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1" r:id="rId1"/>
    <p:sldMasterId id="2147483803" r:id="rId2"/>
    <p:sldMasterId id="2147483816" r:id="rId3"/>
    <p:sldMasterId id="2147483828" r:id="rId4"/>
  </p:sldMasterIdLst>
  <p:notesMasterIdLst>
    <p:notesMasterId r:id="rId103"/>
  </p:notesMasterIdLst>
  <p:sldIdLst>
    <p:sldId id="256" r:id="rId5"/>
    <p:sldId id="2076138293" r:id="rId6"/>
    <p:sldId id="346" r:id="rId7"/>
    <p:sldId id="308" r:id="rId8"/>
    <p:sldId id="312" r:id="rId9"/>
    <p:sldId id="309" r:id="rId10"/>
    <p:sldId id="313" r:id="rId11"/>
    <p:sldId id="310" r:id="rId12"/>
    <p:sldId id="314" r:id="rId13"/>
    <p:sldId id="315" r:id="rId14"/>
    <p:sldId id="284" r:id="rId15"/>
    <p:sldId id="2076138636" r:id="rId16"/>
    <p:sldId id="2076138637" r:id="rId17"/>
    <p:sldId id="2076138638" r:id="rId18"/>
    <p:sldId id="294" r:id="rId19"/>
    <p:sldId id="397" r:id="rId20"/>
    <p:sldId id="301" r:id="rId21"/>
    <p:sldId id="399" r:id="rId22"/>
    <p:sldId id="2076138478" r:id="rId23"/>
    <p:sldId id="400" r:id="rId24"/>
    <p:sldId id="401" r:id="rId25"/>
    <p:sldId id="402" r:id="rId26"/>
    <p:sldId id="2076138294" r:id="rId27"/>
    <p:sldId id="2076138631" r:id="rId28"/>
    <p:sldId id="2076138632" r:id="rId29"/>
    <p:sldId id="395" r:id="rId30"/>
    <p:sldId id="2076138633" r:id="rId31"/>
    <p:sldId id="396" r:id="rId32"/>
    <p:sldId id="324" r:id="rId33"/>
    <p:sldId id="345" r:id="rId34"/>
    <p:sldId id="388" r:id="rId35"/>
    <p:sldId id="2076138643" r:id="rId36"/>
    <p:sldId id="2076138641" r:id="rId37"/>
    <p:sldId id="259" r:id="rId38"/>
    <p:sldId id="2076138642" r:id="rId39"/>
    <p:sldId id="260" r:id="rId40"/>
    <p:sldId id="410" r:id="rId41"/>
    <p:sldId id="411" r:id="rId42"/>
    <p:sldId id="2076138635" r:id="rId43"/>
    <p:sldId id="404" r:id="rId44"/>
    <p:sldId id="385" r:id="rId45"/>
    <p:sldId id="386" r:id="rId46"/>
    <p:sldId id="2076138639" r:id="rId47"/>
    <p:sldId id="2076138640" r:id="rId48"/>
    <p:sldId id="376" r:id="rId49"/>
    <p:sldId id="413" r:id="rId50"/>
    <p:sldId id="258" r:id="rId51"/>
    <p:sldId id="356" r:id="rId52"/>
    <p:sldId id="317" r:id="rId53"/>
    <p:sldId id="318" r:id="rId54"/>
    <p:sldId id="316" r:id="rId55"/>
    <p:sldId id="348" r:id="rId56"/>
    <p:sldId id="357" r:id="rId57"/>
    <p:sldId id="359" r:id="rId58"/>
    <p:sldId id="362" r:id="rId59"/>
    <p:sldId id="320" r:id="rId60"/>
    <p:sldId id="319" r:id="rId61"/>
    <p:sldId id="321" r:id="rId62"/>
    <p:sldId id="349" r:id="rId63"/>
    <p:sldId id="350" r:id="rId64"/>
    <p:sldId id="405" r:id="rId65"/>
    <p:sldId id="406" r:id="rId66"/>
    <p:sldId id="328" r:id="rId67"/>
    <p:sldId id="330" r:id="rId68"/>
    <p:sldId id="336" r:id="rId69"/>
    <p:sldId id="337" r:id="rId70"/>
    <p:sldId id="338" r:id="rId71"/>
    <p:sldId id="391" r:id="rId72"/>
    <p:sldId id="377" r:id="rId73"/>
    <p:sldId id="295" r:id="rId74"/>
    <p:sldId id="299" r:id="rId75"/>
    <p:sldId id="300" r:id="rId76"/>
    <p:sldId id="303" r:id="rId77"/>
    <p:sldId id="263" r:id="rId78"/>
    <p:sldId id="389" r:id="rId79"/>
    <p:sldId id="409" r:id="rId80"/>
    <p:sldId id="302" r:id="rId81"/>
    <p:sldId id="304" r:id="rId82"/>
    <p:sldId id="305" r:id="rId83"/>
    <p:sldId id="306" r:id="rId84"/>
    <p:sldId id="307" r:id="rId85"/>
    <p:sldId id="390" r:id="rId86"/>
    <p:sldId id="278" r:id="rId87"/>
    <p:sldId id="285" r:id="rId88"/>
    <p:sldId id="286" r:id="rId89"/>
    <p:sldId id="273" r:id="rId90"/>
    <p:sldId id="287" r:id="rId91"/>
    <p:sldId id="288" r:id="rId92"/>
    <p:sldId id="281" r:id="rId93"/>
    <p:sldId id="375" r:id="rId94"/>
    <p:sldId id="408" r:id="rId95"/>
    <p:sldId id="354" r:id="rId96"/>
    <p:sldId id="403" r:id="rId97"/>
    <p:sldId id="2076138634" r:id="rId98"/>
    <p:sldId id="393" r:id="rId99"/>
    <p:sldId id="394" r:id="rId100"/>
    <p:sldId id="280" r:id="rId101"/>
    <p:sldId id="274"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C74DC718-97F2-40A1-9592-8AB6A61ED453}">
          <p14:sldIdLst>
            <p14:sldId id="256"/>
            <p14:sldId id="2076138293"/>
            <p14:sldId id="346"/>
          </p14:sldIdLst>
        </p14:section>
        <p14:section name="Introduction to Orleans" id="{0DA6A567-9DC2-4029-93AD-59CA8BFBBABD}">
          <p14:sldIdLst>
            <p14:sldId id="308"/>
            <p14:sldId id="312"/>
            <p14:sldId id="309"/>
            <p14:sldId id="313"/>
            <p14:sldId id="310"/>
            <p14:sldId id="314"/>
            <p14:sldId id="315"/>
            <p14:sldId id="284"/>
            <p14:sldId id="2076138636"/>
            <p14:sldId id="2076138637"/>
            <p14:sldId id="2076138638"/>
            <p14:sldId id="294"/>
            <p14:sldId id="397"/>
            <p14:sldId id="301"/>
            <p14:sldId id="399"/>
            <p14:sldId id="2076138478"/>
            <p14:sldId id="400"/>
            <p14:sldId id="401"/>
            <p14:sldId id="402"/>
            <p14:sldId id="2076138294"/>
            <p14:sldId id="2076138631"/>
            <p14:sldId id="2076138632"/>
            <p14:sldId id="395"/>
            <p14:sldId id="2076138633"/>
            <p14:sldId id="396"/>
            <p14:sldId id="324"/>
            <p14:sldId id="345"/>
            <p14:sldId id="388"/>
            <p14:sldId id="2076138643"/>
            <p14:sldId id="2076138641"/>
          </p14:sldIdLst>
        </p14:section>
        <p14:section name="Persistence" id="{B79B9902-4900-48A4-AAA7-86D7D48C2EF6}">
          <p14:sldIdLst>
            <p14:sldId id="259"/>
            <p14:sldId id="2076138642"/>
          </p14:sldIdLst>
        </p14:section>
        <p14:section name="Timers &amp; Reminders" id="{A19B59CF-B5EE-474B-BB3B-2885658D8737}">
          <p14:sldIdLst>
            <p14:sldId id="260"/>
            <p14:sldId id="410"/>
            <p14:sldId id="411"/>
            <p14:sldId id="2076138635"/>
            <p14:sldId id="404"/>
          </p14:sldIdLst>
        </p14:section>
        <p14:section name="RequestContext" id="{C5256AC2-2FD2-47B8-B7F4-B8720F10FB6D}">
          <p14:sldIdLst>
            <p14:sldId id="385"/>
          </p14:sldIdLst>
        </p14:section>
        <p14:section name="Call Filters" id="{306C4653-0738-49C0-AC0E-717AC46AAA85}">
          <p14:sldIdLst>
            <p14:sldId id="386"/>
            <p14:sldId id="2076138639"/>
            <p14:sldId id="2076138640"/>
            <p14:sldId id="376"/>
          </p14:sldIdLst>
        </p14:section>
        <p14:section name="Grain Lifecycle" id="{FC057444-B27B-40A4-BCBB-588B2945B368}">
          <p14:sldIdLst>
            <p14:sldId id="413"/>
          </p14:sldIdLst>
        </p14:section>
        <p14:section name="Clustering" id="{682F7C22-B074-4A91-BC0D-7D3587FF0D7F}">
          <p14:sldIdLst>
            <p14:sldId id="258"/>
            <p14:sldId id="356"/>
            <p14:sldId id="317"/>
            <p14:sldId id="318"/>
            <p14:sldId id="316"/>
            <p14:sldId id="348"/>
            <p14:sldId id="357"/>
            <p14:sldId id="359"/>
            <p14:sldId id="362"/>
            <p14:sldId id="320"/>
            <p14:sldId id="319"/>
            <p14:sldId id="321"/>
            <p14:sldId id="349"/>
            <p14:sldId id="350"/>
            <p14:sldId id="405"/>
          </p14:sldIdLst>
        </p14:section>
        <p14:section name="Placement" id="{BB101BE2-58CF-429B-A51C-845F4065447B}">
          <p14:sldIdLst>
            <p14:sldId id="406"/>
            <p14:sldId id="328"/>
            <p14:sldId id="330"/>
            <p14:sldId id="336"/>
            <p14:sldId id="337"/>
            <p14:sldId id="338"/>
            <p14:sldId id="391"/>
          </p14:sldIdLst>
        </p14:section>
        <p14:section name="Streams" id="{1C23B222-C247-426C-93D1-FAE1F580EF39}">
          <p14:sldIdLst>
            <p14:sldId id="377"/>
            <p14:sldId id="295"/>
            <p14:sldId id="299"/>
            <p14:sldId id="300"/>
            <p14:sldId id="303"/>
            <p14:sldId id="263"/>
          </p14:sldIdLst>
        </p14:section>
        <p14:section name="Transactions" id="{09F73A87-ED1C-4467-A785-C2B9557FF1FF}">
          <p14:sldIdLst>
            <p14:sldId id="389"/>
            <p14:sldId id="409"/>
            <p14:sldId id="302"/>
            <p14:sldId id="304"/>
            <p14:sldId id="305"/>
            <p14:sldId id="306"/>
            <p14:sldId id="307"/>
            <p14:sldId id="390"/>
          </p14:sldIdLst>
        </p14:section>
        <p14:section name="Extra content" id="{7989BACE-4BCA-471D-9261-5DA49D1FF624}">
          <p14:sldIdLst>
            <p14:sldId id="278"/>
            <p14:sldId id="285"/>
            <p14:sldId id="286"/>
            <p14:sldId id="273"/>
            <p14:sldId id="287"/>
            <p14:sldId id="288"/>
            <p14:sldId id="281"/>
            <p14:sldId id="375"/>
          </p14:sldIdLst>
        </p14:section>
        <p14:section name="Break - 15 mins" id="{5FD5EDE9-BDC2-4A0F-8E3D-1EEA212AA258}">
          <p14:sldIdLst>
            <p14:sldId id="408"/>
          </p14:sldIdLst>
        </p14:section>
        <p14:section name="Implementation Details" id="{1B4A568B-FE12-4DA4-A2AE-515F6970641F}">
          <p14:sldIdLst>
            <p14:sldId id="354"/>
            <p14:sldId id="403"/>
            <p14:sldId id="2076138634"/>
            <p14:sldId id="393"/>
            <p14:sldId id="394"/>
            <p14:sldId id="280"/>
            <p14:sldId id="2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91AF"/>
    <a:srgbClr val="74531F"/>
    <a:srgbClr val="1E1E1E"/>
    <a:srgbClr val="0000FF"/>
    <a:srgbClr val="FFFFFF"/>
    <a:srgbClr val="70AD47"/>
    <a:srgbClr val="ED7D31"/>
    <a:srgbClr val="4472C4"/>
    <a:srgbClr val="D60093"/>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1113A0-F64B-4CE1-9172-A7362A611397}" v="125" dt="2022-04-22T00:50:31.659"/>
    <p1510:client id="{CDD329E0-28D2-438C-BC36-AAE066050D98}" v="3425" dt="2022-04-27T07:49:34.8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tableStyles" Target="tableStyle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notesMaster" Target="notesMasters/notesMaster1.xml"/><Relationship Id="rId108" Type="http://schemas.microsoft.com/office/2016/11/relationships/changesInfo" Target="changesInfos/changesInfo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microsoft.com/office/2015/10/relationships/revisionInfo" Target="revisionInfo.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uben Bond" userId="7f300e4aafcfe080" providerId="LiveId" clId="{971113A0-F64B-4CE1-9172-A7362A611397}"/>
    <pc:docChg chg="undo redo custSel addSld delSld modSld sldOrd addSection delSection modSection">
      <pc:chgData name="Reuben Bond" userId="7f300e4aafcfe080" providerId="LiveId" clId="{971113A0-F64B-4CE1-9172-A7362A611397}" dt="2022-04-22T00:50:28.936" v="2606"/>
      <pc:docMkLst>
        <pc:docMk/>
      </pc:docMkLst>
      <pc:sldChg chg="modSp mod">
        <pc:chgData name="Reuben Bond" userId="7f300e4aafcfe080" providerId="LiveId" clId="{971113A0-F64B-4CE1-9172-A7362A611397}" dt="2022-04-19T19:58:23.306" v="124"/>
        <pc:sldMkLst>
          <pc:docMk/>
          <pc:sldMk cId="3877736308" sldId="256"/>
        </pc:sldMkLst>
        <pc:spChg chg="mod">
          <ac:chgData name="Reuben Bond" userId="7f300e4aafcfe080" providerId="LiveId" clId="{971113A0-F64B-4CE1-9172-A7362A611397}" dt="2022-04-19T19:58:23.306" v="124"/>
          <ac:spMkLst>
            <pc:docMk/>
            <pc:sldMk cId="3877736308" sldId="256"/>
            <ac:spMk id="2" creationId="{4FC64B51-AE96-4C00-9EF9-518AE0711EF6}"/>
          </ac:spMkLst>
        </pc:spChg>
        <pc:spChg chg="mod">
          <ac:chgData name="Reuben Bond" userId="7f300e4aafcfe080" providerId="LiveId" clId="{971113A0-F64B-4CE1-9172-A7362A611397}" dt="2022-04-19T19:58:23.306" v="124"/>
          <ac:spMkLst>
            <pc:docMk/>
            <pc:sldMk cId="3877736308" sldId="256"/>
            <ac:spMk id="3" creationId="{3CC72A83-5BBE-4B6F-AAD7-E6FC38D2551A}"/>
          </ac:spMkLst>
        </pc:spChg>
      </pc:sldChg>
      <pc:sldChg chg="modSp del">
        <pc:chgData name="Reuben Bond" userId="7f300e4aafcfe080" providerId="LiveId" clId="{971113A0-F64B-4CE1-9172-A7362A611397}" dt="2022-04-20T01:33:29.077" v="1346" actId="47"/>
        <pc:sldMkLst>
          <pc:docMk/>
          <pc:sldMk cId="1197606426" sldId="257"/>
        </pc:sldMkLst>
        <pc:spChg chg="mod">
          <ac:chgData name="Reuben Bond" userId="7f300e4aafcfe080" providerId="LiveId" clId="{971113A0-F64B-4CE1-9172-A7362A611397}" dt="2022-04-19T19:58:23.306" v="124"/>
          <ac:spMkLst>
            <pc:docMk/>
            <pc:sldMk cId="1197606426" sldId="257"/>
            <ac:spMk id="2" creationId="{A224A7F9-CA6D-4F61-8EBC-401C9AE6724F}"/>
          </ac:spMkLst>
        </pc:spChg>
        <pc:spChg chg="mod">
          <ac:chgData name="Reuben Bond" userId="7f300e4aafcfe080" providerId="LiveId" clId="{971113A0-F64B-4CE1-9172-A7362A611397}" dt="2022-04-19T19:58:23.306" v="124"/>
          <ac:spMkLst>
            <pc:docMk/>
            <pc:sldMk cId="1197606426" sldId="257"/>
            <ac:spMk id="3" creationId="{73B919A5-3EEC-4880-B389-BF396E390463}"/>
          </ac:spMkLst>
        </pc:spChg>
      </pc:sldChg>
      <pc:sldChg chg="addSp delSp modSp mod modClrScheme chgLayout">
        <pc:chgData name="Reuben Bond" userId="7f300e4aafcfe080" providerId="LiveId" clId="{971113A0-F64B-4CE1-9172-A7362A611397}" dt="2022-04-20T01:11:39.169" v="1321" actId="20577"/>
        <pc:sldMkLst>
          <pc:docMk/>
          <pc:sldMk cId="1121361588" sldId="258"/>
        </pc:sldMkLst>
        <pc:spChg chg="mod ord">
          <ac:chgData name="Reuben Bond" userId="7f300e4aafcfe080" providerId="LiveId" clId="{971113A0-F64B-4CE1-9172-A7362A611397}" dt="2022-04-20T01:11:32.673" v="1287" actId="20577"/>
          <ac:spMkLst>
            <pc:docMk/>
            <pc:sldMk cId="1121361588" sldId="258"/>
            <ac:spMk id="2" creationId="{89E42A4A-081C-42C5-B945-54C1F461B433}"/>
          </ac:spMkLst>
        </pc:spChg>
        <pc:spChg chg="del mod ord">
          <ac:chgData name="Reuben Bond" userId="7f300e4aafcfe080" providerId="LiveId" clId="{971113A0-F64B-4CE1-9172-A7362A611397}" dt="2022-04-20T01:11:23.797" v="1278" actId="700"/>
          <ac:spMkLst>
            <pc:docMk/>
            <pc:sldMk cId="1121361588" sldId="258"/>
            <ac:spMk id="3" creationId="{680B92BE-0003-4845-A861-889B5406E5EC}"/>
          </ac:spMkLst>
        </pc:spChg>
        <pc:spChg chg="add mod ord">
          <ac:chgData name="Reuben Bond" userId="7f300e4aafcfe080" providerId="LiveId" clId="{971113A0-F64B-4CE1-9172-A7362A611397}" dt="2022-04-20T01:11:39.169" v="1321" actId="20577"/>
          <ac:spMkLst>
            <pc:docMk/>
            <pc:sldMk cId="1121361588" sldId="258"/>
            <ac:spMk id="4" creationId="{F629B2AC-58CC-4A9E-89BE-BB7F5C9DEE95}"/>
          </ac:spMkLst>
        </pc:spChg>
      </pc:sldChg>
      <pc:sldChg chg="modSp">
        <pc:chgData name="Reuben Bond" userId="7f300e4aafcfe080" providerId="LiveId" clId="{971113A0-F64B-4CE1-9172-A7362A611397}" dt="2022-04-19T19:58:23.306" v="124"/>
        <pc:sldMkLst>
          <pc:docMk/>
          <pc:sldMk cId="636340870" sldId="259"/>
        </pc:sldMkLst>
        <pc:spChg chg="mod">
          <ac:chgData name="Reuben Bond" userId="7f300e4aafcfe080" providerId="LiveId" clId="{971113A0-F64B-4CE1-9172-A7362A611397}" dt="2022-04-19T19:58:23.306" v="124"/>
          <ac:spMkLst>
            <pc:docMk/>
            <pc:sldMk cId="636340870" sldId="259"/>
            <ac:spMk id="2" creationId="{7DEB3887-D168-4291-98D3-B222876A3B81}"/>
          </ac:spMkLst>
        </pc:spChg>
        <pc:spChg chg="mod">
          <ac:chgData name="Reuben Bond" userId="7f300e4aafcfe080" providerId="LiveId" clId="{971113A0-F64B-4CE1-9172-A7362A611397}" dt="2022-04-19T19:58:23.306" v="124"/>
          <ac:spMkLst>
            <pc:docMk/>
            <pc:sldMk cId="636340870" sldId="259"/>
            <ac:spMk id="3" creationId="{BCF59D67-5A7B-4A9B-81C0-1206A05B573E}"/>
          </ac:spMkLst>
        </pc:spChg>
      </pc:sldChg>
      <pc:sldChg chg="addSp delSp modSp mod modClrScheme chgLayout">
        <pc:chgData name="Reuben Bond" userId="7f300e4aafcfe080" providerId="LiveId" clId="{971113A0-F64B-4CE1-9172-A7362A611397}" dt="2022-04-19T23:33:30.543" v="1145" actId="700"/>
        <pc:sldMkLst>
          <pc:docMk/>
          <pc:sldMk cId="251654505" sldId="260"/>
        </pc:sldMkLst>
        <pc:spChg chg="mod ord">
          <ac:chgData name="Reuben Bond" userId="7f300e4aafcfe080" providerId="LiveId" clId="{971113A0-F64B-4CE1-9172-A7362A611397}" dt="2022-04-19T23:33:30.543" v="1145" actId="700"/>
          <ac:spMkLst>
            <pc:docMk/>
            <pc:sldMk cId="251654505" sldId="260"/>
            <ac:spMk id="2" creationId="{EF6CC4CA-61DD-4500-872B-54557F83DAA7}"/>
          </ac:spMkLst>
        </pc:spChg>
        <pc:spChg chg="del mod ord">
          <ac:chgData name="Reuben Bond" userId="7f300e4aafcfe080" providerId="LiveId" clId="{971113A0-F64B-4CE1-9172-A7362A611397}" dt="2022-04-19T23:33:30.543" v="1145" actId="700"/>
          <ac:spMkLst>
            <pc:docMk/>
            <pc:sldMk cId="251654505" sldId="260"/>
            <ac:spMk id="3" creationId="{76E81418-AC3F-464E-845D-8A98CF9C4EB8}"/>
          </ac:spMkLst>
        </pc:spChg>
        <pc:spChg chg="add mod ord">
          <ac:chgData name="Reuben Bond" userId="7f300e4aafcfe080" providerId="LiveId" clId="{971113A0-F64B-4CE1-9172-A7362A611397}" dt="2022-04-19T23:33:30.543" v="1145" actId="700"/>
          <ac:spMkLst>
            <pc:docMk/>
            <pc:sldMk cId="251654505" sldId="260"/>
            <ac:spMk id="4" creationId="{1C7BCE1A-E839-46FA-9431-5F8EE6CAA407}"/>
          </ac:spMkLst>
        </pc:spChg>
      </pc:sldChg>
      <pc:sldChg chg="modSp">
        <pc:chgData name="Reuben Bond" userId="7f300e4aafcfe080" providerId="LiveId" clId="{971113A0-F64B-4CE1-9172-A7362A611397}" dt="2022-04-19T19:58:23.306" v="124"/>
        <pc:sldMkLst>
          <pc:docMk/>
          <pc:sldMk cId="3104423720" sldId="261"/>
        </pc:sldMkLst>
        <pc:spChg chg="mod">
          <ac:chgData name="Reuben Bond" userId="7f300e4aafcfe080" providerId="LiveId" clId="{971113A0-F64B-4CE1-9172-A7362A611397}" dt="2022-04-19T19:58:23.306" v="124"/>
          <ac:spMkLst>
            <pc:docMk/>
            <pc:sldMk cId="3104423720" sldId="261"/>
            <ac:spMk id="2" creationId="{9182BCE6-ADBA-4A7C-96B8-AC0CB2F393F3}"/>
          </ac:spMkLst>
        </pc:spChg>
        <pc:spChg chg="mod">
          <ac:chgData name="Reuben Bond" userId="7f300e4aafcfe080" providerId="LiveId" clId="{971113A0-F64B-4CE1-9172-A7362A611397}" dt="2022-04-19T19:58:23.306" v="124"/>
          <ac:spMkLst>
            <pc:docMk/>
            <pc:sldMk cId="3104423720" sldId="261"/>
            <ac:spMk id="3" creationId="{654DFC04-2FAB-4967-8381-A1796DE8B509}"/>
          </ac:spMkLst>
        </pc:spChg>
      </pc:sldChg>
      <pc:sldChg chg="modSp">
        <pc:chgData name="Reuben Bond" userId="7f300e4aafcfe080" providerId="LiveId" clId="{971113A0-F64B-4CE1-9172-A7362A611397}" dt="2022-04-19T19:58:23.306" v="124"/>
        <pc:sldMkLst>
          <pc:docMk/>
          <pc:sldMk cId="2992784722" sldId="262"/>
        </pc:sldMkLst>
        <pc:spChg chg="mod">
          <ac:chgData name="Reuben Bond" userId="7f300e4aafcfe080" providerId="LiveId" clId="{971113A0-F64B-4CE1-9172-A7362A611397}" dt="2022-04-19T19:58:23.306" v="124"/>
          <ac:spMkLst>
            <pc:docMk/>
            <pc:sldMk cId="2992784722" sldId="262"/>
            <ac:spMk id="2" creationId="{343FA783-14F9-49B6-9E63-045A495BFD4B}"/>
          </ac:spMkLst>
        </pc:spChg>
        <pc:spChg chg="mod">
          <ac:chgData name="Reuben Bond" userId="7f300e4aafcfe080" providerId="LiveId" clId="{971113A0-F64B-4CE1-9172-A7362A611397}" dt="2022-04-19T19:58:23.306" v="124"/>
          <ac:spMkLst>
            <pc:docMk/>
            <pc:sldMk cId="2992784722" sldId="262"/>
            <ac:spMk id="3" creationId="{E257BF3A-63C2-4BBC-A9B2-18688A223A10}"/>
          </ac:spMkLst>
        </pc:spChg>
      </pc:sldChg>
      <pc:sldChg chg="addSp delSp modSp mod ord modClrScheme chgLayout">
        <pc:chgData name="Reuben Bond" userId="7f300e4aafcfe080" providerId="LiveId" clId="{971113A0-F64B-4CE1-9172-A7362A611397}" dt="2022-04-19T22:17:09.363" v="782" actId="20578"/>
        <pc:sldMkLst>
          <pc:docMk/>
          <pc:sldMk cId="3345175291" sldId="263"/>
        </pc:sldMkLst>
        <pc:spChg chg="del mod ord">
          <ac:chgData name="Reuben Bond" userId="7f300e4aafcfe080" providerId="LiveId" clId="{971113A0-F64B-4CE1-9172-A7362A611397}" dt="2022-04-19T22:16:20.522" v="724" actId="700"/>
          <ac:spMkLst>
            <pc:docMk/>
            <pc:sldMk cId="3345175291" sldId="263"/>
            <ac:spMk id="2" creationId="{4B2E36D0-89CB-495D-9687-34E3F56CA5D1}"/>
          </ac:spMkLst>
        </pc:spChg>
        <pc:spChg chg="del mod ord">
          <ac:chgData name="Reuben Bond" userId="7f300e4aafcfe080" providerId="LiveId" clId="{971113A0-F64B-4CE1-9172-A7362A611397}" dt="2022-04-19T22:16:20.522" v="724" actId="700"/>
          <ac:spMkLst>
            <pc:docMk/>
            <pc:sldMk cId="3345175291" sldId="263"/>
            <ac:spMk id="3" creationId="{169301D0-3680-4180-9238-52303C1B83B8}"/>
          </ac:spMkLst>
        </pc:spChg>
        <pc:spChg chg="add mod ord">
          <ac:chgData name="Reuben Bond" userId="7f300e4aafcfe080" providerId="LiveId" clId="{971113A0-F64B-4CE1-9172-A7362A611397}" dt="2022-04-19T22:16:30.293" v="753" actId="20577"/>
          <ac:spMkLst>
            <pc:docMk/>
            <pc:sldMk cId="3345175291" sldId="263"/>
            <ac:spMk id="4" creationId="{6DE4BEE3-3B80-402C-A5D0-444549F3C2C3}"/>
          </ac:spMkLst>
        </pc:spChg>
        <pc:spChg chg="add mod ord">
          <ac:chgData name="Reuben Bond" userId="7f300e4aafcfe080" providerId="LiveId" clId="{971113A0-F64B-4CE1-9172-A7362A611397}" dt="2022-04-19T22:16:20.522" v="724" actId="700"/>
          <ac:spMkLst>
            <pc:docMk/>
            <pc:sldMk cId="3345175291" sldId="263"/>
            <ac:spMk id="5" creationId="{1CC4828C-E8A4-4885-BAEF-017E963EEC27}"/>
          </ac:spMkLst>
        </pc:spChg>
      </pc:sldChg>
      <pc:sldChg chg="modSp">
        <pc:chgData name="Reuben Bond" userId="7f300e4aafcfe080" providerId="LiveId" clId="{971113A0-F64B-4CE1-9172-A7362A611397}" dt="2022-04-19T19:58:23.306" v="124"/>
        <pc:sldMkLst>
          <pc:docMk/>
          <pc:sldMk cId="1411844157" sldId="264"/>
        </pc:sldMkLst>
        <pc:spChg chg="mod">
          <ac:chgData name="Reuben Bond" userId="7f300e4aafcfe080" providerId="LiveId" clId="{971113A0-F64B-4CE1-9172-A7362A611397}" dt="2022-04-19T19:58:23.306" v="124"/>
          <ac:spMkLst>
            <pc:docMk/>
            <pc:sldMk cId="1411844157" sldId="264"/>
            <ac:spMk id="2" creationId="{57ABB235-6A5A-4029-9217-AEEA34203F40}"/>
          </ac:spMkLst>
        </pc:spChg>
        <pc:spChg chg="mod">
          <ac:chgData name="Reuben Bond" userId="7f300e4aafcfe080" providerId="LiveId" clId="{971113A0-F64B-4CE1-9172-A7362A611397}" dt="2022-04-19T19:58:23.306" v="124"/>
          <ac:spMkLst>
            <pc:docMk/>
            <pc:sldMk cId="1411844157" sldId="264"/>
            <ac:spMk id="3" creationId="{2F223E72-696F-4D10-80E7-87C9BF37A6AE}"/>
          </ac:spMkLst>
        </pc:spChg>
      </pc:sldChg>
      <pc:sldChg chg="del">
        <pc:chgData name="Reuben Bond" userId="7f300e4aafcfe080" providerId="LiveId" clId="{971113A0-F64B-4CE1-9172-A7362A611397}" dt="2022-04-19T23:15:04.133" v="1111" actId="47"/>
        <pc:sldMkLst>
          <pc:docMk/>
          <pc:sldMk cId="2361681281" sldId="267"/>
        </pc:sldMkLst>
      </pc:sldChg>
      <pc:sldChg chg="modSp del mod">
        <pc:chgData name="Reuben Bond" userId="7f300e4aafcfe080" providerId="LiveId" clId="{971113A0-F64B-4CE1-9172-A7362A611397}" dt="2022-04-19T23:15:04.133" v="1111" actId="47"/>
        <pc:sldMkLst>
          <pc:docMk/>
          <pc:sldMk cId="3760559904" sldId="268"/>
        </pc:sldMkLst>
        <pc:spChg chg="mod">
          <ac:chgData name="Reuben Bond" userId="7f300e4aafcfe080" providerId="LiveId" clId="{971113A0-F64B-4CE1-9172-A7362A611397}" dt="2022-04-19T23:13:30.462" v="1109" actId="207"/>
          <ac:spMkLst>
            <pc:docMk/>
            <pc:sldMk cId="3760559904" sldId="268"/>
            <ac:spMk id="2" creationId="{C0712132-982A-47E2-AEE1-74C818F302A6}"/>
          </ac:spMkLst>
        </pc:spChg>
      </pc:sldChg>
      <pc:sldChg chg="modSp del mod">
        <pc:chgData name="Reuben Bond" userId="7f300e4aafcfe080" providerId="LiveId" clId="{971113A0-F64B-4CE1-9172-A7362A611397}" dt="2022-04-19T23:15:04.133" v="1111" actId="47"/>
        <pc:sldMkLst>
          <pc:docMk/>
          <pc:sldMk cId="2628667297" sldId="269"/>
        </pc:sldMkLst>
        <pc:spChg chg="mod">
          <ac:chgData name="Reuben Bond" userId="7f300e4aafcfe080" providerId="LiveId" clId="{971113A0-F64B-4CE1-9172-A7362A611397}" dt="2022-04-19T23:13:36.965" v="1110" actId="207"/>
          <ac:spMkLst>
            <pc:docMk/>
            <pc:sldMk cId="2628667297" sldId="269"/>
            <ac:spMk id="2" creationId="{C0712132-982A-47E2-AEE1-74C818F302A6}"/>
          </ac:spMkLst>
        </pc:spChg>
      </pc:sldChg>
      <pc:sldChg chg="ord">
        <pc:chgData name="Reuben Bond" userId="7f300e4aafcfe080" providerId="LiveId" clId="{971113A0-F64B-4CE1-9172-A7362A611397}" dt="2022-04-20T01:33:12.145" v="1345"/>
        <pc:sldMkLst>
          <pc:docMk/>
          <pc:sldMk cId="3473879667" sldId="270"/>
        </pc:sldMkLst>
      </pc:sldChg>
      <pc:sldChg chg="add del setBg">
        <pc:chgData name="Reuben Bond" userId="7f300e4aafcfe080" providerId="LiveId" clId="{971113A0-F64B-4CE1-9172-A7362A611397}" dt="2022-04-19T19:55:19.691" v="123"/>
        <pc:sldMkLst>
          <pc:docMk/>
          <pc:sldMk cId="3028605871" sldId="273"/>
        </pc:sldMkLst>
      </pc:sldChg>
      <pc:sldChg chg="del ord">
        <pc:chgData name="Reuben Bond" userId="7f300e4aafcfe080" providerId="LiveId" clId="{971113A0-F64B-4CE1-9172-A7362A611397}" dt="2022-04-20T01:33:12.145" v="1345"/>
        <pc:sldMkLst>
          <pc:docMk/>
          <pc:sldMk cId="2048898516" sldId="274"/>
        </pc:sldMkLst>
      </pc:sldChg>
      <pc:sldChg chg="ord">
        <pc:chgData name="Reuben Bond" userId="7f300e4aafcfe080" providerId="LiveId" clId="{971113A0-F64B-4CE1-9172-A7362A611397}" dt="2022-04-20T01:33:12.145" v="1345"/>
        <pc:sldMkLst>
          <pc:docMk/>
          <pc:sldMk cId="1597195081" sldId="275"/>
        </pc:sldMkLst>
      </pc:sldChg>
      <pc:sldChg chg="ord">
        <pc:chgData name="Reuben Bond" userId="7f300e4aafcfe080" providerId="LiveId" clId="{971113A0-F64B-4CE1-9172-A7362A611397}" dt="2022-04-20T01:33:12.145" v="1345"/>
        <pc:sldMkLst>
          <pc:docMk/>
          <pc:sldMk cId="3280125817" sldId="276"/>
        </pc:sldMkLst>
      </pc:sldChg>
      <pc:sldChg chg="ord">
        <pc:chgData name="Reuben Bond" userId="7f300e4aafcfe080" providerId="LiveId" clId="{971113A0-F64B-4CE1-9172-A7362A611397}" dt="2022-04-20T01:33:12.145" v="1345"/>
        <pc:sldMkLst>
          <pc:docMk/>
          <pc:sldMk cId="587166748" sldId="277"/>
        </pc:sldMkLst>
      </pc:sldChg>
      <pc:sldChg chg="addSp delSp add del setBg delDesignElem">
        <pc:chgData name="Reuben Bond" userId="7f300e4aafcfe080" providerId="LiveId" clId="{971113A0-F64B-4CE1-9172-A7362A611397}" dt="2022-04-19T19:55:19.691" v="123"/>
        <pc:sldMkLst>
          <pc:docMk/>
          <pc:sldMk cId="1298803688" sldId="278"/>
        </pc:sldMkLst>
        <pc:spChg chg="add del">
          <ac:chgData name="Reuben Bond" userId="7f300e4aafcfe080" providerId="LiveId" clId="{971113A0-F64B-4CE1-9172-A7362A611397}" dt="2022-04-19T19:55:19.691" v="123"/>
          <ac:spMkLst>
            <pc:docMk/>
            <pc:sldMk cId="1298803688" sldId="278"/>
            <ac:spMk id="12" creationId="{8F23F8A3-8FD7-4779-8323-FDC26BE99889}"/>
          </ac:spMkLst>
        </pc:spChg>
        <pc:spChg chg="add del">
          <ac:chgData name="Reuben Bond" userId="7f300e4aafcfe080" providerId="LiveId" clId="{971113A0-F64B-4CE1-9172-A7362A611397}" dt="2022-04-19T19:55:19.691" v="123"/>
          <ac:spMkLst>
            <pc:docMk/>
            <pc:sldMk cId="1298803688" sldId="278"/>
            <ac:spMk id="14" creationId="{F605C4CC-A25C-416F-8333-7CB7DC97D870}"/>
          </ac:spMkLst>
        </pc:spChg>
      </pc:sldChg>
      <pc:sldChg chg="modSp ord">
        <pc:chgData name="Reuben Bond" userId="7f300e4aafcfe080" providerId="LiveId" clId="{971113A0-F64B-4CE1-9172-A7362A611397}" dt="2022-04-20T01:33:12.145" v="1345"/>
        <pc:sldMkLst>
          <pc:docMk/>
          <pc:sldMk cId="1556824414" sldId="280"/>
        </pc:sldMkLst>
        <pc:spChg chg="mod">
          <ac:chgData name="Reuben Bond" userId="7f300e4aafcfe080" providerId="LiveId" clId="{971113A0-F64B-4CE1-9172-A7362A611397}" dt="2022-04-19T23:12:14.649" v="1104" actId="1036"/>
          <ac:spMkLst>
            <pc:docMk/>
            <pc:sldMk cId="1556824414" sldId="280"/>
            <ac:spMk id="5" creationId="{4C632891-D043-4B29-8421-36661CBD6DF4}"/>
          </ac:spMkLst>
        </pc:spChg>
        <pc:spChg chg="mod">
          <ac:chgData name="Reuben Bond" userId="7f300e4aafcfe080" providerId="LiveId" clId="{971113A0-F64B-4CE1-9172-A7362A611397}" dt="2022-04-19T23:12:14.649" v="1104" actId="1036"/>
          <ac:spMkLst>
            <pc:docMk/>
            <pc:sldMk cId="1556824414" sldId="280"/>
            <ac:spMk id="7" creationId="{8B78D9E0-AD1A-4AD7-8617-F8B940ED01C4}"/>
          </ac:spMkLst>
        </pc:spChg>
        <pc:spChg chg="mod">
          <ac:chgData name="Reuben Bond" userId="7f300e4aafcfe080" providerId="LiveId" clId="{971113A0-F64B-4CE1-9172-A7362A611397}" dt="2022-04-19T23:12:14.649" v="1104" actId="1036"/>
          <ac:spMkLst>
            <pc:docMk/>
            <pc:sldMk cId="1556824414" sldId="280"/>
            <ac:spMk id="8" creationId="{CAAE682A-4D2C-44F6-8527-E44FA1CD2CE0}"/>
          </ac:spMkLst>
        </pc:spChg>
        <pc:spChg chg="mod">
          <ac:chgData name="Reuben Bond" userId="7f300e4aafcfe080" providerId="LiveId" clId="{971113A0-F64B-4CE1-9172-A7362A611397}" dt="2022-04-19T23:12:14.649" v="1104" actId="1036"/>
          <ac:spMkLst>
            <pc:docMk/>
            <pc:sldMk cId="1556824414" sldId="280"/>
            <ac:spMk id="11" creationId="{78C7849B-9988-4860-A4DE-2793E104AA5E}"/>
          </ac:spMkLst>
        </pc:spChg>
        <pc:spChg chg="mod">
          <ac:chgData name="Reuben Bond" userId="7f300e4aafcfe080" providerId="LiveId" clId="{971113A0-F64B-4CE1-9172-A7362A611397}" dt="2022-04-19T23:12:14.649" v="1104" actId="1036"/>
          <ac:spMkLst>
            <pc:docMk/>
            <pc:sldMk cId="1556824414" sldId="280"/>
            <ac:spMk id="12" creationId="{967A3685-DC4C-43D9-A954-74D30A55E2EE}"/>
          </ac:spMkLst>
        </pc:spChg>
        <pc:spChg chg="mod">
          <ac:chgData name="Reuben Bond" userId="7f300e4aafcfe080" providerId="LiveId" clId="{971113A0-F64B-4CE1-9172-A7362A611397}" dt="2022-04-19T23:12:14.649" v="1104" actId="1036"/>
          <ac:spMkLst>
            <pc:docMk/>
            <pc:sldMk cId="1556824414" sldId="280"/>
            <ac:spMk id="13" creationId="{692830E5-C4A8-4047-8008-B462DE500FC9}"/>
          </ac:spMkLst>
        </pc:spChg>
        <pc:spChg chg="mod">
          <ac:chgData name="Reuben Bond" userId="7f300e4aafcfe080" providerId="LiveId" clId="{971113A0-F64B-4CE1-9172-A7362A611397}" dt="2022-04-19T23:12:14.649" v="1104" actId="1036"/>
          <ac:spMkLst>
            <pc:docMk/>
            <pc:sldMk cId="1556824414" sldId="280"/>
            <ac:spMk id="14" creationId="{7D3C720B-DC88-4A3F-9FB3-540646CA4F1B}"/>
          </ac:spMkLst>
        </pc:spChg>
        <pc:spChg chg="mod">
          <ac:chgData name="Reuben Bond" userId="7f300e4aafcfe080" providerId="LiveId" clId="{971113A0-F64B-4CE1-9172-A7362A611397}" dt="2022-04-19T23:12:14.649" v="1104" actId="1036"/>
          <ac:spMkLst>
            <pc:docMk/>
            <pc:sldMk cId="1556824414" sldId="280"/>
            <ac:spMk id="15" creationId="{CF3F23CF-24A3-4926-A4F2-0FD5B400FABE}"/>
          </ac:spMkLst>
        </pc:spChg>
        <pc:spChg chg="mod">
          <ac:chgData name="Reuben Bond" userId="7f300e4aafcfe080" providerId="LiveId" clId="{971113A0-F64B-4CE1-9172-A7362A611397}" dt="2022-04-19T23:12:14.649" v="1104" actId="1036"/>
          <ac:spMkLst>
            <pc:docMk/>
            <pc:sldMk cId="1556824414" sldId="280"/>
            <ac:spMk id="16" creationId="{FDDCE5E5-47C8-4123-871F-64780CEC128F}"/>
          </ac:spMkLst>
        </pc:spChg>
        <pc:spChg chg="mod">
          <ac:chgData name="Reuben Bond" userId="7f300e4aafcfe080" providerId="LiveId" clId="{971113A0-F64B-4CE1-9172-A7362A611397}" dt="2022-04-19T23:12:14.649" v="1104" actId="1036"/>
          <ac:spMkLst>
            <pc:docMk/>
            <pc:sldMk cId="1556824414" sldId="280"/>
            <ac:spMk id="17" creationId="{B4317BAC-8424-4473-9681-D793F04C219C}"/>
          </ac:spMkLst>
        </pc:spChg>
        <pc:spChg chg="mod">
          <ac:chgData name="Reuben Bond" userId="7f300e4aafcfe080" providerId="LiveId" clId="{971113A0-F64B-4CE1-9172-A7362A611397}" dt="2022-04-19T23:12:14.649" v="1104" actId="1036"/>
          <ac:spMkLst>
            <pc:docMk/>
            <pc:sldMk cId="1556824414" sldId="280"/>
            <ac:spMk id="18" creationId="{D37FA5FF-FA97-44DE-A0CC-00E9121AE110}"/>
          </ac:spMkLst>
        </pc:spChg>
        <pc:spChg chg="mod">
          <ac:chgData name="Reuben Bond" userId="7f300e4aafcfe080" providerId="LiveId" clId="{971113A0-F64B-4CE1-9172-A7362A611397}" dt="2022-04-19T23:12:14.649" v="1104" actId="1036"/>
          <ac:spMkLst>
            <pc:docMk/>
            <pc:sldMk cId="1556824414" sldId="280"/>
            <ac:spMk id="19" creationId="{510CD1C2-CD7D-46B4-9C5E-7CE1B6484CD0}"/>
          </ac:spMkLst>
        </pc:spChg>
        <pc:spChg chg="mod">
          <ac:chgData name="Reuben Bond" userId="7f300e4aafcfe080" providerId="LiveId" clId="{971113A0-F64B-4CE1-9172-A7362A611397}" dt="2022-04-19T23:12:14.649" v="1104" actId="1036"/>
          <ac:spMkLst>
            <pc:docMk/>
            <pc:sldMk cId="1556824414" sldId="280"/>
            <ac:spMk id="20" creationId="{F14C27B7-563D-4C56-A639-93B82A1EF714}"/>
          </ac:spMkLst>
        </pc:spChg>
        <pc:spChg chg="mod">
          <ac:chgData name="Reuben Bond" userId="7f300e4aafcfe080" providerId="LiveId" clId="{971113A0-F64B-4CE1-9172-A7362A611397}" dt="2022-04-19T23:12:14.649" v="1104" actId="1036"/>
          <ac:spMkLst>
            <pc:docMk/>
            <pc:sldMk cId="1556824414" sldId="280"/>
            <ac:spMk id="21" creationId="{04AB7296-486B-4B22-A95F-D6EFFAB5095F}"/>
          </ac:spMkLst>
        </pc:spChg>
        <pc:spChg chg="mod">
          <ac:chgData name="Reuben Bond" userId="7f300e4aafcfe080" providerId="LiveId" clId="{971113A0-F64B-4CE1-9172-A7362A611397}" dt="2022-04-19T23:12:14.649" v="1104" actId="1036"/>
          <ac:spMkLst>
            <pc:docMk/>
            <pc:sldMk cId="1556824414" sldId="280"/>
            <ac:spMk id="22" creationId="{9F769442-B3C4-41B6-9EF3-1B53E8EF1250}"/>
          </ac:spMkLst>
        </pc:spChg>
        <pc:spChg chg="mod">
          <ac:chgData name="Reuben Bond" userId="7f300e4aafcfe080" providerId="LiveId" clId="{971113A0-F64B-4CE1-9172-A7362A611397}" dt="2022-04-19T23:12:14.649" v="1104" actId="1036"/>
          <ac:spMkLst>
            <pc:docMk/>
            <pc:sldMk cId="1556824414" sldId="280"/>
            <ac:spMk id="26" creationId="{0D27BAA5-9107-4AC7-B55D-37E99A626322}"/>
          </ac:spMkLst>
        </pc:spChg>
        <pc:spChg chg="mod">
          <ac:chgData name="Reuben Bond" userId="7f300e4aafcfe080" providerId="LiveId" clId="{971113A0-F64B-4CE1-9172-A7362A611397}" dt="2022-04-19T23:12:14.649" v="1104" actId="1036"/>
          <ac:spMkLst>
            <pc:docMk/>
            <pc:sldMk cId="1556824414" sldId="280"/>
            <ac:spMk id="27" creationId="{452AB43F-5B0A-4E3A-943D-A38C91265A90}"/>
          </ac:spMkLst>
        </pc:spChg>
        <pc:spChg chg="mod">
          <ac:chgData name="Reuben Bond" userId="7f300e4aafcfe080" providerId="LiveId" clId="{971113A0-F64B-4CE1-9172-A7362A611397}" dt="2022-04-19T23:12:14.649" v="1104" actId="1036"/>
          <ac:spMkLst>
            <pc:docMk/>
            <pc:sldMk cId="1556824414" sldId="280"/>
            <ac:spMk id="28" creationId="{07785513-4DF9-421D-BD5C-E5049C6F5FAF}"/>
          </ac:spMkLst>
        </pc:spChg>
        <pc:spChg chg="mod">
          <ac:chgData name="Reuben Bond" userId="7f300e4aafcfe080" providerId="LiveId" clId="{971113A0-F64B-4CE1-9172-A7362A611397}" dt="2022-04-19T23:12:14.649" v="1104" actId="1036"/>
          <ac:spMkLst>
            <pc:docMk/>
            <pc:sldMk cId="1556824414" sldId="280"/>
            <ac:spMk id="29" creationId="{012348F3-F31C-45C0-AE05-83A62AD1CD4F}"/>
          </ac:spMkLst>
        </pc:spChg>
        <pc:spChg chg="mod">
          <ac:chgData name="Reuben Bond" userId="7f300e4aafcfe080" providerId="LiveId" clId="{971113A0-F64B-4CE1-9172-A7362A611397}" dt="2022-04-19T23:12:14.649" v="1104" actId="1036"/>
          <ac:spMkLst>
            <pc:docMk/>
            <pc:sldMk cId="1556824414" sldId="280"/>
            <ac:spMk id="30" creationId="{B0FAEB86-A237-4716-8A4A-3BC34C899DE8}"/>
          </ac:spMkLst>
        </pc:spChg>
        <pc:spChg chg="mod">
          <ac:chgData name="Reuben Bond" userId="7f300e4aafcfe080" providerId="LiveId" clId="{971113A0-F64B-4CE1-9172-A7362A611397}" dt="2022-04-19T23:12:14.649" v="1104" actId="1036"/>
          <ac:spMkLst>
            <pc:docMk/>
            <pc:sldMk cId="1556824414" sldId="280"/>
            <ac:spMk id="31" creationId="{31AC0922-8751-461C-9003-88AB7AE7F881}"/>
          </ac:spMkLst>
        </pc:spChg>
        <pc:spChg chg="mod">
          <ac:chgData name="Reuben Bond" userId="7f300e4aafcfe080" providerId="LiveId" clId="{971113A0-F64B-4CE1-9172-A7362A611397}" dt="2022-04-19T23:12:14.649" v="1104" actId="1036"/>
          <ac:spMkLst>
            <pc:docMk/>
            <pc:sldMk cId="1556824414" sldId="280"/>
            <ac:spMk id="32" creationId="{09898577-8E35-421B-AB45-07B1FD0C80EC}"/>
          </ac:spMkLst>
        </pc:spChg>
        <pc:grpChg chg="mod">
          <ac:chgData name="Reuben Bond" userId="7f300e4aafcfe080" providerId="LiveId" clId="{971113A0-F64B-4CE1-9172-A7362A611397}" dt="2022-04-19T23:12:14.649" v="1104" actId="1036"/>
          <ac:grpSpMkLst>
            <pc:docMk/>
            <pc:sldMk cId="1556824414" sldId="280"/>
            <ac:grpSpMk id="6" creationId="{86EB9D45-3480-4664-B56A-E9483A21FA7C}"/>
          </ac:grpSpMkLst>
        </pc:grpChg>
        <pc:grpChg chg="mod">
          <ac:chgData name="Reuben Bond" userId="7f300e4aafcfe080" providerId="LiveId" clId="{971113A0-F64B-4CE1-9172-A7362A611397}" dt="2022-04-19T23:12:14.649" v="1104" actId="1036"/>
          <ac:grpSpMkLst>
            <pc:docMk/>
            <pc:sldMk cId="1556824414" sldId="280"/>
            <ac:grpSpMk id="9" creationId="{0386D4F7-26CC-4619-ABC5-1D16E531CA6F}"/>
          </ac:grpSpMkLst>
        </pc:grpChg>
        <pc:grpChg chg="mod">
          <ac:chgData name="Reuben Bond" userId="7f300e4aafcfe080" providerId="LiveId" clId="{971113A0-F64B-4CE1-9172-A7362A611397}" dt="2022-04-19T23:12:14.649" v="1104" actId="1036"/>
          <ac:grpSpMkLst>
            <pc:docMk/>
            <pc:sldMk cId="1556824414" sldId="280"/>
            <ac:grpSpMk id="10" creationId="{DE75E701-56DC-4E4A-98EA-0269ECB6EE8D}"/>
          </ac:grpSpMkLst>
        </pc:grpChg>
        <pc:grpChg chg="mod">
          <ac:chgData name="Reuben Bond" userId="7f300e4aafcfe080" providerId="LiveId" clId="{971113A0-F64B-4CE1-9172-A7362A611397}" dt="2022-04-19T23:12:14.649" v="1104" actId="1036"/>
          <ac:grpSpMkLst>
            <pc:docMk/>
            <pc:sldMk cId="1556824414" sldId="280"/>
            <ac:grpSpMk id="24" creationId="{DF5AB02C-9A27-49B7-8C77-04D27BF83652}"/>
          </ac:grpSpMkLst>
        </pc:grpChg>
        <pc:grpChg chg="mod">
          <ac:chgData name="Reuben Bond" userId="7f300e4aafcfe080" providerId="LiveId" clId="{971113A0-F64B-4CE1-9172-A7362A611397}" dt="2022-04-19T23:12:14.649" v="1104" actId="1036"/>
          <ac:grpSpMkLst>
            <pc:docMk/>
            <pc:sldMk cId="1556824414" sldId="280"/>
            <ac:grpSpMk id="25" creationId="{F479A9D8-B644-4035-AB57-69F4540D6266}"/>
          </ac:grpSpMkLst>
        </pc:grpChg>
      </pc:sldChg>
      <pc:sldChg chg="add del setBg">
        <pc:chgData name="Reuben Bond" userId="7f300e4aafcfe080" providerId="LiveId" clId="{971113A0-F64B-4CE1-9172-A7362A611397}" dt="2022-04-19T19:55:19.691" v="123"/>
        <pc:sldMkLst>
          <pc:docMk/>
          <pc:sldMk cId="1128272673" sldId="281"/>
        </pc:sldMkLst>
      </pc:sldChg>
      <pc:sldChg chg="modSp mod ord">
        <pc:chgData name="Reuben Bond" userId="7f300e4aafcfe080" providerId="LiveId" clId="{971113A0-F64B-4CE1-9172-A7362A611397}" dt="2022-04-20T01:33:12.145" v="1345"/>
        <pc:sldMkLst>
          <pc:docMk/>
          <pc:sldMk cId="3023925963" sldId="282"/>
        </pc:sldMkLst>
        <pc:spChg chg="mod">
          <ac:chgData name="Reuben Bond" userId="7f300e4aafcfe080" providerId="LiveId" clId="{971113A0-F64B-4CE1-9172-A7362A611397}" dt="2022-04-19T23:12:01.459" v="1071" actId="27636"/>
          <ac:spMkLst>
            <pc:docMk/>
            <pc:sldMk cId="3023925963" sldId="282"/>
            <ac:spMk id="3" creationId="{7D70831F-3355-439B-B30F-ED1FC9BB95F2}"/>
          </ac:spMkLst>
        </pc:spChg>
      </pc:sldChg>
      <pc:sldChg chg="add del">
        <pc:chgData name="Reuben Bond" userId="7f300e4aafcfe080" providerId="LiveId" clId="{971113A0-F64B-4CE1-9172-A7362A611397}" dt="2022-04-19T19:55:19.691" v="123"/>
        <pc:sldMkLst>
          <pc:docMk/>
          <pc:sldMk cId="3050707737" sldId="285"/>
        </pc:sldMkLst>
      </pc:sldChg>
      <pc:sldChg chg="add del">
        <pc:chgData name="Reuben Bond" userId="7f300e4aafcfe080" providerId="LiveId" clId="{971113A0-F64B-4CE1-9172-A7362A611397}" dt="2022-04-19T19:55:19.691" v="123"/>
        <pc:sldMkLst>
          <pc:docMk/>
          <pc:sldMk cId="4066685811" sldId="286"/>
        </pc:sldMkLst>
      </pc:sldChg>
      <pc:sldChg chg="addSp delSp add del setBg delDesignElem">
        <pc:chgData name="Reuben Bond" userId="7f300e4aafcfe080" providerId="LiveId" clId="{971113A0-F64B-4CE1-9172-A7362A611397}" dt="2022-04-19T19:55:19.691" v="123"/>
        <pc:sldMkLst>
          <pc:docMk/>
          <pc:sldMk cId="2281032081" sldId="287"/>
        </pc:sldMkLst>
        <pc:spChg chg="add del">
          <ac:chgData name="Reuben Bond" userId="7f300e4aafcfe080" providerId="LiveId" clId="{971113A0-F64B-4CE1-9172-A7362A611397}" dt="2022-04-19T19:55:19.691" v="123"/>
          <ac:spMkLst>
            <pc:docMk/>
            <pc:sldMk cId="2281032081" sldId="287"/>
            <ac:spMk id="9" creationId="{8F23F8A3-8FD7-4779-8323-FDC26BE99889}"/>
          </ac:spMkLst>
        </pc:spChg>
        <pc:spChg chg="add del">
          <ac:chgData name="Reuben Bond" userId="7f300e4aafcfe080" providerId="LiveId" clId="{971113A0-F64B-4CE1-9172-A7362A611397}" dt="2022-04-19T19:55:19.691" v="123"/>
          <ac:spMkLst>
            <pc:docMk/>
            <pc:sldMk cId="2281032081" sldId="287"/>
            <ac:spMk id="11" creationId="{F605C4CC-A25C-416F-8333-7CB7DC97D870}"/>
          </ac:spMkLst>
        </pc:spChg>
      </pc:sldChg>
      <pc:sldChg chg="addSp delSp add del setBg delDesignElem">
        <pc:chgData name="Reuben Bond" userId="7f300e4aafcfe080" providerId="LiveId" clId="{971113A0-F64B-4CE1-9172-A7362A611397}" dt="2022-04-19T19:55:19.691" v="123"/>
        <pc:sldMkLst>
          <pc:docMk/>
          <pc:sldMk cId="356968415" sldId="288"/>
        </pc:sldMkLst>
        <pc:spChg chg="add del">
          <ac:chgData name="Reuben Bond" userId="7f300e4aafcfe080" providerId="LiveId" clId="{971113A0-F64B-4CE1-9172-A7362A611397}" dt="2022-04-19T19:55:19.691" v="123"/>
          <ac:spMkLst>
            <pc:docMk/>
            <pc:sldMk cId="356968415" sldId="288"/>
            <ac:spMk id="9" creationId="{8F23F8A3-8FD7-4779-8323-FDC26BE99889}"/>
          </ac:spMkLst>
        </pc:spChg>
        <pc:spChg chg="add del">
          <ac:chgData name="Reuben Bond" userId="7f300e4aafcfe080" providerId="LiveId" clId="{971113A0-F64B-4CE1-9172-A7362A611397}" dt="2022-04-19T19:55:19.691" v="123"/>
          <ac:spMkLst>
            <pc:docMk/>
            <pc:sldMk cId="356968415" sldId="288"/>
            <ac:spMk id="11" creationId="{F605C4CC-A25C-416F-8333-7CB7DC97D870}"/>
          </ac:spMkLst>
        </pc:spChg>
      </pc:sldChg>
      <pc:sldChg chg="ord setBg">
        <pc:chgData name="Reuben Bond" userId="7f300e4aafcfe080" providerId="LiveId" clId="{971113A0-F64B-4CE1-9172-A7362A611397}" dt="2022-04-20T01:33:12.145" v="1345"/>
        <pc:sldMkLst>
          <pc:docMk/>
          <pc:sldMk cId="927771492" sldId="293"/>
        </pc:sldMkLst>
      </pc:sldChg>
      <pc:sldChg chg="ord">
        <pc:chgData name="Reuben Bond" userId="7f300e4aafcfe080" providerId="LiveId" clId="{971113A0-F64B-4CE1-9172-A7362A611397}" dt="2022-04-20T01:33:12.145" v="1345"/>
        <pc:sldMkLst>
          <pc:docMk/>
          <pc:sldMk cId="2361681281" sldId="294"/>
        </pc:sldMkLst>
      </pc:sldChg>
      <pc:sldChg chg="add">
        <pc:chgData name="Reuben Bond" userId="7f300e4aafcfe080" providerId="LiveId" clId="{971113A0-F64B-4CE1-9172-A7362A611397}" dt="2022-04-19T21:16:19.396" v="174"/>
        <pc:sldMkLst>
          <pc:docMk/>
          <pc:sldMk cId="3437064029" sldId="295"/>
        </pc:sldMkLst>
      </pc:sldChg>
      <pc:sldChg chg="addSp delSp modSp add mod modClrScheme modAnim chgLayout">
        <pc:chgData name="Reuben Bond" userId="7f300e4aafcfe080" providerId="LiveId" clId="{971113A0-F64B-4CE1-9172-A7362A611397}" dt="2022-04-19T21:54:04.562" v="599" actId="1038"/>
        <pc:sldMkLst>
          <pc:docMk/>
          <pc:sldMk cId="3620303425" sldId="299"/>
        </pc:sldMkLst>
        <pc:spChg chg="mod ord">
          <ac:chgData name="Reuben Bond" userId="7f300e4aafcfe080" providerId="LiveId" clId="{971113A0-F64B-4CE1-9172-A7362A611397}" dt="2022-04-19T21:52:18.400" v="535" actId="700"/>
          <ac:spMkLst>
            <pc:docMk/>
            <pc:sldMk cId="3620303425" sldId="299"/>
            <ac:spMk id="2" creationId="{C694017D-C575-4D4A-A630-3A54DB71B130}"/>
          </ac:spMkLst>
        </pc:spChg>
        <pc:spChg chg="add del mod ord">
          <ac:chgData name="Reuben Bond" userId="7f300e4aafcfe080" providerId="LiveId" clId="{971113A0-F64B-4CE1-9172-A7362A611397}" dt="2022-04-19T21:52:21.888" v="536" actId="478"/>
          <ac:spMkLst>
            <pc:docMk/>
            <pc:sldMk cId="3620303425" sldId="299"/>
            <ac:spMk id="13" creationId="{860DCFDE-447B-4A14-BAE9-C73DD912477C}"/>
          </ac:spMkLst>
        </pc:spChg>
        <pc:spChg chg="mod topLvl">
          <ac:chgData name="Reuben Bond" userId="7f300e4aafcfe080" providerId="LiveId" clId="{971113A0-F64B-4CE1-9172-A7362A611397}" dt="2022-04-19T21:53:44.128" v="575" actId="164"/>
          <ac:spMkLst>
            <pc:docMk/>
            <pc:sldMk cId="3620303425" sldId="299"/>
            <ac:spMk id="58" creationId="{98DDFBB9-B59D-4FEC-B780-D52E1946C40B}"/>
          </ac:spMkLst>
        </pc:spChg>
        <pc:spChg chg="mod topLvl">
          <ac:chgData name="Reuben Bond" userId="7f300e4aafcfe080" providerId="LiveId" clId="{971113A0-F64B-4CE1-9172-A7362A611397}" dt="2022-04-19T21:53:44.128" v="575" actId="164"/>
          <ac:spMkLst>
            <pc:docMk/>
            <pc:sldMk cId="3620303425" sldId="299"/>
            <ac:spMk id="59" creationId="{9FC5DED2-5399-479E-86FC-569592FF0581}"/>
          </ac:spMkLst>
        </pc:spChg>
        <pc:spChg chg="mod topLvl">
          <ac:chgData name="Reuben Bond" userId="7f300e4aafcfe080" providerId="LiveId" clId="{971113A0-F64B-4CE1-9172-A7362A611397}" dt="2022-04-19T21:53:44.128" v="575" actId="164"/>
          <ac:spMkLst>
            <pc:docMk/>
            <pc:sldMk cId="3620303425" sldId="299"/>
            <ac:spMk id="60" creationId="{35F26F00-0D48-45FD-97CF-1E2173C4D543}"/>
          </ac:spMkLst>
        </pc:spChg>
        <pc:spChg chg="mod topLvl">
          <ac:chgData name="Reuben Bond" userId="7f300e4aafcfe080" providerId="LiveId" clId="{971113A0-F64B-4CE1-9172-A7362A611397}" dt="2022-04-19T21:53:44.128" v="575" actId="164"/>
          <ac:spMkLst>
            <pc:docMk/>
            <pc:sldMk cId="3620303425" sldId="299"/>
            <ac:spMk id="61" creationId="{03CFA679-8667-47A2-8621-EB7A1DAE0D18}"/>
          </ac:spMkLst>
        </pc:spChg>
        <pc:spChg chg="mod topLvl">
          <ac:chgData name="Reuben Bond" userId="7f300e4aafcfe080" providerId="LiveId" clId="{971113A0-F64B-4CE1-9172-A7362A611397}" dt="2022-04-19T21:53:44.128" v="575" actId="164"/>
          <ac:spMkLst>
            <pc:docMk/>
            <pc:sldMk cId="3620303425" sldId="299"/>
            <ac:spMk id="62" creationId="{3EE4DCCC-FC41-4106-A9F1-30E04A82DCD5}"/>
          </ac:spMkLst>
        </pc:spChg>
        <pc:spChg chg="mod topLvl">
          <ac:chgData name="Reuben Bond" userId="7f300e4aafcfe080" providerId="LiveId" clId="{971113A0-F64B-4CE1-9172-A7362A611397}" dt="2022-04-19T21:53:44.128" v="575" actId="164"/>
          <ac:spMkLst>
            <pc:docMk/>
            <pc:sldMk cId="3620303425" sldId="299"/>
            <ac:spMk id="63" creationId="{357B6AE0-89DD-42C1-9028-3F3F7D42C4BE}"/>
          </ac:spMkLst>
        </pc:spChg>
        <pc:spChg chg="mod topLvl">
          <ac:chgData name="Reuben Bond" userId="7f300e4aafcfe080" providerId="LiveId" clId="{971113A0-F64B-4CE1-9172-A7362A611397}" dt="2022-04-19T21:53:44.128" v="575" actId="164"/>
          <ac:spMkLst>
            <pc:docMk/>
            <pc:sldMk cId="3620303425" sldId="299"/>
            <ac:spMk id="64" creationId="{F8D32276-1250-4D71-B1A0-4622BF8E8CEC}"/>
          </ac:spMkLst>
        </pc:spChg>
        <pc:spChg chg="mod topLvl">
          <ac:chgData name="Reuben Bond" userId="7f300e4aafcfe080" providerId="LiveId" clId="{971113A0-F64B-4CE1-9172-A7362A611397}" dt="2022-04-19T21:53:44.128" v="575" actId="164"/>
          <ac:spMkLst>
            <pc:docMk/>
            <pc:sldMk cId="3620303425" sldId="299"/>
            <ac:spMk id="65" creationId="{0A429F15-1A51-4176-9FF6-5583FA377716}"/>
          </ac:spMkLst>
        </pc:spChg>
        <pc:spChg chg="mod topLvl">
          <ac:chgData name="Reuben Bond" userId="7f300e4aafcfe080" providerId="LiveId" clId="{971113A0-F64B-4CE1-9172-A7362A611397}" dt="2022-04-19T21:53:46.383" v="576" actId="164"/>
          <ac:spMkLst>
            <pc:docMk/>
            <pc:sldMk cId="3620303425" sldId="299"/>
            <ac:spMk id="67" creationId="{380E9B47-479B-4C57-92E1-1FF6DF9754C2}"/>
          </ac:spMkLst>
        </pc:spChg>
        <pc:spChg chg="mod topLvl">
          <ac:chgData name="Reuben Bond" userId="7f300e4aafcfe080" providerId="LiveId" clId="{971113A0-F64B-4CE1-9172-A7362A611397}" dt="2022-04-19T21:53:46.383" v="576" actId="164"/>
          <ac:spMkLst>
            <pc:docMk/>
            <pc:sldMk cId="3620303425" sldId="299"/>
            <ac:spMk id="68" creationId="{CF919EB8-9AF9-4199-8518-4DE261B83C48}"/>
          </ac:spMkLst>
        </pc:spChg>
        <pc:spChg chg="mod topLvl">
          <ac:chgData name="Reuben Bond" userId="7f300e4aafcfe080" providerId="LiveId" clId="{971113A0-F64B-4CE1-9172-A7362A611397}" dt="2022-04-19T21:53:46.383" v="576" actId="164"/>
          <ac:spMkLst>
            <pc:docMk/>
            <pc:sldMk cId="3620303425" sldId="299"/>
            <ac:spMk id="69" creationId="{000B0C58-1D5D-48DD-BD15-B925899CCE1A}"/>
          </ac:spMkLst>
        </pc:spChg>
        <pc:spChg chg="mod topLvl">
          <ac:chgData name="Reuben Bond" userId="7f300e4aafcfe080" providerId="LiveId" clId="{971113A0-F64B-4CE1-9172-A7362A611397}" dt="2022-04-19T21:53:46.383" v="576" actId="164"/>
          <ac:spMkLst>
            <pc:docMk/>
            <pc:sldMk cId="3620303425" sldId="299"/>
            <ac:spMk id="70" creationId="{39C003B2-4EE4-4495-BC7B-586A004F3DE8}"/>
          </ac:spMkLst>
        </pc:spChg>
        <pc:spChg chg="mod topLvl">
          <ac:chgData name="Reuben Bond" userId="7f300e4aafcfe080" providerId="LiveId" clId="{971113A0-F64B-4CE1-9172-A7362A611397}" dt="2022-04-19T21:53:46.383" v="576" actId="164"/>
          <ac:spMkLst>
            <pc:docMk/>
            <pc:sldMk cId="3620303425" sldId="299"/>
            <ac:spMk id="71" creationId="{8A65EF45-F85B-4EC6-8CAD-690250640D90}"/>
          </ac:spMkLst>
        </pc:spChg>
        <pc:spChg chg="mod topLvl">
          <ac:chgData name="Reuben Bond" userId="7f300e4aafcfe080" providerId="LiveId" clId="{971113A0-F64B-4CE1-9172-A7362A611397}" dt="2022-04-19T21:53:46.383" v="576" actId="164"/>
          <ac:spMkLst>
            <pc:docMk/>
            <pc:sldMk cId="3620303425" sldId="299"/>
            <ac:spMk id="72" creationId="{6CE7AF6D-65DC-4A6E-B790-2E75262A16E3}"/>
          </ac:spMkLst>
        </pc:spChg>
        <pc:spChg chg="mod topLvl">
          <ac:chgData name="Reuben Bond" userId="7f300e4aafcfe080" providerId="LiveId" clId="{971113A0-F64B-4CE1-9172-A7362A611397}" dt="2022-04-19T21:53:46.383" v="576" actId="164"/>
          <ac:spMkLst>
            <pc:docMk/>
            <pc:sldMk cId="3620303425" sldId="299"/>
            <ac:spMk id="73" creationId="{DF2F6D20-6B03-4516-9A09-56405B7C6FFC}"/>
          </ac:spMkLst>
        </pc:spChg>
        <pc:spChg chg="mod topLvl">
          <ac:chgData name="Reuben Bond" userId="7f300e4aafcfe080" providerId="LiveId" clId="{971113A0-F64B-4CE1-9172-A7362A611397}" dt="2022-04-19T21:53:46.383" v="576" actId="164"/>
          <ac:spMkLst>
            <pc:docMk/>
            <pc:sldMk cId="3620303425" sldId="299"/>
            <ac:spMk id="74" creationId="{12DF1ABD-9A7D-44B4-AED2-FE4C2BC17EC8}"/>
          </ac:spMkLst>
        </pc:spChg>
        <pc:spChg chg="mod topLvl">
          <ac:chgData name="Reuben Bond" userId="7f300e4aafcfe080" providerId="LiveId" clId="{971113A0-F64B-4CE1-9172-A7362A611397}" dt="2022-04-19T21:53:48.867" v="577" actId="164"/>
          <ac:spMkLst>
            <pc:docMk/>
            <pc:sldMk cId="3620303425" sldId="299"/>
            <ac:spMk id="76" creationId="{FB683D10-51BD-415C-BEEF-D13AE0FEE7AC}"/>
          </ac:spMkLst>
        </pc:spChg>
        <pc:spChg chg="mod topLvl">
          <ac:chgData name="Reuben Bond" userId="7f300e4aafcfe080" providerId="LiveId" clId="{971113A0-F64B-4CE1-9172-A7362A611397}" dt="2022-04-19T21:53:48.867" v="577" actId="164"/>
          <ac:spMkLst>
            <pc:docMk/>
            <pc:sldMk cId="3620303425" sldId="299"/>
            <ac:spMk id="77" creationId="{0F4E74D5-8CA0-4D49-B4D2-839EDDA509E8}"/>
          </ac:spMkLst>
        </pc:spChg>
        <pc:spChg chg="mod topLvl">
          <ac:chgData name="Reuben Bond" userId="7f300e4aafcfe080" providerId="LiveId" clId="{971113A0-F64B-4CE1-9172-A7362A611397}" dt="2022-04-19T21:53:48.867" v="577" actId="164"/>
          <ac:spMkLst>
            <pc:docMk/>
            <pc:sldMk cId="3620303425" sldId="299"/>
            <ac:spMk id="78" creationId="{C33A3799-1BC5-4996-8911-D3BD9375554C}"/>
          </ac:spMkLst>
        </pc:spChg>
        <pc:spChg chg="mod topLvl">
          <ac:chgData name="Reuben Bond" userId="7f300e4aafcfe080" providerId="LiveId" clId="{971113A0-F64B-4CE1-9172-A7362A611397}" dt="2022-04-19T21:53:48.867" v="577" actId="164"/>
          <ac:spMkLst>
            <pc:docMk/>
            <pc:sldMk cId="3620303425" sldId="299"/>
            <ac:spMk id="79" creationId="{3050EFE4-3F10-4B9D-AEFA-98870DEE6E36}"/>
          </ac:spMkLst>
        </pc:spChg>
        <pc:spChg chg="mod topLvl">
          <ac:chgData name="Reuben Bond" userId="7f300e4aafcfe080" providerId="LiveId" clId="{971113A0-F64B-4CE1-9172-A7362A611397}" dt="2022-04-19T21:53:48.867" v="577" actId="164"/>
          <ac:spMkLst>
            <pc:docMk/>
            <pc:sldMk cId="3620303425" sldId="299"/>
            <ac:spMk id="80" creationId="{C5C02B20-93B9-4773-8E00-B9855CD7A250}"/>
          </ac:spMkLst>
        </pc:spChg>
        <pc:spChg chg="mod topLvl">
          <ac:chgData name="Reuben Bond" userId="7f300e4aafcfe080" providerId="LiveId" clId="{971113A0-F64B-4CE1-9172-A7362A611397}" dt="2022-04-19T21:53:48.867" v="577" actId="164"/>
          <ac:spMkLst>
            <pc:docMk/>
            <pc:sldMk cId="3620303425" sldId="299"/>
            <ac:spMk id="81" creationId="{77DA9D19-3912-4A93-9A9A-53DEDBE74E35}"/>
          </ac:spMkLst>
        </pc:spChg>
        <pc:spChg chg="mod topLvl">
          <ac:chgData name="Reuben Bond" userId="7f300e4aafcfe080" providerId="LiveId" clId="{971113A0-F64B-4CE1-9172-A7362A611397}" dt="2022-04-19T21:53:48.867" v="577" actId="164"/>
          <ac:spMkLst>
            <pc:docMk/>
            <pc:sldMk cId="3620303425" sldId="299"/>
            <ac:spMk id="82" creationId="{2BE9980C-A8D1-4144-95F6-41B6A164511D}"/>
          </ac:spMkLst>
        </pc:spChg>
        <pc:spChg chg="mod topLvl">
          <ac:chgData name="Reuben Bond" userId="7f300e4aafcfe080" providerId="LiveId" clId="{971113A0-F64B-4CE1-9172-A7362A611397}" dt="2022-04-19T21:53:48.867" v="577" actId="164"/>
          <ac:spMkLst>
            <pc:docMk/>
            <pc:sldMk cId="3620303425" sldId="299"/>
            <ac:spMk id="83" creationId="{97CA6737-98C6-45F3-AB9A-D448C83AD91A}"/>
          </ac:spMkLst>
        </pc:spChg>
        <pc:spChg chg="mod topLvl">
          <ac:chgData name="Reuben Bond" userId="7f300e4aafcfe080" providerId="LiveId" clId="{971113A0-F64B-4CE1-9172-A7362A611397}" dt="2022-04-19T21:53:44.128" v="575" actId="164"/>
          <ac:spMkLst>
            <pc:docMk/>
            <pc:sldMk cId="3620303425" sldId="299"/>
            <ac:spMk id="85" creationId="{1F9C812F-B64F-41D6-B35C-03FD9C8F15BC}"/>
          </ac:spMkLst>
        </pc:spChg>
        <pc:spChg chg="mod topLvl">
          <ac:chgData name="Reuben Bond" userId="7f300e4aafcfe080" providerId="LiveId" clId="{971113A0-F64B-4CE1-9172-A7362A611397}" dt="2022-04-19T21:53:44.128" v="575" actId="164"/>
          <ac:spMkLst>
            <pc:docMk/>
            <pc:sldMk cId="3620303425" sldId="299"/>
            <ac:spMk id="86" creationId="{E196E15A-D5A6-4BAA-A3F8-BAB9C8B4F57D}"/>
          </ac:spMkLst>
        </pc:spChg>
        <pc:spChg chg="mod topLvl">
          <ac:chgData name="Reuben Bond" userId="7f300e4aafcfe080" providerId="LiveId" clId="{971113A0-F64B-4CE1-9172-A7362A611397}" dt="2022-04-19T21:53:44.128" v="575" actId="164"/>
          <ac:spMkLst>
            <pc:docMk/>
            <pc:sldMk cId="3620303425" sldId="299"/>
            <ac:spMk id="87" creationId="{1D4E0B47-9815-4FD0-B59A-116F02BCE398}"/>
          </ac:spMkLst>
        </pc:spChg>
        <pc:spChg chg="mod topLvl">
          <ac:chgData name="Reuben Bond" userId="7f300e4aafcfe080" providerId="LiveId" clId="{971113A0-F64B-4CE1-9172-A7362A611397}" dt="2022-04-19T21:53:44.128" v="575" actId="164"/>
          <ac:spMkLst>
            <pc:docMk/>
            <pc:sldMk cId="3620303425" sldId="299"/>
            <ac:spMk id="88" creationId="{374FDF63-65F6-4E3D-8AAD-B461354437C8}"/>
          </ac:spMkLst>
        </pc:spChg>
        <pc:spChg chg="mod topLvl">
          <ac:chgData name="Reuben Bond" userId="7f300e4aafcfe080" providerId="LiveId" clId="{971113A0-F64B-4CE1-9172-A7362A611397}" dt="2022-04-19T21:53:44.128" v="575" actId="164"/>
          <ac:spMkLst>
            <pc:docMk/>
            <pc:sldMk cId="3620303425" sldId="299"/>
            <ac:spMk id="89" creationId="{BDD72C0D-9F9B-406A-B78B-0FD30618EF03}"/>
          </ac:spMkLst>
        </pc:spChg>
        <pc:spChg chg="mod topLvl">
          <ac:chgData name="Reuben Bond" userId="7f300e4aafcfe080" providerId="LiveId" clId="{971113A0-F64B-4CE1-9172-A7362A611397}" dt="2022-04-19T21:53:44.128" v="575" actId="164"/>
          <ac:spMkLst>
            <pc:docMk/>
            <pc:sldMk cId="3620303425" sldId="299"/>
            <ac:spMk id="90" creationId="{0B87082B-83B5-4863-8641-07A27A4F3D94}"/>
          </ac:spMkLst>
        </pc:spChg>
        <pc:spChg chg="mod topLvl">
          <ac:chgData name="Reuben Bond" userId="7f300e4aafcfe080" providerId="LiveId" clId="{971113A0-F64B-4CE1-9172-A7362A611397}" dt="2022-04-19T21:53:44.128" v="575" actId="164"/>
          <ac:spMkLst>
            <pc:docMk/>
            <pc:sldMk cId="3620303425" sldId="299"/>
            <ac:spMk id="91" creationId="{952045E9-B082-401D-9384-BEC1F9A30132}"/>
          </ac:spMkLst>
        </pc:spChg>
        <pc:spChg chg="mod topLvl">
          <ac:chgData name="Reuben Bond" userId="7f300e4aafcfe080" providerId="LiveId" clId="{971113A0-F64B-4CE1-9172-A7362A611397}" dt="2022-04-19T21:53:44.128" v="575" actId="164"/>
          <ac:spMkLst>
            <pc:docMk/>
            <pc:sldMk cId="3620303425" sldId="299"/>
            <ac:spMk id="92" creationId="{5CE12A36-9F19-44A5-932C-5D01EAB52913}"/>
          </ac:spMkLst>
        </pc:spChg>
        <pc:spChg chg="mod topLvl">
          <ac:chgData name="Reuben Bond" userId="7f300e4aafcfe080" providerId="LiveId" clId="{971113A0-F64B-4CE1-9172-A7362A611397}" dt="2022-04-19T21:53:46.383" v="576" actId="164"/>
          <ac:spMkLst>
            <pc:docMk/>
            <pc:sldMk cId="3620303425" sldId="299"/>
            <ac:spMk id="94" creationId="{C0CD2338-5885-40C1-AC9C-5F40B901D790}"/>
          </ac:spMkLst>
        </pc:spChg>
        <pc:spChg chg="mod topLvl">
          <ac:chgData name="Reuben Bond" userId="7f300e4aafcfe080" providerId="LiveId" clId="{971113A0-F64B-4CE1-9172-A7362A611397}" dt="2022-04-19T21:53:46.383" v="576" actId="164"/>
          <ac:spMkLst>
            <pc:docMk/>
            <pc:sldMk cId="3620303425" sldId="299"/>
            <ac:spMk id="95" creationId="{109BAE69-C16B-4E5F-BDF6-769DDEE87F4F}"/>
          </ac:spMkLst>
        </pc:spChg>
        <pc:spChg chg="mod topLvl">
          <ac:chgData name="Reuben Bond" userId="7f300e4aafcfe080" providerId="LiveId" clId="{971113A0-F64B-4CE1-9172-A7362A611397}" dt="2022-04-19T21:53:46.383" v="576" actId="164"/>
          <ac:spMkLst>
            <pc:docMk/>
            <pc:sldMk cId="3620303425" sldId="299"/>
            <ac:spMk id="96" creationId="{7693A515-9234-4598-965C-72BF411D4AC1}"/>
          </ac:spMkLst>
        </pc:spChg>
        <pc:spChg chg="mod topLvl">
          <ac:chgData name="Reuben Bond" userId="7f300e4aafcfe080" providerId="LiveId" clId="{971113A0-F64B-4CE1-9172-A7362A611397}" dt="2022-04-19T21:53:46.383" v="576" actId="164"/>
          <ac:spMkLst>
            <pc:docMk/>
            <pc:sldMk cId="3620303425" sldId="299"/>
            <ac:spMk id="97" creationId="{648308BA-6BE5-4495-9CFF-10D459553A85}"/>
          </ac:spMkLst>
        </pc:spChg>
        <pc:spChg chg="mod topLvl">
          <ac:chgData name="Reuben Bond" userId="7f300e4aafcfe080" providerId="LiveId" clId="{971113A0-F64B-4CE1-9172-A7362A611397}" dt="2022-04-19T21:53:46.383" v="576" actId="164"/>
          <ac:spMkLst>
            <pc:docMk/>
            <pc:sldMk cId="3620303425" sldId="299"/>
            <ac:spMk id="98" creationId="{66A2DA2A-7D37-4AA7-9F60-998C1E1DAE0E}"/>
          </ac:spMkLst>
        </pc:spChg>
        <pc:spChg chg="mod topLvl">
          <ac:chgData name="Reuben Bond" userId="7f300e4aafcfe080" providerId="LiveId" clId="{971113A0-F64B-4CE1-9172-A7362A611397}" dt="2022-04-19T21:53:46.383" v="576" actId="164"/>
          <ac:spMkLst>
            <pc:docMk/>
            <pc:sldMk cId="3620303425" sldId="299"/>
            <ac:spMk id="99" creationId="{FF027C6C-614D-4EEA-9A40-17FE379ED041}"/>
          </ac:spMkLst>
        </pc:spChg>
        <pc:spChg chg="mod topLvl">
          <ac:chgData name="Reuben Bond" userId="7f300e4aafcfe080" providerId="LiveId" clId="{971113A0-F64B-4CE1-9172-A7362A611397}" dt="2022-04-19T21:53:46.383" v="576" actId="164"/>
          <ac:spMkLst>
            <pc:docMk/>
            <pc:sldMk cId="3620303425" sldId="299"/>
            <ac:spMk id="100" creationId="{78D15D2F-32D7-45D4-80F9-74088DBB33B4}"/>
          </ac:spMkLst>
        </pc:spChg>
        <pc:spChg chg="mod topLvl">
          <ac:chgData name="Reuben Bond" userId="7f300e4aafcfe080" providerId="LiveId" clId="{971113A0-F64B-4CE1-9172-A7362A611397}" dt="2022-04-19T21:53:46.383" v="576" actId="164"/>
          <ac:spMkLst>
            <pc:docMk/>
            <pc:sldMk cId="3620303425" sldId="299"/>
            <ac:spMk id="101" creationId="{C76316D6-FFB8-4959-9E60-28B89F407062}"/>
          </ac:spMkLst>
        </pc:spChg>
        <pc:spChg chg="mod topLvl">
          <ac:chgData name="Reuben Bond" userId="7f300e4aafcfe080" providerId="LiveId" clId="{971113A0-F64B-4CE1-9172-A7362A611397}" dt="2022-04-19T21:53:48.867" v="577" actId="164"/>
          <ac:spMkLst>
            <pc:docMk/>
            <pc:sldMk cId="3620303425" sldId="299"/>
            <ac:spMk id="103" creationId="{EC89584A-1BAF-4D24-A0CD-92D62440FF25}"/>
          </ac:spMkLst>
        </pc:spChg>
        <pc:spChg chg="mod topLvl">
          <ac:chgData name="Reuben Bond" userId="7f300e4aafcfe080" providerId="LiveId" clId="{971113A0-F64B-4CE1-9172-A7362A611397}" dt="2022-04-19T21:53:48.867" v="577" actId="164"/>
          <ac:spMkLst>
            <pc:docMk/>
            <pc:sldMk cId="3620303425" sldId="299"/>
            <ac:spMk id="104" creationId="{13A348D5-9B48-4328-AB08-C0DA5262F055}"/>
          </ac:spMkLst>
        </pc:spChg>
        <pc:spChg chg="mod topLvl">
          <ac:chgData name="Reuben Bond" userId="7f300e4aafcfe080" providerId="LiveId" clId="{971113A0-F64B-4CE1-9172-A7362A611397}" dt="2022-04-19T21:53:48.867" v="577" actId="164"/>
          <ac:spMkLst>
            <pc:docMk/>
            <pc:sldMk cId="3620303425" sldId="299"/>
            <ac:spMk id="105" creationId="{A1552E3E-BC7F-4ABF-92B2-CEA5B456A089}"/>
          </ac:spMkLst>
        </pc:spChg>
        <pc:spChg chg="mod topLvl">
          <ac:chgData name="Reuben Bond" userId="7f300e4aafcfe080" providerId="LiveId" clId="{971113A0-F64B-4CE1-9172-A7362A611397}" dt="2022-04-19T21:53:48.867" v="577" actId="164"/>
          <ac:spMkLst>
            <pc:docMk/>
            <pc:sldMk cId="3620303425" sldId="299"/>
            <ac:spMk id="106" creationId="{55DBF44C-B3B0-463C-A084-E9C8C39CC4B5}"/>
          </ac:spMkLst>
        </pc:spChg>
        <pc:spChg chg="mod topLvl">
          <ac:chgData name="Reuben Bond" userId="7f300e4aafcfe080" providerId="LiveId" clId="{971113A0-F64B-4CE1-9172-A7362A611397}" dt="2022-04-19T21:53:48.867" v="577" actId="164"/>
          <ac:spMkLst>
            <pc:docMk/>
            <pc:sldMk cId="3620303425" sldId="299"/>
            <ac:spMk id="107" creationId="{5F8EE037-DF0B-4D9C-87B8-E9BD4129A86A}"/>
          </ac:spMkLst>
        </pc:spChg>
        <pc:spChg chg="mod topLvl">
          <ac:chgData name="Reuben Bond" userId="7f300e4aafcfe080" providerId="LiveId" clId="{971113A0-F64B-4CE1-9172-A7362A611397}" dt="2022-04-19T21:53:48.867" v="577" actId="164"/>
          <ac:spMkLst>
            <pc:docMk/>
            <pc:sldMk cId="3620303425" sldId="299"/>
            <ac:spMk id="108" creationId="{D75415EB-712C-4194-BF94-8BF3D21F7F40}"/>
          </ac:spMkLst>
        </pc:spChg>
        <pc:spChg chg="mod topLvl">
          <ac:chgData name="Reuben Bond" userId="7f300e4aafcfe080" providerId="LiveId" clId="{971113A0-F64B-4CE1-9172-A7362A611397}" dt="2022-04-19T21:53:48.867" v="577" actId="164"/>
          <ac:spMkLst>
            <pc:docMk/>
            <pc:sldMk cId="3620303425" sldId="299"/>
            <ac:spMk id="109" creationId="{C90039E6-FBE5-42A0-9CC9-D00664D0EE22}"/>
          </ac:spMkLst>
        </pc:spChg>
        <pc:spChg chg="mod topLvl">
          <ac:chgData name="Reuben Bond" userId="7f300e4aafcfe080" providerId="LiveId" clId="{971113A0-F64B-4CE1-9172-A7362A611397}" dt="2022-04-19T21:53:48.867" v="577" actId="164"/>
          <ac:spMkLst>
            <pc:docMk/>
            <pc:sldMk cId="3620303425" sldId="299"/>
            <ac:spMk id="110" creationId="{0A1DA9A4-EBEC-4558-8CE7-B1520B731D46}"/>
          </ac:spMkLst>
        </pc:spChg>
        <pc:spChg chg="mod topLvl">
          <ac:chgData name="Reuben Bond" userId="7f300e4aafcfe080" providerId="LiveId" clId="{971113A0-F64B-4CE1-9172-A7362A611397}" dt="2022-04-19T21:50:19.404" v="518" actId="164"/>
          <ac:spMkLst>
            <pc:docMk/>
            <pc:sldMk cId="3620303425" sldId="299"/>
            <ac:spMk id="112" creationId="{E8404992-952C-4E9A-A710-C5BB3E1B345F}"/>
          </ac:spMkLst>
        </pc:spChg>
        <pc:spChg chg="mod topLvl">
          <ac:chgData name="Reuben Bond" userId="7f300e4aafcfe080" providerId="LiveId" clId="{971113A0-F64B-4CE1-9172-A7362A611397}" dt="2022-04-19T21:50:19.404" v="518" actId="164"/>
          <ac:spMkLst>
            <pc:docMk/>
            <pc:sldMk cId="3620303425" sldId="299"/>
            <ac:spMk id="113" creationId="{5D99A237-34A0-4D35-B140-5C38BAD75699}"/>
          </ac:spMkLst>
        </pc:spChg>
        <pc:spChg chg="mod topLvl">
          <ac:chgData name="Reuben Bond" userId="7f300e4aafcfe080" providerId="LiveId" clId="{971113A0-F64B-4CE1-9172-A7362A611397}" dt="2022-04-19T21:50:19.404" v="518" actId="164"/>
          <ac:spMkLst>
            <pc:docMk/>
            <pc:sldMk cId="3620303425" sldId="299"/>
            <ac:spMk id="114" creationId="{429CCCA2-DB27-464D-8173-DD47064F2AC8}"/>
          </ac:spMkLst>
        </pc:spChg>
        <pc:spChg chg="mod topLvl">
          <ac:chgData name="Reuben Bond" userId="7f300e4aafcfe080" providerId="LiveId" clId="{971113A0-F64B-4CE1-9172-A7362A611397}" dt="2022-04-19T21:50:19.404" v="518" actId="164"/>
          <ac:spMkLst>
            <pc:docMk/>
            <pc:sldMk cId="3620303425" sldId="299"/>
            <ac:spMk id="115" creationId="{33EE6DB4-5170-4D63-8E75-D67E2F59D1C4}"/>
          </ac:spMkLst>
        </pc:spChg>
        <pc:spChg chg="mod topLvl">
          <ac:chgData name="Reuben Bond" userId="7f300e4aafcfe080" providerId="LiveId" clId="{971113A0-F64B-4CE1-9172-A7362A611397}" dt="2022-04-19T21:50:19.404" v="518" actId="164"/>
          <ac:spMkLst>
            <pc:docMk/>
            <pc:sldMk cId="3620303425" sldId="299"/>
            <ac:spMk id="116" creationId="{62813482-BE7A-4C13-8510-C8F4E1CC08BF}"/>
          </ac:spMkLst>
        </pc:spChg>
        <pc:spChg chg="mod topLvl">
          <ac:chgData name="Reuben Bond" userId="7f300e4aafcfe080" providerId="LiveId" clId="{971113A0-F64B-4CE1-9172-A7362A611397}" dt="2022-04-19T21:50:19.404" v="518" actId="164"/>
          <ac:spMkLst>
            <pc:docMk/>
            <pc:sldMk cId="3620303425" sldId="299"/>
            <ac:spMk id="117" creationId="{1EF1D51D-A4AE-4C05-AFC9-8DD7BDA75D18}"/>
          </ac:spMkLst>
        </pc:spChg>
        <pc:spChg chg="mod topLvl">
          <ac:chgData name="Reuben Bond" userId="7f300e4aafcfe080" providerId="LiveId" clId="{971113A0-F64B-4CE1-9172-A7362A611397}" dt="2022-04-19T21:50:19.404" v="518" actId="164"/>
          <ac:spMkLst>
            <pc:docMk/>
            <pc:sldMk cId="3620303425" sldId="299"/>
            <ac:spMk id="118" creationId="{7179EEA1-686C-4562-B5D9-B262405B1DF0}"/>
          </ac:spMkLst>
        </pc:spChg>
        <pc:spChg chg="mod topLvl">
          <ac:chgData name="Reuben Bond" userId="7f300e4aafcfe080" providerId="LiveId" clId="{971113A0-F64B-4CE1-9172-A7362A611397}" dt="2022-04-19T21:50:19.404" v="518" actId="164"/>
          <ac:spMkLst>
            <pc:docMk/>
            <pc:sldMk cId="3620303425" sldId="299"/>
            <ac:spMk id="119" creationId="{26CAAFA2-7D97-4C91-AF91-0D36D4AEEDF4}"/>
          </ac:spMkLst>
        </pc:spChg>
        <pc:spChg chg="mod topLvl">
          <ac:chgData name="Reuben Bond" userId="7f300e4aafcfe080" providerId="LiveId" clId="{971113A0-F64B-4CE1-9172-A7362A611397}" dt="2022-04-19T21:50:19.404" v="518" actId="164"/>
          <ac:spMkLst>
            <pc:docMk/>
            <pc:sldMk cId="3620303425" sldId="299"/>
            <ac:spMk id="130" creationId="{5B6F336B-7428-45CA-9496-B67AF72F8114}"/>
          </ac:spMkLst>
        </pc:spChg>
        <pc:spChg chg="mod topLvl">
          <ac:chgData name="Reuben Bond" userId="7f300e4aafcfe080" providerId="LiveId" clId="{971113A0-F64B-4CE1-9172-A7362A611397}" dt="2022-04-19T21:50:19.404" v="518" actId="164"/>
          <ac:spMkLst>
            <pc:docMk/>
            <pc:sldMk cId="3620303425" sldId="299"/>
            <ac:spMk id="131" creationId="{43D2A64E-F595-4597-AE86-2761B476BDDB}"/>
          </ac:spMkLst>
        </pc:spChg>
        <pc:spChg chg="mod topLvl">
          <ac:chgData name="Reuben Bond" userId="7f300e4aafcfe080" providerId="LiveId" clId="{971113A0-F64B-4CE1-9172-A7362A611397}" dt="2022-04-19T21:50:19.404" v="518" actId="164"/>
          <ac:spMkLst>
            <pc:docMk/>
            <pc:sldMk cId="3620303425" sldId="299"/>
            <ac:spMk id="132" creationId="{70015AB8-2CD5-4689-909C-DA0F9BE5B363}"/>
          </ac:spMkLst>
        </pc:spChg>
        <pc:spChg chg="mod topLvl">
          <ac:chgData name="Reuben Bond" userId="7f300e4aafcfe080" providerId="LiveId" clId="{971113A0-F64B-4CE1-9172-A7362A611397}" dt="2022-04-19T21:50:19.404" v="518" actId="164"/>
          <ac:spMkLst>
            <pc:docMk/>
            <pc:sldMk cId="3620303425" sldId="299"/>
            <ac:spMk id="133" creationId="{C93FBE7C-C8CD-4737-9E18-C57DF6F4642A}"/>
          </ac:spMkLst>
        </pc:spChg>
        <pc:spChg chg="mod topLvl">
          <ac:chgData name="Reuben Bond" userId="7f300e4aafcfe080" providerId="LiveId" clId="{971113A0-F64B-4CE1-9172-A7362A611397}" dt="2022-04-19T21:50:19.404" v="518" actId="164"/>
          <ac:spMkLst>
            <pc:docMk/>
            <pc:sldMk cId="3620303425" sldId="299"/>
            <ac:spMk id="134" creationId="{FA930307-EFBB-44DD-8879-DABA258927C0}"/>
          </ac:spMkLst>
        </pc:spChg>
        <pc:spChg chg="mod topLvl">
          <ac:chgData name="Reuben Bond" userId="7f300e4aafcfe080" providerId="LiveId" clId="{971113A0-F64B-4CE1-9172-A7362A611397}" dt="2022-04-19T21:50:19.404" v="518" actId="164"/>
          <ac:spMkLst>
            <pc:docMk/>
            <pc:sldMk cId="3620303425" sldId="299"/>
            <ac:spMk id="135" creationId="{5B5AFD50-DA28-44CB-9C14-266A832002C7}"/>
          </ac:spMkLst>
        </pc:spChg>
        <pc:spChg chg="mod topLvl">
          <ac:chgData name="Reuben Bond" userId="7f300e4aafcfe080" providerId="LiveId" clId="{971113A0-F64B-4CE1-9172-A7362A611397}" dt="2022-04-19T21:50:19.404" v="518" actId="164"/>
          <ac:spMkLst>
            <pc:docMk/>
            <pc:sldMk cId="3620303425" sldId="299"/>
            <ac:spMk id="136" creationId="{F0B3C093-5AC7-4271-B0DE-64C1B8BE3E20}"/>
          </ac:spMkLst>
        </pc:spChg>
        <pc:spChg chg="mod topLvl">
          <ac:chgData name="Reuben Bond" userId="7f300e4aafcfe080" providerId="LiveId" clId="{971113A0-F64B-4CE1-9172-A7362A611397}" dt="2022-04-19T21:50:19.404" v="518" actId="164"/>
          <ac:spMkLst>
            <pc:docMk/>
            <pc:sldMk cId="3620303425" sldId="299"/>
            <ac:spMk id="137" creationId="{138C3FD7-260B-4DB8-BDBB-4BC22B0FA71E}"/>
          </ac:spMkLst>
        </pc:spChg>
        <pc:spChg chg="mod topLvl">
          <ac:chgData name="Reuben Bond" userId="7f300e4aafcfe080" providerId="LiveId" clId="{971113A0-F64B-4CE1-9172-A7362A611397}" dt="2022-04-19T21:50:19.404" v="518" actId="164"/>
          <ac:spMkLst>
            <pc:docMk/>
            <pc:sldMk cId="3620303425" sldId="299"/>
            <ac:spMk id="148" creationId="{C465FEC1-2A10-46D2-A5E7-AA2AF0F66330}"/>
          </ac:spMkLst>
        </pc:spChg>
        <pc:spChg chg="mod topLvl">
          <ac:chgData name="Reuben Bond" userId="7f300e4aafcfe080" providerId="LiveId" clId="{971113A0-F64B-4CE1-9172-A7362A611397}" dt="2022-04-19T21:50:19.404" v="518" actId="164"/>
          <ac:spMkLst>
            <pc:docMk/>
            <pc:sldMk cId="3620303425" sldId="299"/>
            <ac:spMk id="149" creationId="{4F9814BB-3D39-4972-82ED-365BA8872BCA}"/>
          </ac:spMkLst>
        </pc:spChg>
        <pc:spChg chg="mod topLvl">
          <ac:chgData name="Reuben Bond" userId="7f300e4aafcfe080" providerId="LiveId" clId="{971113A0-F64B-4CE1-9172-A7362A611397}" dt="2022-04-19T21:50:19.404" v="518" actId="164"/>
          <ac:spMkLst>
            <pc:docMk/>
            <pc:sldMk cId="3620303425" sldId="299"/>
            <ac:spMk id="150" creationId="{7D9C3D09-E703-4AF0-B789-B1261865BA21}"/>
          </ac:spMkLst>
        </pc:spChg>
        <pc:spChg chg="mod topLvl">
          <ac:chgData name="Reuben Bond" userId="7f300e4aafcfe080" providerId="LiveId" clId="{971113A0-F64B-4CE1-9172-A7362A611397}" dt="2022-04-19T21:50:19.404" v="518" actId="164"/>
          <ac:spMkLst>
            <pc:docMk/>
            <pc:sldMk cId="3620303425" sldId="299"/>
            <ac:spMk id="151" creationId="{4847FD0A-43C3-4CE9-8BEA-B29DDD60295C}"/>
          </ac:spMkLst>
        </pc:spChg>
        <pc:spChg chg="mod topLvl">
          <ac:chgData name="Reuben Bond" userId="7f300e4aafcfe080" providerId="LiveId" clId="{971113A0-F64B-4CE1-9172-A7362A611397}" dt="2022-04-19T21:50:19.404" v="518" actId="164"/>
          <ac:spMkLst>
            <pc:docMk/>
            <pc:sldMk cId="3620303425" sldId="299"/>
            <ac:spMk id="152" creationId="{B28C2521-8474-48DB-B812-1084D7287BCD}"/>
          </ac:spMkLst>
        </pc:spChg>
        <pc:spChg chg="mod topLvl">
          <ac:chgData name="Reuben Bond" userId="7f300e4aafcfe080" providerId="LiveId" clId="{971113A0-F64B-4CE1-9172-A7362A611397}" dt="2022-04-19T21:50:19.404" v="518" actId="164"/>
          <ac:spMkLst>
            <pc:docMk/>
            <pc:sldMk cId="3620303425" sldId="299"/>
            <ac:spMk id="153" creationId="{A2284951-357B-4FDD-9FBD-4998AF38FECF}"/>
          </ac:spMkLst>
        </pc:spChg>
        <pc:spChg chg="mod topLvl">
          <ac:chgData name="Reuben Bond" userId="7f300e4aafcfe080" providerId="LiveId" clId="{971113A0-F64B-4CE1-9172-A7362A611397}" dt="2022-04-19T21:50:19.404" v="518" actId="164"/>
          <ac:spMkLst>
            <pc:docMk/>
            <pc:sldMk cId="3620303425" sldId="299"/>
            <ac:spMk id="154" creationId="{2F2983AC-AC60-413C-ABB2-DB45B4F777D5}"/>
          </ac:spMkLst>
        </pc:spChg>
        <pc:spChg chg="mod topLvl">
          <ac:chgData name="Reuben Bond" userId="7f300e4aafcfe080" providerId="LiveId" clId="{971113A0-F64B-4CE1-9172-A7362A611397}" dt="2022-04-19T21:50:19.404" v="518" actId="164"/>
          <ac:spMkLst>
            <pc:docMk/>
            <pc:sldMk cId="3620303425" sldId="299"/>
            <ac:spMk id="155" creationId="{A33BA528-D9A4-470F-B478-0000AD229E1E}"/>
          </ac:spMkLst>
        </pc:spChg>
        <pc:spChg chg="mod">
          <ac:chgData name="Reuben Bond" userId="7f300e4aafcfe080" providerId="LiveId" clId="{971113A0-F64B-4CE1-9172-A7362A611397}" dt="2022-04-19T21:50:21.541" v="519" actId="164"/>
          <ac:spMkLst>
            <pc:docMk/>
            <pc:sldMk cId="3620303425" sldId="299"/>
            <ac:spMk id="165" creationId="{FF04919B-810A-41EF-BC18-19B1CD0A0637}"/>
          </ac:spMkLst>
        </pc:spChg>
        <pc:spChg chg="mod topLvl">
          <ac:chgData name="Reuben Bond" userId="7f300e4aafcfe080" providerId="LiveId" clId="{971113A0-F64B-4CE1-9172-A7362A611397}" dt="2022-04-19T21:50:07.328" v="515" actId="164"/>
          <ac:spMkLst>
            <pc:docMk/>
            <pc:sldMk cId="3620303425" sldId="299"/>
            <ac:spMk id="181" creationId="{760E8F37-3CB4-4E60-ACE8-43EED9452C5A}"/>
          </ac:spMkLst>
        </pc:spChg>
        <pc:spChg chg="mod topLvl">
          <ac:chgData name="Reuben Bond" userId="7f300e4aafcfe080" providerId="LiveId" clId="{971113A0-F64B-4CE1-9172-A7362A611397}" dt="2022-04-19T21:50:04.298" v="514" actId="164"/>
          <ac:spMkLst>
            <pc:docMk/>
            <pc:sldMk cId="3620303425" sldId="299"/>
            <ac:spMk id="182" creationId="{5557AC8C-4630-47A0-81E9-93142ECA97D4}"/>
          </ac:spMkLst>
        </pc:spChg>
        <pc:spChg chg="mod topLvl">
          <ac:chgData name="Reuben Bond" userId="7f300e4aafcfe080" providerId="LiveId" clId="{971113A0-F64B-4CE1-9172-A7362A611397}" dt="2022-04-19T21:50:04.298" v="514" actId="164"/>
          <ac:spMkLst>
            <pc:docMk/>
            <pc:sldMk cId="3620303425" sldId="299"/>
            <ac:spMk id="183" creationId="{49828410-1403-4ABB-80BA-9BD8D7066AD0}"/>
          </ac:spMkLst>
        </pc:spChg>
        <pc:spChg chg="mod topLvl">
          <ac:chgData name="Reuben Bond" userId="7f300e4aafcfe080" providerId="LiveId" clId="{971113A0-F64B-4CE1-9172-A7362A611397}" dt="2022-04-19T21:50:04.298" v="514" actId="164"/>
          <ac:spMkLst>
            <pc:docMk/>
            <pc:sldMk cId="3620303425" sldId="299"/>
            <ac:spMk id="184" creationId="{8C3E2FE9-3652-4485-BC9C-EA00A8018E87}"/>
          </ac:spMkLst>
        </pc:spChg>
        <pc:spChg chg="mod topLvl">
          <ac:chgData name="Reuben Bond" userId="7f300e4aafcfe080" providerId="LiveId" clId="{971113A0-F64B-4CE1-9172-A7362A611397}" dt="2022-04-19T21:50:04.298" v="514" actId="164"/>
          <ac:spMkLst>
            <pc:docMk/>
            <pc:sldMk cId="3620303425" sldId="299"/>
            <ac:spMk id="185" creationId="{1830D1ED-4F38-4C43-97E9-724E6ECD68F8}"/>
          </ac:spMkLst>
        </pc:spChg>
        <pc:spChg chg="mod topLvl">
          <ac:chgData name="Reuben Bond" userId="7f300e4aafcfe080" providerId="LiveId" clId="{971113A0-F64B-4CE1-9172-A7362A611397}" dt="2022-04-19T21:50:04.298" v="514" actId="164"/>
          <ac:spMkLst>
            <pc:docMk/>
            <pc:sldMk cId="3620303425" sldId="299"/>
            <ac:spMk id="186" creationId="{A7E37159-6DDE-4B2B-BDDA-1356DCE8CF2F}"/>
          </ac:spMkLst>
        </pc:spChg>
        <pc:spChg chg="mod topLvl">
          <ac:chgData name="Reuben Bond" userId="7f300e4aafcfe080" providerId="LiveId" clId="{971113A0-F64B-4CE1-9172-A7362A611397}" dt="2022-04-19T21:50:04.298" v="514" actId="164"/>
          <ac:spMkLst>
            <pc:docMk/>
            <pc:sldMk cId="3620303425" sldId="299"/>
            <ac:spMk id="187" creationId="{FF1F0D8B-C054-492E-9308-6E7755CE5D1C}"/>
          </ac:spMkLst>
        </pc:spChg>
        <pc:spChg chg="mod topLvl">
          <ac:chgData name="Reuben Bond" userId="7f300e4aafcfe080" providerId="LiveId" clId="{971113A0-F64B-4CE1-9172-A7362A611397}" dt="2022-04-19T21:50:04.298" v="514" actId="164"/>
          <ac:spMkLst>
            <pc:docMk/>
            <pc:sldMk cId="3620303425" sldId="299"/>
            <ac:spMk id="188" creationId="{765B1099-905B-47FE-9BF3-59EE399D68D9}"/>
          </ac:spMkLst>
        </pc:spChg>
        <pc:spChg chg="mod topLvl">
          <ac:chgData name="Reuben Bond" userId="7f300e4aafcfe080" providerId="LiveId" clId="{971113A0-F64B-4CE1-9172-A7362A611397}" dt="2022-04-19T21:50:04.298" v="514" actId="164"/>
          <ac:spMkLst>
            <pc:docMk/>
            <pc:sldMk cId="3620303425" sldId="299"/>
            <ac:spMk id="189" creationId="{3C7B03C2-38DD-41E9-B38B-146604C2348F}"/>
          </ac:spMkLst>
        </pc:spChg>
        <pc:spChg chg="mod topLvl">
          <ac:chgData name="Reuben Bond" userId="7f300e4aafcfe080" providerId="LiveId" clId="{971113A0-F64B-4CE1-9172-A7362A611397}" dt="2022-04-19T21:50:04.298" v="514" actId="164"/>
          <ac:spMkLst>
            <pc:docMk/>
            <pc:sldMk cId="3620303425" sldId="299"/>
            <ac:spMk id="190" creationId="{3F896184-4DFF-4E27-99C2-F763E0C47F6E}"/>
          </ac:spMkLst>
        </pc:spChg>
        <pc:spChg chg="mod topLvl">
          <ac:chgData name="Reuben Bond" userId="7f300e4aafcfe080" providerId="LiveId" clId="{971113A0-F64B-4CE1-9172-A7362A611397}" dt="2022-04-19T21:50:04.298" v="514" actId="164"/>
          <ac:spMkLst>
            <pc:docMk/>
            <pc:sldMk cId="3620303425" sldId="299"/>
            <ac:spMk id="191" creationId="{7FBF607E-3704-4CE2-9BB1-A2FB6922A05C}"/>
          </ac:spMkLst>
        </pc:spChg>
        <pc:spChg chg="mod topLvl">
          <ac:chgData name="Reuben Bond" userId="7f300e4aafcfe080" providerId="LiveId" clId="{971113A0-F64B-4CE1-9172-A7362A611397}" dt="2022-04-19T21:50:04.298" v="514" actId="164"/>
          <ac:spMkLst>
            <pc:docMk/>
            <pc:sldMk cId="3620303425" sldId="299"/>
            <ac:spMk id="192" creationId="{59293C4A-8460-4B12-B3AC-77F25D96E1A6}"/>
          </ac:spMkLst>
        </pc:spChg>
        <pc:spChg chg="mod topLvl">
          <ac:chgData name="Reuben Bond" userId="7f300e4aafcfe080" providerId="LiveId" clId="{971113A0-F64B-4CE1-9172-A7362A611397}" dt="2022-04-19T21:50:04.298" v="514" actId="164"/>
          <ac:spMkLst>
            <pc:docMk/>
            <pc:sldMk cId="3620303425" sldId="299"/>
            <ac:spMk id="193" creationId="{973BC627-9A54-4EFE-928B-85859ADC71FF}"/>
          </ac:spMkLst>
        </pc:spChg>
        <pc:spChg chg="mod topLvl">
          <ac:chgData name="Reuben Bond" userId="7f300e4aafcfe080" providerId="LiveId" clId="{971113A0-F64B-4CE1-9172-A7362A611397}" dt="2022-04-19T21:50:04.298" v="514" actId="164"/>
          <ac:spMkLst>
            <pc:docMk/>
            <pc:sldMk cId="3620303425" sldId="299"/>
            <ac:spMk id="194" creationId="{E3F83B36-BD43-48D3-859B-23E354FB273E}"/>
          </ac:spMkLst>
        </pc:spChg>
        <pc:spChg chg="mod topLvl">
          <ac:chgData name="Reuben Bond" userId="7f300e4aafcfe080" providerId="LiveId" clId="{971113A0-F64B-4CE1-9172-A7362A611397}" dt="2022-04-19T21:50:04.298" v="514" actId="164"/>
          <ac:spMkLst>
            <pc:docMk/>
            <pc:sldMk cId="3620303425" sldId="299"/>
            <ac:spMk id="195" creationId="{5430B6FA-72CE-4C90-9BF2-EEA5CC7DC985}"/>
          </ac:spMkLst>
        </pc:spChg>
        <pc:spChg chg="mod topLvl">
          <ac:chgData name="Reuben Bond" userId="7f300e4aafcfe080" providerId="LiveId" clId="{971113A0-F64B-4CE1-9172-A7362A611397}" dt="2022-04-19T21:50:04.298" v="514" actId="164"/>
          <ac:spMkLst>
            <pc:docMk/>
            <pc:sldMk cId="3620303425" sldId="299"/>
            <ac:spMk id="196" creationId="{75EB236B-8E01-4CFB-80FB-E8FFDB86C00C}"/>
          </ac:spMkLst>
        </pc:spChg>
        <pc:spChg chg="mod topLvl">
          <ac:chgData name="Reuben Bond" userId="7f300e4aafcfe080" providerId="LiveId" clId="{971113A0-F64B-4CE1-9172-A7362A611397}" dt="2022-04-19T21:50:04.298" v="514" actId="164"/>
          <ac:spMkLst>
            <pc:docMk/>
            <pc:sldMk cId="3620303425" sldId="299"/>
            <ac:spMk id="197" creationId="{80B467EB-87C7-4FFF-87B0-08D73DBE698C}"/>
          </ac:spMkLst>
        </pc:spChg>
        <pc:spChg chg="mod topLvl">
          <ac:chgData name="Reuben Bond" userId="7f300e4aafcfe080" providerId="LiveId" clId="{971113A0-F64B-4CE1-9172-A7362A611397}" dt="2022-04-19T21:50:04.298" v="514" actId="164"/>
          <ac:spMkLst>
            <pc:docMk/>
            <pc:sldMk cId="3620303425" sldId="299"/>
            <ac:spMk id="198" creationId="{A9BDF5CA-8A81-4495-9A35-04A2776F5FDC}"/>
          </ac:spMkLst>
        </pc:spChg>
        <pc:spChg chg="mod topLvl">
          <ac:chgData name="Reuben Bond" userId="7f300e4aafcfe080" providerId="LiveId" clId="{971113A0-F64B-4CE1-9172-A7362A611397}" dt="2022-04-19T21:50:04.298" v="514" actId="164"/>
          <ac:spMkLst>
            <pc:docMk/>
            <pc:sldMk cId="3620303425" sldId="299"/>
            <ac:spMk id="199" creationId="{043012E2-664B-48A3-8D2F-478BF27EF691}"/>
          </ac:spMkLst>
        </pc:spChg>
        <pc:spChg chg="mod topLvl">
          <ac:chgData name="Reuben Bond" userId="7f300e4aafcfe080" providerId="LiveId" clId="{971113A0-F64B-4CE1-9172-A7362A611397}" dt="2022-04-19T21:50:04.298" v="514" actId="164"/>
          <ac:spMkLst>
            <pc:docMk/>
            <pc:sldMk cId="3620303425" sldId="299"/>
            <ac:spMk id="200" creationId="{7FE85C3D-F85E-4A91-9609-54C0FC94D5BB}"/>
          </ac:spMkLst>
        </pc:spChg>
        <pc:spChg chg="mod topLvl">
          <ac:chgData name="Reuben Bond" userId="7f300e4aafcfe080" providerId="LiveId" clId="{971113A0-F64B-4CE1-9172-A7362A611397}" dt="2022-04-19T21:50:04.298" v="514" actId="164"/>
          <ac:spMkLst>
            <pc:docMk/>
            <pc:sldMk cId="3620303425" sldId="299"/>
            <ac:spMk id="201" creationId="{75C9A81B-9FC9-4DA7-931E-FA277BEC6DC2}"/>
          </ac:spMkLst>
        </pc:spChg>
        <pc:spChg chg="mod topLvl">
          <ac:chgData name="Reuben Bond" userId="7f300e4aafcfe080" providerId="LiveId" clId="{971113A0-F64B-4CE1-9172-A7362A611397}" dt="2022-04-19T21:50:04.298" v="514" actId="164"/>
          <ac:spMkLst>
            <pc:docMk/>
            <pc:sldMk cId="3620303425" sldId="299"/>
            <ac:spMk id="202" creationId="{5C14B40A-5A47-4E34-B4EE-23E1B0560141}"/>
          </ac:spMkLst>
        </pc:spChg>
        <pc:spChg chg="mod topLvl">
          <ac:chgData name="Reuben Bond" userId="7f300e4aafcfe080" providerId="LiveId" clId="{971113A0-F64B-4CE1-9172-A7362A611397}" dt="2022-04-19T21:50:04.298" v="514" actId="164"/>
          <ac:spMkLst>
            <pc:docMk/>
            <pc:sldMk cId="3620303425" sldId="299"/>
            <ac:spMk id="203" creationId="{7316F733-39D5-421C-A05D-8B49851CCF8E}"/>
          </ac:spMkLst>
        </pc:spChg>
        <pc:spChg chg="mod topLvl">
          <ac:chgData name="Reuben Bond" userId="7f300e4aafcfe080" providerId="LiveId" clId="{971113A0-F64B-4CE1-9172-A7362A611397}" dt="2022-04-19T21:50:04.298" v="514" actId="164"/>
          <ac:spMkLst>
            <pc:docMk/>
            <pc:sldMk cId="3620303425" sldId="299"/>
            <ac:spMk id="204" creationId="{93EDDC57-E38C-4AAF-B397-1196D52E9800}"/>
          </ac:spMkLst>
        </pc:spChg>
        <pc:spChg chg="mod topLvl">
          <ac:chgData name="Reuben Bond" userId="7f300e4aafcfe080" providerId="LiveId" clId="{971113A0-F64B-4CE1-9172-A7362A611397}" dt="2022-04-19T21:50:04.298" v="514" actId="164"/>
          <ac:spMkLst>
            <pc:docMk/>
            <pc:sldMk cId="3620303425" sldId="299"/>
            <ac:spMk id="205" creationId="{09EB99E2-E1B4-4DF3-8B09-C086226816C5}"/>
          </ac:spMkLst>
        </pc:spChg>
        <pc:spChg chg="mod topLvl">
          <ac:chgData name="Reuben Bond" userId="7f300e4aafcfe080" providerId="LiveId" clId="{971113A0-F64B-4CE1-9172-A7362A611397}" dt="2022-04-19T21:49:59.938" v="513" actId="164"/>
          <ac:spMkLst>
            <pc:docMk/>
            <pc:sldMk cId="3620303425" sldId="299"/>
            <ac:spMk id="206" creationId="{4A3D983C-0F09-4035-BD81-2D7FF21C4F20}"/>
          </ac:spMkLst>
        </pc:spChg>
        <pc:spChg chg="mod topLvl">
          <ac:chgData name="Reuben Bond" userId="7f300e4aafcfe080" providerId="LiveId" clId="{971113A0-F64B-4CE1-9172-A7362A611397}" dt="2022-04-19T21:49:57.122" v="512" actId="164"/>
          <ac:spMkLst>
            <pc:docMk/>
            <pc:sldMk cId="3620303425" sldId="299"/>
            <ac:spMk id="207" creationId="{752C1826-CB68-48DB-A5D8-26AC2D3F14DD}"/>
          </ac:spMkLst>
        </pc:spChg>
        <pc:spChg chg="mod topLvl">
          <ac:chgData name="Reuben Bond" userId="7f300e4aafcfe080" providerId="LiveId" clId="{971113A0-F64B-4CE1-9172-A7362A611397}" dt="2022-04-19T21:49:57.122" v="512" actId="164"/>
          <ac:spMkLst>
            <pc:docMk/>
            <pc:sldMk cId="3620303425" sldId="299"/>
            <ac:spMk id="208" creationId="{BA4D2F95-4231-404C-B534-E7A6415D34BB}"/>
          </ac:spMkLst>
        </pc:spChg>
        <pc:spChg chg="mod topLvl">
          <ac:chgData name="Reuben Bond" userId="7f300e4aafcfe080" providerId="LiveId" clId="{971113A0-F64B-4CE1-9172-A7362A611397}" dt="2022-04-19T21:49:57.122" v="512" actId="164"/>
          <ac:spMkLst>
            <pc:docMk/>
            <pc:sldMk cId="3620303425" sldId="299"/>
            <ac:spMk id="209" creationId="{12A04BE4-5E1B-4FEF-AC37-2DDA381F4B79}"/>
          </ac:spMkLst>
        </pc:spChg>
        <pc:spChg chg="mod topLvl">
          <ac:chgData name="Reuben Bond" userId="7f300e4aafcfe080" providerId="LiveId" clId="{971113A0-F64B-4CE1-9172-A7362A611397}" dt="2022-04-19T21:49:57.122" v="512" actId="164"/>
          <ac:spMkLst>
            <pc:docMk/>
            <pc:sldMk cId="3620303425" sldId="299"/>
            <ac:spMk id="210" creationId="{7AFA5812-2EDC-4175-A516-4FA7F3486030}"/>
          </ac:spMkLst>
        </pc:spChg>
        <pc:spChg chg="mod topLvl">
          <ac:chgData name="Reuben Bond" userId="7f300e4aafcfe080" providerId="LiveId" clId="{971113A0-F64B-4CE1-9172-A7362A611397}" dt="2022-04-19T21:49:57.122" v="512" actId="164"/>
          <ac:spMkLst>
            <pc:docMk/>
            <pc:sldMk cId="3620303425" sldId="299"/>
            <ac:spMk id="211" creationId="{0D4A2480-30BB-4303-A8A1-B884FA4A5024}"/>
          </ac:spMkLst>
        </pc:spChg>
        <pc:spChg chg="mod topLvl">
          <ac:chgData name="Reuben Bond" userId="7f300e4aafcfe080" providerId="LiveId" clId="{971113A0-F64B-4CE1-9172-A7362A611397}" dt="2022-04-19T21:49:57.122" v="512" actId="164"/>
          <ac:spMkLst>
            <pc:docMk/>
            <pc:sldMk cId="3620303425" sldId="299"/>
            <ac:spMk id="212" creationId="{BB4DA876-A18B-4229-817D-DBB693BDCA9C}"/>
          </ac:spMkLst>
        </pc:spChg>
        <pc:spChg chg="mod topLvl">
          <ac:chgData name="Reuben Bond" userId="7f300e4aafcfe080" providerId="LiveId" clId="{971113A0-F64B-4CE1-9172-A7362A611397}" dt="2022-04-19T21:49:57.122" v="512" actId="164"/>
          <ac:spMkLst>
            <pc:docMk/>
            <pc:sldMk cId="3620303425" sldId="299"/>
            <ac:spMk id="213" creationId="{75016EEB-CFF9-43D7-A272-3B25BFA64CC0}"/>
          </ac:spMkLst>
        </pc:spChg>
        <pc:spChg chg="mod topLvl">
          <ac:chgData name="Reuben Bond" userId="7f300e4aafcfe080" providerId="LiveId" clId="{971113A0-F64B-4CE1-9172-A7362A611397}" dt="2022-04-19T21:49:57.122" v="512" actId="164"/>
          <ac:spMkLst>
            <pc:docMk/>
            <pc:sldMk cId="3620303425" sldId="299"/>
            <ac:spMk id="214" creationId="{F09DAF4C-D053-45C7-8FBF-211E2C058485}"/>
          </ac:spMkLst>
        </pc:spChg>
        <pc:spChg chg="mod topLvl">
          <ac:chgData name="Reuben Bond" userId="7f300e4aafcfe080" providerId="LiveId" clId="{971113A0-F64B-4CE1-9172-A7362A611397}" dt="2022-04-19T21:49:57.122" v="512" actId="164"/>
          <ac:spMkLst>
            <pc:docMk/>
            <pc:sldMk cId="3620303425" sldId="299"/>
            <ac:spMk id="215" creationId="{411B6752-2275-4F10-9193-2766D9A19BE6}"/>
          </ac:spMkLst>
        </pc:spChg>
        <pc:spChg chg="mod topLvl">
          <ac:chgData name="Reuben Bond" userId="7f300e4aafcfe080" providerId="LiveId" clId="{971113A0-F64B-4CE1-9172-A7362A611397}" dt="2022-04-19T21:49:57.122" v="512" actId="164"/>
          <ac:spMkLst>
            <pc:docMk/>
            <pc:sldMk cId="3620303425" sldId="299"/>
            <ac:spMk id="216" creationId="{F4BE91AC-7F8C-4EFC-9E3B-290EC7993188}"/>
          </ac:spMkLst>
        </pc:spChg>
        <pc:spChg chg="mod topLvl">
          <ac:chgData name="Reuben Bond" userId="7f300e4aafcfe080" providerId="LiveId" clId="{971113A0-F64B-4CE1-9172-A7362A611397}" dt="2022-04-19T21:49:57.122" v="512" actId="164"/>
          <ac:spMkLst>
            <pc:docMk/>
            <pc:sldMk cId="3620303425" sldId="299"/>
            <ac:spMk id="217" creationId="{1F11CE80-B168-4120-9E9A-A9C2E8B4DD9D}"/>
          </ac:spMkLst>
        </pc:spChg>
        <pc:spChg chg="mod topLvl">
          <ac:chgData name="Reuben Bond" userId="7f300e4aafcfe080" providerId="LiveId" clId="{971113A0-F64B-4CE1-9172-A7362A611397}" dt="2022-04-19T21:49:57.122" v="512" actId="164"/>
          <ac:spMkLst>
            <pc:docMk/>
            <pc:sldMk cId="3620303425" sldId="299"/>
            <ac:spMk id="218" creationId="{ABA3D1BF-551C-44C8-A0A8-F90AC9E28953}"/>
          </ac:spMkLst>
        </pc:spChg>
        <pc:spChg chg="mod topLvl">
          <ac:chgData name="Reuben Bond" userId="7f300e4aafcfe080" providerId="LiveId" clId="{971113A0-F64B-4CE1-9172-A7362A611397}" dt="2022-04-19T21:49:57.122" v="512" actId="164"/>
          <ac:spMkLst>
            <pc:docMk/>
            <pc:sldMk cId="3620303425" sldId="299"/>
            <ac:spMk id="219" creationId="{719020E4-12B1-40B3-9747-649057249B0D}"/>
          </ac:spMkLst>
        </pc:spChg>
        <pc:spChg chg="mod topLvl">
          <ac:chgData name="Reuben Bond" userId="7f300e4aafcfe080" providerId="LiveId" clId="{971113A0-F64B-4CE1-9172-A7362A611397}" dt="2022-04-19T21:49:57.122" v="512" actId="164"/>
          <ac:spMkLst>
            <pc:docMk/>
            <pc:sldMk cId="3620303425" sldId="299"/>
            <ac:spMk id="220" creationId="{3065C4B0-BEB8-43DC-9704-65A73EA57CDA}"/>
          </ac:spMkLst>
        </pc:spChg>
        <pc:spChg chg="mod topLvl">
          <ac:chgData name="Reuben Bond" userId="7f300e4aafcfe080" providerId="LiveId" clId="{971113A0-F64B-4CE1-9172-A7362A611397}" dt="2022-04-19T21:49:57.122" v="512" actId="164"/>
          <ac:spMkLst>
            <pc:docMk/>
            <pc:sldMk cId="3620303425" sldId="299"/>
            <ac:spMk id="221" creationId="{10347B3F-4016-4B8E-B3B3-0E0228A5093B}"/>
          </ac:spMkLst>
        </pc:spChg>
        <pc:spChg chg="mod topLvl">
          <ac:chgData name="Reuben Bond" userId="7f300e4aafcfe080" providerId="LiveId" clId="{971113A0-F64B-4CE1-9172-A7362A611397}" dt="2022-04-19T21:49:57.122" v="512" actId="164"/>
          <ac:spMkLst>
            <pc:docMk/>
            <pc:sldMk cId="3620303425" sldId="299"/>
            <ac:spMk id="222" creationId="{C2A3C819-5FF1-4C04-B8F8-04F354F50F59}"/>
          </ac:spMkLst>
        </pc:spChg>
        <pc:spChg chg="mod topLvl">
          <ac:chgData name="Reuben Bond" userId="7f300e4aafcfe080" providerId="LiveId" clId="{971113A0-F64B-4CE1-9172-A7362A611397}" dt="2022-04-19T21:49:57.122" v="512" actId="164"/>
          <ac:spMkLst>
            <pc:docMk/>
            <pc:sldMk cId="3620303425" sldId="299"/>
            <ac:spMk id="223" creationId="{E3C3F729-0E7B-4F2B-B01F-E9FB1E608BF0}"/>
          </ac:spMkLst>
        </pc:spChg>
        <pc:spChg chg="mod topLvl">
          <ac:chgData name="Reuben Bond" userId="7f300e4aafcfe080" providerId="LiveId" clId="{971113A0-F64B-4CE1-9172-A7362A611397}" dt="2022-04-19T21:49:57.122" v="512" actId="164"/>
          <ac:spMkLst>
            <pc:docMk/>
            <pc:sldMk cId="3620303425" sldId="299"/>
            <ac:spMk id="224" creationId="{47F8FC33-FC16-42BE-9D87-8792CD652373}"/>
          </ac:spMkLst>
        </pc:spChg>
        <pc:spChg chg="mod topLvl">
          <ac:chgData name="Reuben Bond" userId="7f300e4aafcfe080" providerId="LiveId" clId="{971113A0-F64B-4CE1-9172-A7362A611397}" dt="2022-04-19T21:49:57.122" v="512" actId="164"/>
          <ac:spMkLst>
            <pc:docMk/>
            <pc:sldMk cId="3620303425" sldId="299"/>
            <ac:spMk id="225" creationId="{A3D989F7-EB36-4691-8F85-24F9E657B390}"/>
          </ac:spMkLst>
        </pc:spChg>
        <pc:spChg chg="mod topLvl">
          <ac:chgData name="Reuben Bond" userId="7f300e4aafcfe080" providerId="LiveId" clId="{971113A0-F64B-4CE1-9172-A7362A611397}" dt="2022-04-19T21:49:57.122" v="512" actId="164"/>
          <ac:spMkLst>
            <pc:docMk/>
            <pc:sldMk cId="3620303425" sldId="299"/>
            <ac:spMk id="226" creationId="{5E44C2D7-6233-45A6-8BCA-A3FE705606BF}"/>
          </ac:spMkLst>
        </pc:spChg>
        <pc:spChg chg="mod topLvl">
          <ac:chgData name="Reuben Bond" userId="7f300e4aafcfe080" providerId="LiveId" clId="{971113A0-F64B-4CE1-9172-A7362A611397}" dt="2022-04-19T21:49:57.122" v="512" actId="164"/>
          <ac:spMkLst>
            <pc:docMk/>
            <pc:sldMk cId="3620303425" sldId="299"/>
            <ac:spMk id="227" creationId="{CCD33384-E3BA-4907-9D5C-7CE57DAFAE35}"/>
          </ac:spMkLst>
        </pc:spChg>
        <pc:spChg chg="mod topLvl">
          <ac:chgData name="Reuben Bond" userId="7f300e4aafcfe080" providerId="LiveId" clId="{971113A0-F64B-4CE1-9172-A7362A611397}" dt="2022-04-19T21:49:57.122" v="512" actId="164"/>
          <ac:spMkLst>
            <pc:docMk/>
            <pc:sldMk cId="3620303425" sldId="299"/>
            <ac:spMk id="228" creationId="{A4E686E7-048C-4B10-BDE1-7FFC3C39DDF6}"/>
          </ac:spMkLst>
        </pc:spChg>
        <pc:spChg chg="mod topLvl">
          <ac:chgData name="Reuben Bond" userId="7f300e4aafcfe080" providerId="LiveId" clId="{971113A0-F64B-4CE1-9172-A7362A611397}" dt="2022-04-19T21:49:57.122" v="512" actId="164"/>
          <ac:spMkLst>
            <pc:docMk/>
            <pc:sldMk cId="3620303425" sldId="299"/>
            <ac:spMk id="229" creationId="{0919764E-A1E4-4288-AD02-0E6175719F39}"/>
          </ac:spMkLst>
        </pc:spChg>
        <pc:spChg chg="mod topLvl">
          <ac:chgData name="Reuben Bond" userId="7f300e4aafcfe080" providerId="LiveId" clId="{971113A0-F64B-4CE1-9172-A7362A611397}" dt="2022-04-19T21:49:57.122" v="512" actId="164"/>
          <ac:spMkLst>
            <pc:docMk/>
            <pc:sldMk cId="3620303425" sldId="299"/>
            <ac:spMk id="230" creationId="{E8F48421-8023-492D-9718-4F123AEFBFEB}"/>
          </ac:spMkLst>
        </pc:spChg>
        <pc:spChg chg="mod">
          <ac:chgData name="Reuben Bond" userId="7f300e4aafcfe080" providerId="LiveId" clId="{971113A0-F64B-4CE1-9172-A7362A611397}" dt="2022-04-19T21:54:04.562" v="599" actId="1038"/>
          <ac:spMkLst>
            <pc:docMk/>
            <pc:sldMk cId="3620303425" sldId="299"/>
            <ac:spMk id="234" creationId="{FEDADA26-2BD7-4A22-A2FB-F0A967EBD5FB}"/>
          </ac:spMkLst>
        </pc:spChg>
        <pc:spChg chg="mod">
          <ac:chgData name="Reuben Bond" userId="7f300e4aafcfe080" providerId="LiveId" clId="{971113A0-F64B-4CE1-9172-A7362A611397}" dt="2022-04-19T21:54:04.562" v="599" actId="1038"/>
          <ac:spMkLst>
            <pc:docMk/>
            <pc:sldMk cId="3620303425" sldId="299"/>
            <ac:spMk id="235" creationId="{58BADBBE-8C80-48BC-BEC6-AF8A426D7961}"/>
          </ac:spMkLst>
        </pc:spChg>
        <pc:spChg chg="mod">
          <ac:chgData name="Reuben Bond" userId="7f300e4aafcfe080" providerId="LiveId" clId="{971113A0-F64B-4CE1-9172-A7362A611397}" dt="2022-04-19T21:54:04.562" v="599" actId="1038"/>
          <ac:spMkLst>
            <pc:docMk/>
            <pc:sldMk cId="3620303425" sldId="299"/>
            <ac:spMk id="236" creationId="{95E0E4CA-A669-42CC-A64B-7AD80689CCEE}"/>
          </ac:spMkLst>
        </pc:spChg>
        <pc:spChg chg="mod">
          <ac:chgData name="Reuben Bond" userId="7f300e4aafcfe080" providerId="LiveId" clId="{971113A0-F64B-4CE1-9172-A7362A611397}" dt="2022-04-19T21:54:04.562" v="599" actId="1038"/>
          <ac:spMkLst>
            <pc:docMk/>
            <pc:sldMk cId="3620303425" sldId="299"/>
            <ac:spMk id="237" creationId="{4388C01E-F8DD-47C6-9FE1-A039C0D2306C}"/>
          </ac:spMkLst>
        </pc:spChg>
        <pc:spChg chg="mod">
          <ac:chgData name="Reuben Bond" userId="7f300e4aafcfe080" providerId="LiveId" clId="{971113A0-F64B-4CE1-9172-A7362A611397}" dt="2022-04-19T21:54:04.562" v="599" actId="1038"/>
          <ac:spMkLst>
            <pc:docMk/>
            <pc:sldMk cId="3620303425" sldId="299"/>
            <ac:spMk id="238" creationId="{08BAC0B0-6CC9-4322-815B-380471B60C7E}"/>
          </ac:spMkLst>
        </pc:spChg>
        <pc:spChg chg="mod">
          <ac:chgData name="Reuben Bond" userId="7f300e4aafcfe080" providerId="LiveId" clId="{971113A0-F64B-4CE1-9172-A7362A611397}" dt="2022-04-19T21:54:04.562" v="599" actId="1038"/>
          <ac:spMkLst>
            <pc:docMk/>
            <pc:sldMk cId="3620303425" sldId="299"/>
            <ac:spMk id="239" creationId="{6A4A0A69-23B5-45DC-BEC4-E19D7EC8B477}"/>
          </ac:spMkLst>
        </pc:spChg>
        <pc:spChg chg="mod">
          <ac:chgData name="Reuben Bond" userId="7f300e4aafcfe080" providerId="LiveId" clId="{971113A0-F64B-4CE1-9172-A7362A611397}" dt="2022-04-19T21:54:04.562" v="599" actId="1038"/>
          <ac:spMkLst>
            <pc:docMk/>
            <pc:sldMk cId="3620303425" sldId="299"/>
            <ac:spMk id="241" creationId="{974EE73D-58C4-4BCE-911C-2299378925F6}"/>
          </ac:spMkLst>
        </pc:spChg>
        <pc:spChg chg="mod">
          <ac:chgData name="Reuben Bond" userId="7f300e4aafcfe080" providerId="LiveId" clId="{971113A0-F64B-4CE1-9172-A7362A611397}" dt="2022-04-19T21:54:04.562" v="599" actId="1038"/>
          <ac:spMkLst>
            <pc:docMk/>
            <pc:sldMk cId="3620303425" sldId="299"/>
            <ac:spMk id="242" creationId="{B52EB2D3-A4C4-491F-8F00-1882883F877D}"/>
          </ac:spMkLst>
        </pc:spChg>
        <pc:spChg chg="mod">
          <ac:chgData name="Reuben Bond" userId="7f300e4aafcfe080" providerId="LiveId" clId="{971113A0-F64B-4CE1-9172-A7362A611397}" dt="2022-04-19T21:54:04.562" v="599" actId="1038"/>
          <ac:spMkLst>
            <pc:docMk/>
            <pc:sldMk cId="3620303425" sldId="299"/>
            <ac:spMk id="243" creationId="{11C89E1F-8410-4A98-BDFA-69FFE6362826}"/>
          </ac:spMkLst>
        </pc:spChg>
        <pc:grpChg chg="add mod">
          <ac:chgData name="Reuben Bond" userId="7f300e4aafcfe080" providerId="LiveId" clId="{971113A0-F64B-4CE1-9172-A7362A611397}" dt="2022-04-19T21:49:59.938" v="513" actId="164"/>
          <ac:grpSpMkLst>
            <pc:docMk/>
            <pc:sldMk cId="3620303425" sldId="299"/>
            <ac:grpSpMk id="3" creationId="{1B6A8398-2C58-481D-BC31-2F1F2945794E}"/>
          </ac:grpSpMkLst>
        </pc:grpChg>
        <pc:grpChg chg="add mod">
          <ac:chgData name="Reuben Bond" userId="7f300e4aafcfe080" providerId="LiveId" clId="{971113A0-F64B-4CE1-9172-A7362A611397}" dt="2022-04-19T21:49:59.938" v="513" actId="164"/>
          <ac:grpSpMkLst>
            <pc:docMk/>
            <pc:sldMk cId="3620303425" sldId="299"/>
            <ac:grpSpMk id="4" creationId="{1330BFE6-9723-43A1-8A2E-ADA28372A636}"/>
          </ac:grpSpMkLst>
        </pc:grpChg>
        <pc:grpChg chg="add mod">
          <ac:chgData name="Reuben Bond" userId="7f300e4aafcfe080" providerId="LiveId" clId="{971113A0-F64B-4CE1-9172-A7362A611397}" dt="2022-04-19T21:50:07.328" v="515" actId="164"/>
          <ac:grpSpMkLst>
            <pc:docMk/>
            <pc:sldMk cId="3620303425" sldId="299"/>
            <ac:grpSpMk id="5" creationId="{010CA67A-1AE5-4A35-9663-3A51BF940E69}"/>
          </ac:grpSpMkLst>
        </pc:grpChg>
        <pc:grpChg chg="add mod">
          <ac:chgData name="Reuben Bond" userId="7f300e4aafcfe080" providerId="LiveId" clId="{971113A0-F64B-4CE1-9172-A7362A611397}" dt="2022-04-19T21:50:07.328" v="515" actId="164"/>
          <ac:grpSpMkLst>
            <pc:docMk/>
            <pc:sldMk cId="3620303425" sldId="299"/>
            <ac:grpSpMk id="6" creationId="{933F5E79-4742-4547-B968-28CDCF40DAFC}"/>
          </ac:grpSpMkLst>
        </pc:grpChg>
        <pc:grpChg chg="add mod">
          <ac:chgData name="Reuben Bond" userId="7f300e4aafcfe080" providerId="LiveId" clId="{971113A0-F64B-4CE1-9172-A7362A611397}" dt="2022-04-19T21:50:15.483" v="517" actId="164"/>
          <ac:grpSpMkLst>
            <pc:docMk/>
            <pc:sldMk cId="3620303425" sldId="299"/>
            <ac:grpSpMk id="7" creationId="{2632D89B-BF5F-47A6-A97E-5D26EB7B9BFE}"/>
          </ac:grpSpMkLst>
        </pc:grpChg>
        <pc:grpChg chg="add mod">
          <ac:chgData name="Reuben Bond" userId="7f300e4aafcfe080" providerId="LiveId" clId="{971113A0-F64B-4CE1-9172-A7362A611397}" dt="2022-04-19T21:50:21.541" v="519" actId="164"/>
          <ac:grpSpMkLst>
            <pc:docMk/>
            <pc:sldMk cId="3620303425" sldId="299"/>
            <ac:grpSpMk id="8" creationId="{2E2112FC-87F1-4A3A-A89F-D5D06364DA92}"/>
          </ac:grpSpMkLst>
        </pc:grpChg>
        <pc:grpChg chg="add mod">
          <ac:chgData name="Reuben Bond" userId="7f300e4aafcfe080" providerId="LiveId" clId="{971113A0-F64B-4CE1-9172-A7362A611397}" dt="2022-04-19T21:50:21.541" v="519" actId="164"/>
          <ac:grpSpMkLst>
            <pc:docMk/>
            <pc:sldMk cId="3620303425" sldId="299"/>
            <ac:grpSpMk id="9" creationId="{165A2F85-7274-42F1-9DF8-B9857E1E5138}"/>
          </ac:grpSpMkLst>
        </pc:grpChg>
        <pc:grpChg chg="add del mod">
          <ac:chgData name="Reuben Bond" userId="7f300e4aafcfe080" providerId="LiveId" clId="{971113A0-F64B-4CE1-9172-A7362A611397}" dt="2022-04-19T21:52:44.321" v="537" actId="165"/>
          <ac:grpSpMkLst>
            <pc:docMk/>
            <pc:sldMk cId="3620303425" sldId="299"/>
            <ac:grpSpMk id="10" creationId="{BEE32DB2-BAEE-4B20-B64F-A821607B4CA6}"/>
          </ac:grpSpMkLst>
        </pc:grpChg>
        <pc:grpChg chg="add del mod">
          <ac:chgData name="Reuben Bond" userId="7f300e4aafcfe080" providerId="LiveId" clId="{971113A0-F64B-4CE1-9172-A7362A611397}" dt="2022-04-19T21:52:54.160" v="539" actId="165"/>
          <ac:grpSpMkLst>
            <pc:docMk/>
            <pc:sldMk cId="3620303425" sldId="299"/>
            <ac:grpSpMk id="11" creationId="{AEBB37FB-B1B7-4B71-AB66-897DE2755135}"/>
          </ac:grpSpMkLst>
        </pc:grpChg>
        <pc:grpChg chg="add del mod">
          <ac:chgData name="Reuben Bond" userId="7f300e4aafcfe080" providerId="LiveId" clId="{971113A0-F64B-4CE1-9172-A7362A611397}" dt="2022-04-19T21:52:48.802" v="538" actId="165"/>
          <ac:grpSpMkLst>
            <pc:docMk/>
            <pc:sldMk cId="3620303425" sldId="299"/>
            <ac:grpSpMk id="12" creationId="{1409852C-9195-4C8D-9614-4732DEE34E3F}"/>
          </ac:grpSpMkLst>
        </pc:grpChg>
        <pc:grpChg chg="add mod">
          <ac:chgData name="Reuben Bond" userId="7f300e4aafcfe080" providerId="LiveId" clId="{971113A0-F64B-4CE1-9172-A7362A611397}" dt="2022-04-19T21:53:44.128" v="575" actId="164"/>
          <ac:grpSpMkLst>
            <pc:docMk/>
            <pc:sldMk cId="3620303425" sldId="299"/>
            <ac:grpSpMk id="14" creationId="{86CC3148-EC5C-41EE-A9FD-432CECE3AB27}"/>
          </ac:grpSpMkLst>
        </pc:grpChg>
        <pc:grpChg chg="add mod">
          <ac:chgData name="Reuben Bond" userId="7f300e4aafcfe080" providerId="LiveId" clId="{971113A0-F64B-4CE1-9172-A7362A611397}" dt="2022-04-19T21:53:46.383" v="576" actId="164"/>
          <ac:grpSpMkLst>
            <pc:docMk/>
            <pc:sldMk cId="3620303425" sldId="299"/>
            <ac:grpSpMk id="15" creationId="{B4FC7480-480F-47F1-A060-3242B11572FB}"/>
          </ac:grpSpMkLst>
        </pc:grpChg>
        <pc:grpChg chg="add mod">
          <ac:chgData name="Reuben Bond" userId="7f300e4aafcfe080" providerId="LiveId" clId="{971113A0-F64B-4CE1-9172-A7362A611397}" dt="2022-04-19T21:53:48.867" v="577" actId="164"/>
          <ac:grpSpMkLst>
            <pc:docMk/>
            <pc:sldMk cId="3620303425" sldId="299"/>
            <ac:grpSpMk id="16" creationId="{B01FE06E-758B-4140-8DFE-F846BA382771}"/>
          </ac:grpSpMkLst>
        </pc:grpChg>
        <pc:grpChg chg="del mod">
          <ac:chgData name="Reuben Bond" userId="7f300e4aafcfe080" providerId="LiveId" clId="{971113A0-F64B-4CE1-9172-A7362A611397}" dt="2022-04-19T21:48:31.834" v="496" actId="165"/>
          <ac:grpSpMkLst>
            <pc:docMk/>
            <pc:sldMk cId="3620303425" sldId="299"/>
            <ac:grpSpMk id="266" creationId="{94867350-E13F-490D-A8E5-E38EE383A9E8}"/>
          </ac:grpSpMkLst>
        </pc:grpChg>
        <pc:grpChg chg="del">
          <ac:chgData name="Reuben Bond" userId="7f300e4aafcfe080" providerId="LiveId" clId="{971113A0-F64B-4CE1-9172-A7362A611397}" dt="2022-04-19T21:49:43.138" v="510" actId="165"/>
          <ac:grpSpMkLst>
            <pc:docMk/>
            <pc:sldMk cId="3620303425" sldId="299"/>
            <ac:grpSpMk id="267" creationId="{02543E12-94A3-4268-8899-3BA58F1805DF}"/>
          </ac:grpSpMkLst>
        </pc:grpChg>
        <pc:grpChg chg="del">
          <ac:chgData name="Reuben Bond" userId="7f300e4aafcfe080" providerId="LiveId" clId="{971113A0-F64B-4CE1-9172-A7362A611397}" dt="2022-04-19T21:40:18.851" v="426" actId="165"/>
          <ac:grpSpMkLst>
            <pc:docMk/>
            <pc:sldMk cId="3620303425" sldId="299"/>
            <ac:grpSpMk id="282" creationId="{5D4BD29C-2EA9-43A0-9177-4652ECB53A6E}"/>
          </ac:grpSpMkLst>
        </pc:grpChg>
        <pc:cxnChg chg="mod">
          <ac:chgData name="Reuben Bond" userId="7f300e4aafcfe080" providerId="LiveId" clId="{971113A0-F64B-4CE1-9172-A7362A611397}" dt="2022-04-19T21:54:04.562" v="599" actId="1038"/>
          <ac:cxnSpMkLst>
            <pc:docMk/>
            <pc:sldMk cId="3620303425" sldId="299"/>
            <ac:cxnSpMk id="244" creationId="{19B5D1C7-9FD2-4FFD-8B54-C9771C13EABA}"/>
          </ac:cxnSpMkLst>
        </pc:cxnChg>
        <pc:cxnChg chg="mod">
          <ac:chgData name="Reuben Bond" userId="7f300e4aafcfe080" providerId="LiveId" clId="{971113A0-F64B-4CE1-9172-A7362A611397}" dt="2022-04-19T21:54:04.562" v="599" actId="1038"/>
          <ac:cxnSpMkLst>
            <pc:docMk/>
            <pc:sldMk cId="3620303425" sldId="299"/>
            <ac:cxnSpMk id="248" creationId="{5C05A977-6025-45F5-A5CD-88AE192B4436}"/>
          </ac:cxnSpMkLst>
        </pc:cxnChg>
        <pc:cxnChg chg="mod">
          <ac:chgData name="Reuben Bond" userId="7f300e4aafcfe080" providerId="LiveId" clId="{971113A0-F64B-4CE1-9172-A7362A611397}" dt="2022-04-19T21:54:04.562" v="599" actId="1038"/>
          <ac:cxnSpMkLst>
            <pc:docMk/>
            <pc:sldMk cId="3620303425" sldId="299"/>
            <ac:cxnSpMk id="252" creationId="{2416B09D-9A2C-46E2-8809-E780AD27B985}"/>
          </ac:cxnSpMkLst>
        </pc:cxnChg>
        <pc:cxnChg chg="mod">
          <ac:chgData name="Reuben Bond" userId="7f300e4aafcfe080" providerId="LiveId" clId="{971113A0-F64B-4CE1-9172-A7362A611397}" dt="2022-04-19T21:54:04.562" v="599" actId="1038"/>
          <ac:cxnSpMkLst>
            <pc:docMk/>
            <pc:sldMk cId="3620303425" sldId="299"/>
            <ac:cxnSpMk id="256" creationId="{929B067F-4949-4728-A7DF-DAD1A0D3FB58}"/>
          </ac:cxnSpMkLst>
        </pc:cxnChg>
        <pc:cxnChg chg="mod">
          <ac:chgData name="Reuben Bond" userId="7f300e4aafcfe080" providerId="LiveId" clId="{971113A0-F64B-4CE1-9172-A7362A611397}" dt="2022-04-19T21:54:04.562" v="599" actId="1038"/>
          <ac:cxnSpMkLst>
            <pc:docMk/>
            <pc:sldMk cId="3620303425" sldId="299"/>
            <ac:cxnSpMk id="260" creationId="{62BE80A7-744A-4B64-B4AA-D8640EA903B5}"/>
          </ac:cxnSpMkLst>
        </pc:cxnChg>
      </pc:sldChg>
      <pc:sldChg chg="addSp delSp modSp add mod modClrScheme delAnim modAnim chgLayout">
        <pc:chgData name="Reuben Bond" userId="7f300e4aafcfe080" providerId="LiveId" clId="{971113A0-F64B-4CE1-9172-A7362A611397}" dt="2022-04-19T22:02:31.445" v="715" actId="14100"/>
        <pc:sldMkLst>
          <pc:docMk/>
          <pc:sldMk cId="3201263978" sldId="300"/>
        </pc:sldMkLst>
        <pc:spChg chg="mod ord">
          <ac:chgData name="Reuben Bond" userId="7f300e4aafcfe080" providerId="LiveId" clId="{971113A0-F64B-4CE1-9172-A7362A611397}" dt="2022-04-19T21:56:55.100" v="659" actId="1076"/>
          <ac:spMkLst>
            <pc:docMk/>
            <pc:sldMk cId="3201263978" sldId="300"/>
            <ac:spMk id="2" creationId="{91B798F9-3690-4BE5-9C92-811EBC97387B}"/>
          </ac:spMkLst>
        </pc:spChg>
        <pc:spChg chg="mod">
          <ac:chgData name="Reuben Bond" userId="7f300e4aafcfe080" providerId="LiveId" clId="{971113A0-F64B-4CE1-9172-A7362A611397}" dt="2022-04-19T21:56:48.564" v="656" actId="164"/>
          <ac:spMkLst>
            <pc:docMk/>
            <pc:sldMk cId="3201263978" sldId="300"/>
            <ac:spMk id="3" creationId="{260E84EE-8786-41EA-AA0F-264795233DCE}"/>
          </ac:spMkLst>
        </pc:spChg>
        <pc:spChg chg="mod">
          <ac:chgData name="Reuben Bond" userId="7f300e4aafcfe080" providerId="LiveId" clId="{971113A0-F64B-4CE1-9172-A7362A611397}" dt="2022-04-19T21:56:48.564" v="656" actId="164"/>
          <ac:spMkLst>
            <pc:docMk/>
            <pc:sldMk cId="3201263978" sldId="300"/>
            <ac:spMk id="6" creationId="{4E9A5B76-6838-4D42-9F1E-E4832F7EAAFD}"/>
          </ac:spMkLst>
        </pc:spChg>
        <pc:spChg chg="mod topLvl">
          <ac:chgData name="Reuben Bond" userId="7f300e4aafcfe080" providerId="LiveId" clId="{971113A0-F64B-4CE1-9172-A7362A611397}" dt="2022-04-19T21:57:50.508" v="671" actId="164"/>
          <ac:spMkLst>
            <pc:docMk/>
            <pc:sldMk cId="3201263978" sldId="300"/>
            <ac:spMk id="21" creationId="{BDBE3202-8100-4E11-B212-35940384070B}"/>
          </ac:spMkLst>
        </pc:spChg>
        <pc:spChg chg="mod topLvl">
          <ac:chgData name="Reuben Bond" userId="7f300e4aafcfe080" providerId="LiveId" clId="{971113A0-F64B-4CE1-9172-A7362A611397}" dt="2022-04-19T21:57:50.508" v="671" actId="164"/>
          <ac:spMkLst>
            <pc:docMk/>
            <pc:sldMk cId="3201263978" sldId="300"/>
            <ac:spMk id="22" creationId="{D8E07E44-9C0D-4831-93A3-E0A80358A033}"/>
          </ac:spMkLst>
        </pc:spChg>
        <pc:spChg chg="mod topLvl">
          <ac:chgData name="Reuben Bond" userId="7f300e4aafcfe080" providerId="LiveId" clId="{971113A0-F64B-4CE1-9172-A7362A611397}" dt="2022-04-19T21:57:50.508" v="671" actId="164"/>
          <ac:spMkLst>
            <pc:docMk/>
            <pc:sldMk cId="3201263978" sldId="300"/>
            <ac:spMk id="23" creationId="{56F99BD6-37CE-44F0-9CCC-28BC5F305DAC}"/>
          </ac:spMkLst>
        </pc:spChg>
        <pc:spChg chg="mod topLvl">
          <ac:chgData name="Reuben Bond" userId="7f300e4aafcfe080" providerId="LiveId" clId="{971113A0-F64B-4CE1-9172-A7362A611397}" dt="2022-04-19T21:57:50.508" v="671" actId="164"/>
          <ac:spMkLst>
            <pc:docMk/>
            <pc:sldMk cId="3201263978" sldId="300"/>
            <ac:spMk id="24" creationId="{B7F4E7F2-7861-463F-9E6C-FD221C3EDF49}"/>
          </ac:spMkLst>
        </pc:spChg>
        <pc:spChg chg="mod topLvl">
          <ac:chgData name="Reuben Bond" userId="7f300e4aafcfe080" providerId="LiveId" clId="{971113A0-F64B-4CE1-9172-A7362A611397}" dt="2022-04-19T21:57:50.508" v="671" actId="164"/>
          <ac:spMkLst>
            <pc:docMk/>
            <pc:sldMk cId="3201263978" sldId="300"/>
            <ac:spMk id="25" creationId="{C45DA186-B391-45AF-8A83-8F50943D3A7C}"/>
          </ac:spMkLst>
        </pc:spChg>
        <pc:spChg chg="mod topLvl">
          <ac:chgData name="Reuben Bond" userId="7f300e4aafcfe080" providerId="LiveId" clId="{971113A0-F64B-4CE1-9172-A7362A611397}" dt="2022-04-19T21:57:50.508" v="671" actId="164"/>
          <ac:spMkLst>
            <pc:docMk/>
            <pc:sldMk cId="3201263978" sldId="300"/>
            <ac:spMk id="26" creationId="{20E0749E-F2C3-4F02-B753-B31B20DBB7ED}"/>
          </ac:spMkLst>
        </pc:spChg>
        <pc:spChg chg="mod topLvl">
          <ac:chgData name="Reuben Bond" userId="7f300e4aafcfe080" providerId="LiveId" clId="{971113A0-F64B-4CE1-9172-A7362A611397}" dt="2022-04-19T21:57:50.508" v="671" actId="164"/>
          <ac:spMkLst>
            <pc:docMk/>
            <pc:sldMk cId="3201263978" sldId="300"/>
            <ac:spMk id="27" creationId="{C1212E8A-B0B4-49EC-976F-D92EE989E2D8}"/>
          </ac:spMkLst>
        </pc:spChg>
        <pc:spChg chg="mod topLvl">
          <ac:chgData name="Reuben Bond" userId="7f300e4aafcfe080" providerId="LiveId" clId="{971113A0-F64B-4CE1-9172-A7362A611397}" dt="2022-04-19T21:57:50.508" v="671" actId="164"/>
          <ac:spMkLst>
            <pc:docMk/>
            <pc:sldMk cId="3201263978" sldId="300"/>
            <ac:spMk id="28" creationId="{B21C26C9-84AB-4D6C-9F9B-38AE05C3E2F3}"/>
          </ac:spMkLst>
        </pc:spChg>
        <pc:spChg chg="mod topLvl">
          <ac:chgData name="Reuben Bond" userId="7f300e4aafcfe080" providerId="LiveId" clId="{971113A0-F64B-4CE1-9172-A7362A611397}" dt="2022-04-19T21:57:50.508" v="671" actId="164"/>
          <ac:spMkLst>
            <pc:docMk/>
            <pc:sldMk cId="3201263978" sldId="300"/>
            <ac:spMk id="29" creationId="{3ACC5682-60AA-4A96-B665-F3E8D33FCF14}"/>
          </ac:spMkLst>
        </pc:spChg>
        <pc:spChg chg="mod topLvl">
          <ac:chgData name="Reuben Bond" userId="7f300e4aafcfe080" providerId="LiveId" clId="{971113A0-F64B-4CE1-9172-A7362A611397}" dt="2022-04-19T21:57:50.508" v="671" actId="164"/>
          <ac:spMkLst>
            <pc:docMk/>
            <pc:sldMk cId="3201263978" sldId="300"/>
            <ac:spMk id="30" creationId="{B991E669-B61D-4076-92ED-70E0B9462575}"/>
          </ac:spMkLst>
        </pc:spChg>
        <pc:spChg chg="mod topLvl">
          <ac:chgData name="Reuben Bond" userId="7f300e4aafcfe080" providerId="LiveId" clId="{971113A0-F64B-4CE1-9172-A7362A611397}" dt="2022-04-19T21:57:50.508" v="671" actId="164"/>
          <ac:spMkLst>
            <pc:docMk/>
            <pc:sldMk cId="3201263978" sldId="300"/>
            <ac:spMk id="31" creationId="{05028347-AE2F-4AC4-BCE2-662DDE33054D}"/>
          </ac:spMkLst>
        </pc:spChg>
        <pc:spChg chg="mod topLvl">
          <ac:chgData name="Reuben Bond" userId="7f300e4aafcfe080" providerId="LiveId" clId="{971113A0-F64B-4CE1-9172-A7362A611397}" dt="2022-04-19T21:57:50.508" v="671" actId="164"/>
          <ac:spMkLst>
            <pc:docMk/>
            <pc:sldMk cId="3201263978" sldId="300"/>
            <ac:spMk id="32" creationId="{AE1AFC37-B8CE-40E7-9BE5-C932582A9BAD}"/>
          </ac:spMkLst>
        </pc:spChg>
        <pc:spChg chg="mod topLvl">
          <ac:chgData name="Reuben Bond" userId="7f300e4aafcfe080" providerId="LiveId" clId="{971113A0-F64B-4CE1-9172-A7362A611397}" dt="2022-04-19T21:57:50.508" v="671" actId="164"/>
          <ac:spMkLst>
            <pc:docMk/>
            <pc:sldMk cId="3201263978" sldId="300"/>
            <ac:spMk id="33" creationId="{5F65DE6B-5010-4B78-8B5C-3085BDE693AF}"/>
          </ac:spMkLst>
        </pc:spChg>
        <pc:spChg chg="mod topLvl">
          <ac:chgData name="Reuben Bond" userId="7f300e4aafcfe080" providerId="LiveId" clId="{971113A0-F64B-4CE1-9172-A7362A611397}" dt="2022-04-19T21:57:50.508" v="671" actId="164"/>
          <ac:spMkLst>
            <pc:docMk/>
            <pc:sldMk cId="3201263978" sldId="300"/>
            <ac:spMk id="34" creationId="{616936B3-551F-41DB-95A5-21D659D62917}"/>
          </ac:spMkLst>
        </pc:spChg>
        <pc:spChg chg="mod topLvl">
          <ac:chgData name="Reuben Bond" userId="7f300e4aafcfe080" providerId="LiveId" clId="{971113A0-F64B-4CE1-9172-A7362A611397}" dt="2022-04-19T21:57:50.508" v="671" actId="164"/>
          <ac:spMkLst>
            <pc:docMk/>
            <pc:sldMk cId="3201263978" sldId="300"/>
            <ac:spMk id="35" creationId="{2405CB89-2129-4904-9FBA-160A8BC1CAF7}"/>
          </ac:spMkLst>
        </pc:spChg>
        <pc:spChg chg="mod topLvl">
          <ac:chgData name="Reuben Bond" userId="7f300e4aafcfe080" providerId="LiveId" clId="{971113A0-F64B-4CE1-9172-A7362A611397}" dt="2022-04-19T21:57:50.508" v="671" actId="164"/>
          <ac:spMkLst>
            <pc:docMk/>
            <pc:sldMk cId="3201263978" sldId="300"/>
            <ac:spMk id="36" creationId="{74C4D84B-C233-46C3-8763-D7780C2B621B}"/>
          </ac:spMkLst>
        </pc:spChg>
        <pc:spChg chg="mod topLvl">
          <ac:chgData name="Reuben Bond" userId="7f300e4aafcfe080" providerId="LiveId" clId="{971113A0-F64B-4CE1-9172-A7362A611397}" dt="2022-04-19T21:57:50.508" v="671" actId="164"/>
          <ac:spMkLst>
            <pc:docMk/>
            <pc:sldMk cId="3201263978" sldId="300"/>
            <ac:spMk id="37" creationId="{02C99EF5-F0BD-4FF0-B326-B553D2E36C3D}"/>
          </ac:spMkLst>
        </pc:spChg>
        <pc:spChg chg="mod topLvl">
          <ac:chgData name="Reuben Bond" userId="7f300e4aafcfe080" providerId="LiveId" clId="{971113A0-F64B-4CE1-9172-A7362A611397}" dt="2022-04-19T21:57:50.508" v="671" actId="164"/>
          <ac:spMkLst>
            <pc:docMk/>
            <pc:sldMk cId="3201263978" sldId="300"/>
            <ac:spMk id="38" creationId="{350259D4-70C4-4F02-968D-5D76FBD42DC9}"/>
          </ac:spMkLst>
        </pc:spChg>
        <pc:spChg chg="mod topLvl">
          <ac:chgData name="Reuben Bond" userId="7f300e4aafcfe080" providerId="LiveId" clId="{971113A0-F64B-4CE1-9172-A7362A611397}" dt="2022-04-19T21:57:50.508" v="671" actId="164"/>
          <ac:spMkLst>
            <pc:docMk/>
            <pc:sldMk cId="3201263978" sldId="300"/>
            <ac:spMk id="39" creationId="{5B5E8588-05AF-4B42-A662-638D966D7FBB}"/>
          </ac:spMkLst>
        </pc:spChg>
        <pc:spChg chg="mod topLvl">
          <ac:chgData name="Reuben Bond" userId="7f300e4aafcfe080" providerId="LiveId" clId="{971113A0-F64B-4CE1-9172-A7362A611397}" dt="2022-04-19T21:57:50.508" v="671" actId="164"/>
          <ac:spMkLst>
            <pc:docMk/>
            <pc:sldMk cId="3201263978" sldId="300"/>
            <ac:spMk id="40" creationId="{3B8E5B65-D1DB-45EE-9E08-5E1DB5CF33F1}"/>
          </ac:spMkLst>
        </pc:spChg>
        <pc:spChg chg="mod topLvl">
          <ac:chgData name="Reuben Bond" userId="7f300e4aafcfe080" providerId="LiveId" clId="{971113A0-F64B-4CE1-9172-A7362A611397}" dt="2022-04-19T21:57:50.508" v="671" actId="164"/>
          <ac:spMkLst>
            <pc:docMk/>
            <pc:sldMk cId="3201263978" sldId="300"/>
            <ac:spMk id="41" creationId="{12EE75FF-54BD-4B5E-9C17-B7AFAD853AD3}"/>
          </ac:spMkLst>
        </pc:spChg>
        <pc:spChg chg="mod topLvl">
          <ac:chgData name="Reuben Bond" userId="7f300e4aafcfe080" providerId="LiveId" clId="{971113A0-F64B-4CE1-9172-A7362A611397}" dt="2022-04-19T21:57:50.508" v="671" actId="164"/>
          <ac:spMkLst>
            <pc:docMk/>
            <pc:sldMk cId="3201263978" sldId="300"/>
            <ac:spMk id="42" creationId="{E51E700D-046F-4660-928E-7097B7DB2ACA}"/>
          </ac:spMkLst>
        </pc:spChg>
        <pc:spChg chg="mod topLvl">
          <ac:chgData name="Reuben Bond" userId="7f300e4aafcfe080" providerId="LiveId" clId="{971113A0-F64B-4CE1-9172-A7362A611397}" dt="2022-04-19T21:57:50.508" v="671" actId="164"/>
          <ac:spMkLst>
            <pc:docMk/>
            <pc:sldMk cId="3201263978" sldId="300"/>
            <ac:spMk id="43" creationId="{A563CD9E-15EA-4965-92DE-125FCB0FF6D9}"/>
          </ac:spMkLst>
        </pc:spChg>
        <pc:spChg chg="mod topLvl">
          <ac:chgData name="Reuben Bond" userId="7f300e4aafcfe080" providerId="LiveId" clId="{971113A0-F64B-4CE1-9172-A7362A611397}" dt="2022-04-19T21:57:50.508" v="671" actId="164"/>
          <ac:spMkLst>
            <pc:docMk/>
            <pc:sldMk cId="3201263978" sldId="300"/>
            <ac:spMk id="44" creationId="{897B2590-6616-4184-9E34-092D95197FBE}"/>
          </ac:spMkLst>
        </pc:spChg>
        <pc:spChg chg="mod topLvl">
          <ac:chgData name="Reuben Bond" userId="7f300e4aafcfe080" providerId="LiveId" clId="{971113A0-F64B-4CE1-9172-A7362A611397}" dt="2022-04-19T21:57:50.508" v="671" actId="164"/>
          <ac:spMkLst>
            <pc:docMk/>
            <pc:sldMk cId="3201263978" sldId="300"/>
            <ac:spMk id="45" creationId="{B5502853-A1D7-479B-940F-278204E8AB24}"/>
          </ac:spMkLst>
        </pc:spChg>
        <pc:spChg chg="mod topLvl">
          <ac:chgData name="Reuben Bond" userId="7f300e4aafcfe080" providerId="LiveId" clId="{971113A0-F64B-4CE1-9172-A7362A611397}" dt="2022-04-19T21:57:50.508" v="671" actId="164"/>
          <ac:spMkLst>
            <pc:docMk/>
            <pc:sldMk cId="3201263978" sldId="300"/>
            <ac:spMk id="46" creationId="{31D800A6-2A41-4D17-A25A-77D62E9B3F76}"/>
          </ac:spMkLst>
        </pc:spChg>
        <pc:spChg chg="mod topLvl">
          <ac:chgData name="Reuben Bond" userId="7f300e4aafcfe080" providerId="LiveId" clId="{971113A0-F64B-4CE1-9172-A7362A611397}" dt="2022-04-19T21:57:50.508" v="671" actId="164"/>
          <ac:spMkLst>
            <pc:docMk/>
            <pc:sldMk cId="3201263978" sldId="300"/>
            <ac:spMk id="47" creationId="{70E2103B-D4F0-42CE-82D9-90CDB4872878}"/>
          </ac:spMkLst>
        </pc:spChg>
        <pc:spChg chg="mod topLvl">
          <ac:chgData name="Reuben Bond" userId="7f300e4aafcfe080" providerId="LiveId" clId="{971113A0-F64B-4CE1-9172-A7362A611397}" dt="2022-04-19T21:57:50.508" v="671" actId="164"/>
          <ac:spMkLst>
            <pc:docMk/>
            <pc:sldMk cId="3201263978" sldId="300"/>
            <ac:spMk id="48" creationId="{23E04300-C574-4373-AD26-11C1E0075B5C}"/>
          </ac:spMkLst>
        </pc:spChg>
        <pc:spChg chg="mod topLvl">
          <ac:chgData name="Reuben Bond" userId="7f300e4aafcfe080" providerId="LiveId" clId="{971113A0-F64B-4CE1-9172-A7362A611397}" dt="2022-04-19T21:57:50.508" v="671" actId="164"/>
          <ac:spMkLst>
            <pc:docMk/>
            <pc:sldMk cId="3201263978" sldId="300"/>
            <ac:spMk id="49" creationId="{98C2C4F0-B916-4814-9CA0-EE0F5C8ADB29}"/>
          </ac:spMkLst>
        </pc:spChg>
        <pc:spChg chg="mod topLvl">
          <ac:chgData name="Reuben Bond" userId="7f300e4aafcfe080" providerId="LiveId" clId="{971113A0-F64B-4CE1-9172-A7362A611397}" dt="2022-04-19T21:57:50.508" v="671" actId="164"/>
          <ac:spMkLst>
            <pc:docMk/>
            <pc:sldMk cId="3201263978" sldId="300"/>
            <ac:spMk id="50" creationId="{C63F267B-D0A2-4201-90F0-682BC4F7A55C}"/>
          </ac:spMkLst>
        </pc:spChg>
        <pc:spChg chg="mod topLvl">
          <ac:chgData name="Reuben Bond" userId="7f300e4aafcfe080" providerId="LiveId" clId="{971113A0-F64B-4CE1-9172-A7362A611397}" dt="2022-04-19T21:57:50.508" v="671" actId="164"/>
          <ac:spMkLst>
            <pc:docMk/>
            <pc:sldMk cId="3201263978" sldId="300"/>
            <ac:spMk id="51" creationId="{D0A0FB37-BB64-42F9-9F27-F1CFB4F956BE}"/>
          </ac:spMkLst>
        </pc:spChg>
        <pc:spChg chg="mod topLvl">
          <ac:chgData name="Reuben Bond" userId="7f300e4aafcfe080" providerId="LiveId" clId="{971113A0-F64B-4CE1-9172-A7362A611397}" dt="2022-04-19T21:57:50.508" v="671" actId="164"/>
          <ac:spMkLst>
            <pc:docMk/>
            <pc:sldMk cId="3201263978" sldId="300"/>
            <ac:spMk id="52" creationId="{23325255-9531-49FA-ADE1-BC3D12EC7C86}"/>
          </ac:spMkLst>
        </pc:spChg>
        <pc:spChg chg="mod topLvl">
          <ac:chgData name="Reuben Bond" userId="7f300e4aafcfe080" providerId="LiveId" clId="{971113A0-F64B-4CE1-9172-A7362A611397}" dt="2022-04-19T21:57:50.508" v="671" actId="164"/>
          <ac:spMkLst>
            <pc:docMk/>
            <pc:sldMk cId="3201263978" sldId="300"/>
            <ac:spMk id="53" creationId="{2D7772CA-6895-456E-B5DE-6EE8B33A42E8}"/>
          </ac:spMkLst>
        </pc:spChg>
        <pc:spChg chg="mod topLvl">
          <ac:chgData name="Reuben Bond" userId="7f300e4aafcfe080" providerId="LiveId" clId="{971113A0-F64B-4CE1-9172-A7362A611397}" dt="2022-04-19T21:57:50.508" v="671" actId="164"/>
          <ac:spMkLst>
            <pc:docMk/>
            <pc:sldMk cId="3201263978" sldId="300"/>
            <ac:spMk id="54" creationId="{60FFDABF-9792-469D-A6FF-2F4883BA96AB}"/>
          </ac:spMkLst>
        </pc:spChg>
        <pc:spChg chg="mod topLvl">
          <ac:chgData name="Reuben Bond" userId="7f300e4aafcfe080" providerId="LiveId" clId="{971113A0-F64B-4CE1-9172-A7362A611397}" dt="2022-04-19T21:57:50.508" v="671" actId="164"/>
          <ac:spMkLst>
            <pc:docMk/>
            <pc:sldMk cId="3201263978" sldId="300"/>
            <ac:spMk id="55" creationId="{EEFDE4E4-E5BE-4C35-AEA1-A7787B17A659}"/>
          </ac:spMkLst>
        </pc:spChg>
        <pc:spChg chg="mod topLvl">
          <ac:chgData name="Reuben Bond" userId="7f300e4aafcfe080" providerId="LiveId" clId="{971113A0-F64B-4CE1-9172-A7362A611397}" dt="2022-04-19T21:57:50.508" v="671" actId="164"/>
          <ac:spMkLst>
            <pc:docMk/>
            <pc:sldMk cId="3201263978" sldId="300"/>
            <ac:spMk id="56" creationId="{DF8A1BC3-2366-47A5-A68A-E47F5E5411C3}"/>
          </ac:spMkLst>
        </pc:spChg>
        <pc:spChg chg="mod topLvl">
          <ac:chgData name="Reuben Bond" userId="7f300e4aafcfe080" providerId="LiveId" clId="{971113A0-F64B-4CE1-9172-A7362A611397}" dt="2022-04-19T21:57:50.508" v="671" actId="164"/>
          <ac:spMkLst>
            <pc:docMk/>
            <pc:sldMk cId="3201263978" sldId="300"/>
            <ac:spMk id="57" creationId="{F787F035-EEAC-44FC-AFD0-9A9572EB5C64}"/>
          </ac:spMkLst>
        </pc:spChg>
        <pc:spChg chg="mod topLvl">
          <ac:chgData name="Reuben Bond" userId="7f300e4aafcfe080" providerId="LiveId" clId="{971113A0-F64B-4CE1-9172-A7362A611397}" dt="2022-04-19T21:57:50.508" v="671" actId="164"/>
          <ac:spMkLst>
            <pc:docMk/>
            <pc:sldMk cId="3201263978" sldId="300"/>
            <ac:spMk id="58" creationId="{1A75B49D-33D7-4E14-8D2B-39A752E8D3D4}"/>
          </ac:spMkLst>
        </pc:spChg>
        <pc:spChg chg="mod topLvl">
          <ac:chgData name="Reuben Bond" userId="7f300e4aafcfe080" providerId="LiveId" clId="{971113A0-F64B-4CE1-9172-A7362A611397}" dt="2022-04-19T21:57:50.508" v="671" actId="164"/>
          <ac:spMkLst>
            <pc:docMk/>
            <pc:sldMk cId="3201263978" sldId="300"/>
            <ac:spMk id="59" creationId="{3C07ECFF-71E1-4146-A93B-9C2B4827CCEA}"/>
          </ac:spMkLst>
        </pc:spChg>
        <pc:spChg chg="mod topLvl">
          <ac:chgData name="Reuben Bond" userId="7f300e4aafcfe080" providerId="LiveId" clId="{971113A0-F64B-4CE1-9172-A7362A611397}" dt="2022-04-19T21:57:50.508" v="671" actId="164"/>
          <ac:spMkLst>
            <pc:docMk/>
            <pc:sldMk cId="3201263978" sldId="300"/>
            <ac:spMk id="60" creationId="{55021C52-3B9C-4C0A-80E9-2D1A5A8C7FA9}"/>
          </ac:spMkLst>
        </pc:spChg>
        <pc:spChg chg="mod topLvl">
          <ac:chgData name="Reuben Bond" userId="7f300e4aafcfe080" providerId="LiveId" clId="{971113A0-F64B-4CE1-9172-A7362A611397}" dt="2022-04-19T21:57:50.508" v="671" actId="164"/>
          <ac:spMkLst>
            <pc:docMk/>
            <pc:sldMk cId="3201263978" sldId="300"/>
            <ac:spMk id="61" creationId="{55F98320-7239-4164-850F-2FF398F1AD32}"/>
          </ac:spMkLst>
        </pc:spChg>
        <pc:spChg chg="mod topLvl">
          <ac:chgData name="Reuben Bond" userId="7f300e4aafcfe080" providerId="LiveId" clId="{971113A0-F64B-4CE1-9172-A7362A611397}" dt="2022-04-19T21:57:50.508" v="671" actId="164"/>
          <ac:spMkLst>
            <pc:docMk/>
            <pc:sldMk cId="3201263978" sldId="300"/>
            <ac:spMk id="62" creationId="{91F15F4A-831F-4A4F-89F5-3E25BAAE7059}"/>
          </ac:spMkLst>
        </pc:spChg>
        <pc:spChg chg="mod topLvl">
          <ac:chgData name="Reuben Bond" userId="7f300e4aafcfe080" providerId="LiveId" clId="{971113A0-F64B-4CE1-9172-A7362A611397}" dt="2022-04-19T21:57:50.508" v="671" actId="164"/>
          <ac:spMkLst>
            <pc:docMk/>
            <pc:sldMk cId="3201263978" sldId="300"/>
            <ac:spMk id="63" creationId="{AEB4869A-6CEA-4B77-A2B6-30D77F5197AE}"/>
          </ac:spMkLst>
        </pc:spChg>
        <pc:spChg chg="mod topLvl">
          <ac:chgData name="Reuben Bond" userId="7f300e4aafcfe080" providerId="LiveId" clId="{971113A0-F64B-4CE1-9172-A7362A611397}" dt="2022-04-19T21:57:50.508" v="671" actId="164"/>
          <ac:spMkLst>
            <pc:docMk/>
            <pc:sldMk cId="3201263978" sldId="300"/>
            <ac:spMk id="64" creationId="{650D172E-E7E8-40A1-BC81-5EBAD39DD642}"/>
          </ac:spMkLst>
        </pc:spChg>
        <pc:spChg chg="mod topLvl">
          <ac:chgData name="Reuben Bond" userId="7f300e4aafcfe080" providerId="LiveId" clId="{971113A0-F64B-4CE1-9172-A7362A611397}" dt="2022-04-19T21:57:50.508" v="671" actId="164"/>
          <ac:spMkLst>
            <pc:docMk/>
            <pc:sldMk cId="3201263978" sldId="300"/>
            <ac:spMk id="65" creationId="{6AA6554D-2FD6-437E-8E90-E8E30BA8F05D}"/>
          </ac:spMkLst>
        </pc:spChg>
        <pc:spChg chg="mod topLvl">
          <ac:chgData name="Reuben Bond" userId="7f300e4aafcfe080" providerId="LiveId" clId="{971113A0-F64B-4CE1-9172-A7362A611397}" dt="2022-04-19T21:57:50.508" v="671" actId="164"/>
          <ac:spMkLst>
            <pc:docMk/>
            <pc:sldMk cId="3201263978" sldId="300"/>
            <ac:spMk id="66" creationId="{D69DA5A5-FFBA-4B96-A1C9-AEE71A524323}"/>
          </ac:spMkLst>
        </pc:spChg>
        <pc:spChg chg="mod topLvl">
          <ac:chgData name="Reuben Bond" userId="7f300e4aafcfe080" providerId="LiveId" clId="{971113A0-F64B-4CE1-9172-A7362A611397}" dt="2022-04-19T21:57:50.508" v="671" actId="164"/>
          <ac:spMkLst>
            <pc:docMk/>
            <pc:sldMk cId="3201263978" sldId="300"/>
            <ac:spMk id="67" creationId="{F34AFF50-D234-4D25-A3FF-701EA4EF8F9B}"/>
          </ac:spMkLst>
        </pc:spChg>
        <pc:spChg chg="mod topLvl">
          <ac:chgData name="Reuben Bond" userId="7f300e4aafcfe080" providerId="LiveId" clId="{971113A0-F64B-4CE1-9172-A7362A611397}" dt="2022-04-19T21:57:50.508" v="671" actId="164"/>
          <ac:spMkLst>
            <pc:docMk/>
            <pc:sldMk cId="3201263978" sldId="300"/>
            <ac:spMk id="68" creationId="{F4B5B19E-5338-4E20-A03E-81B494D5BA51}"/>
          </ac:spMkLst>
        </pc:spChg>
        <pc:spChg chg="mod">
          <ac:chgData name="Reuben Bond" userId="7f300e4aafcfe080" providerId="LiveId" clId="{971113A0-F64B-4CE1-9172-A7362A611397}" dt="2022-04-19T21:20:20.002" v="206" actId="692"/>
          <ac:spMkLst>
            <pc:docMk/>
            <pc:sldMk cId="3201263978" sldId="300"/>
            <ac:spMk id="69" creationId="{F5AE81A3-FF30-4430-A71A-96F3B80C6F06}"/>
          </ac:spMkLst>
        </pc:spChg>
        <pc:spChg chg="mod">
          <ac:chgData name="Reuben Bond" userId="7f300e4aafcfe080" providerId="LiveId" clId="{971113A0-F64B-4CE1-9172-A7362A611397}" dt="2022-04-19T21:20:20.002" v="206" actId="692"/>
          <ac:spMkLst>
            <pc:docMk/>
            <pc:sldMk cId="3201263978" sldId="300"/>
            <ac:spMk id="70" creationId="{3CBA97A1-7289-4B80-8305-58E9BDD191BF}"/>
          </ac:spMkLst>
        </pc:spChg>
        <pc:spChg chg="mod">
          <ac:chgData name="Reuben Bond" userId="7f300e4aafcfe080" providerId="LiveId" clId="{971113A0-F64B-4CE1-9172-A7362A611397}" dt="2022-04-19T21:20:20.002" v="206" actId="692"/>
          <ac:spMkLst>
            <pc:docMk/>
            <pc:sldMk cId="3201263978" sldId="300"/>
            <ac:spMk id="71" creationId="{AA330C80-3DE5-4E6B-9CEC-B066E6DD6158}"/>
          </ac:spMkLst>
        </pc:spChg>
        <pc:spChg chg="mod">
          <ac:chgData name="Reuben Bond" userId="7f300e4aafcfe080" providerId="LiveId" clId="{971113A0-F64B-4CE1-9172-A7362A611397}" dt="2022-04-19T21:20:20.002" v="206" actId="692"/>
          <ac:spMkLst>
            <pc:docMk/>
            <pc:sldMk cId="3201263978" sldId="300"/>
            <ac:spMk id="72" creationId="{745E01ED-F537-46B5-ABDB-9B53E3D89536}"/>
          </ac:spMkLst>
        </pc:spChg>
        <pc:spChg chg="mod">
          <ac:chgData name="Reuben Bond" userId="7f300e4aafcfe080" providerId="LiveId" clId="{971113A0-F64B-4CE1-9172-A7362A611397}" dt="2022-04-19T21:20:20.002" v="206" actId="692"/>
          <ac:spMkLst>
            <pc:docMk/>
            <pc:sldMk cId="3201263978" sldId="300"/>
            <ac:spMk id="73" creationId="{366F6A60-51E1-424F-8350-F1D27C7958E3}"/>
          </ac:spMkLst>
        </pc:spChg>
        <pc:spChg chg="mod">
          <ac:chgData name="Reuben Bond" userId="7f300e4aafcfe080" providerId="LiveId" clId="{971113A0-F64B-4CE1-9172-A7362A611397}" dt="2022-04-19T21:20:20.002" v="206" actId="692"/>
          <ac:spMkLst>
            <pc:docMk/>
            <pc:sldMk cId="3201263978" sldId="300"/>
            <ac:spMk id="74" creationId="{7A4E4865-8554-47D5-9584-FB8197309B38}"/>
          </ac:spMkLst>
        </pc:spChg>
        <pc:spChg chg="mod">
          <ac:chgData name="Reuben Bond" userId="7f300e4aafcfe080" providerId="LiveId" clId="{971113A0-F64B-4CE1-9172-A7362A611397}" dt="2022-04-19T21:20:20.002" v="206" actId="692"/>
          <ac:spMkLst>
            <pc:docMk/>
            <pc:sldMk cId="3201263978" sldId="300"/>
            <ac:spMk id="75" creationId="{265E0050-058B-4F5A-8EC2-E3B95AFD0F7B}"/>
          </ac:spMkLst>
        </pc:spChg>
        <pc:spChg chg="mod">
          <ac:chgData name="Reuben Bond" userId="7f300e4aafcfe080" providerId="LiveId" clId="{971113A0-F64B-4CE1-9172-A7362A611397}" dt="2022-04-19T21:21:16.489" v="216"/>
          <ac:spMkLst>
            <pc:docMk/>
            <pc:sldMk cId="3201263978" sldId="300"/>
            <ac:spMk id="76" creationId="{3E90D144-D6F9-4BEF-A5BD-5D2504BDB542}"/>
          </ac:spMkLst>
        </pc:spChg>
        <pc:spChg chg="mod topLvl">
          <ac:chgData name="Reuben Bond" userId="7f300e4aafcfe080" providerId="LiveId" clId="{971113A0-F64B-4CE1-9172-A7362A611397}" dt="2022-04-19T21:57:50.508" v="671" actId="164"/>
          <ac:spMkLst>
            <pc:docMk/>
            <pc:sldMk cId="3201263978" sldId="300"/>
            <ac:spMk id="77" creationId="{3255B87A-386A-461C-9DED-4DCA1BEEA70F}"/>
          </ac:spMkLst>
        </pc:spChg>
        <pc:spChg chg="mod topLvl">
          <ac:chgData name="Reuben Bond" userId="7f300e4aafcfe080" providerId="LiveId" clId="{971113A0-F64B-4CE1-9172-A7362A611397}" dt="2022-04-19T21:57:50.508" v="671" actId="164"/>
          <ac:spMkLst>
            <pc:docMk/>
            <pc:sldMk cId="3201263978" sldId="300"/>
            <ac:spMk id="78" creationId="{66D60421-3108-4D8E-83B5-3906B3A2FB6D}"/>
          </ac:spMkLst>
        </pc:spChg>
        <pc:spChg chg="mod topLvl">
          <ac:chgData name="Reuben Bond" userId="7f300e4aafcfe080" providerId="LiveId" clId="{971113A0-F64B-4CE1-9172-A7362A611397}" dt="2022-04-19T21:57:50.508" v="671" actId="164"/>
          <ac:spMkLst>
            <pc:docMk/>
            <pc:sldMk cId="3201263978" sldId="300"/>
            <ac:spMk id="79" creationId="{1082EAC7-FBE2-4ED7-9C03-C402EB6BA2B7}"/>
          </ac:spMkLst>
        </pc:spChg>
        <pc:spChg chg="mod topLvl">
          <ac:chgData name="Reuben Bond" userId="7f300e4aafcfe080" providerId="LiveId" clId="{971113A0-F64B-4CE1-9172-A7362A611397}" dt="2022-04-19T21:57:50.508" v="671" actId="164"/>
          <ac:spMkLst>
            <pc:docMk/>
            <pc:sldMk cId="3201263978" sldId="300"/>
            <ac:spMk id="80" creationId="{4ACCEC8D-2308-4696-87E1-80A2E1DCEB34}"/>
          </ac:spMkLst>
        </pc:spChg>
        <pc:spChg chg="mod topLvl">
          <ac:chgData name="Reuben Bond" userId="7f300e4aafcfe080" providerId="LiveId" clId="{971113A0-F64B-4CE1-9172-A7362A611397}" dt="2022-04-19T21:57:50.508" v="671" actId="164"/>
          <ac:spMkLst>
            <pc:docMk/>
            <pc:sldMk cId="3201263978" sldId="300"/>
            <ac:spMk id="81" creationId="{0732DBA7-9280-46A3-8E05-5B918A1DA89E}"/>
          </ac:spMkLst>
        </pc:spChg>
        <pc:spChg chg="mod topLvl">
          <ac:chgData name="Reuben Bond" userId="7f300e4aafcfe080" providerId="LiveId" clId="{971113A0-F64B-4CE1-9172-A7362A611397}" dt="2022-04-19T21:57:50.508" v="671" actId="164"/>
          <ac:spMkLst>
            <pc:docMk/>
            <pc:sldMk cId="3201263978" sldId="300"/>
            <ac:spMk id="82" creationId="{0091AE15-79B2-48FC-8ED9-F74FB175DC24}"/>
          </ac:spMkLst>
        </pc:spChg>
        <pc:spChg chg="mod topLvl">
          <ac:chgData name="Reuben Bond" userId="7f300e4aafcfe080" providerId="LiveId" clId="{971113A0-F64B-4CE1-9172-A7362A611397}" dt="2022-04-19T21:57:50.508" v="671" actId="164"/>
          <ac:spMkLst>
            <pc:docMk/>
            <pc:sldMk cId="3201263978" sldId="300"/>
            <ac:spMk id="83" creationId="{B7C9420A-FA71-4B73-B6FB-C67AD07D14AB}"/>
          </ac:spMkLst>
        </pc:spChg>
        <pc:spChg chg="mod topLvl">
          <ac:chgData name="Reuben Bond" userId="7f300e4aafcfe080" providerId="LiveId" clId="{971113A0-F64B-4CE1-9172-A7362A611397}" dt="2022-04-19T21:57:50.508" v="671" actId="164"/>
          <ac:spMkLst>
            <pc:docMk/>
            <pc:sldMk cId="3201263978" sldId="300"/>
            <ac:spMk id="84" creationId="{9E4F2034-AC6B-44F0-9ACB-58506D8F3E3E}"/>
          </ac:spMkLst>
        </pc:spChg>
        <pc:spChg chg="mod topLvl">
          <ac:chgData name="Reuben Bond" userId="7f300e4aafcfe080" providerId="LiveId" clId="{971113A0-F64B-4CE1-9172-A7362A611397}" dt="2022-04-19T21:57:50.508" v="671" actId="164"/>
          <ac:spMkLst>
            <pc:docMk/>
            <pc:sldMk cId="3201263978" sldId="300"/>
            <ac:spMk id="93" creationId="{E102BD19-3D3B-4C74-B1E6-F2467CEC19B7}"/>
          </ac:spMkLst>
        </pc:spChg>
        <pc:spChg chg="mod topLvl">
          <ac:chgData name="Reuben Bond" userId="7f300e4aafcfe080" providerId="LiveId" clId="{971113A0-F64B-4CE1-9172-A7362A611397}" dt="2022-04-19T21:57:50.508" v="671" actId="164"/>
          <ac:spMkLst>
            <pc:docMk/>
            <pc:sldMk cId="3201263978" sldId="300"/>
            <ac:spMk id="94" creationId="{58A94857-2108-473B-87ED-3497CA2A67CE}"/>
          </ac:spMkLst>
        </pc:spChg>
        <pc:spChg chg="mod topLvl">
          <ac:chgData name="Reuben Bond" userId="7f300e4aafcfe080" providerId="LiveId" clId="{971113A0-F64B-4CE1-9172-A7362A611397}" dt="2022-04-19T21:57:50.508" v="671" actId="164"/>
          <ac:spMkLst>
            <pc:docMk/>
            <pc:sldMk cId="3201263978" sldId="300"/>
            <ac:spMk id="95" creationId="{A723D09F-5182-4D3F-9AE1-663D7CF54931}"/>
          </ac:spMkLst>
        </pc:spChg>
        <pc:spChg chg="mod topLvl">
          <ac:chgData name="Reuben Bond" userId="7f300e4aafcfe080" providerId="LiveId" clId="{971113A0-F64B-4CE1-9172-A7362A611397}" dt="2022-04-19T21:57:50.508" v="671" actId="164"/>
          <ac:spMkLst>
            <pc:docMk/>
            <pc:sldMk cId="3201263978" sldId="300"/>
            <ac:spMk id="96" creationId="{A593FEC6-7F92-4D7A-A6EB-E10DD03CE3BB}"/>
          </ac:spMkLst>
        </pc:spChg>
        <pc:spChg chg="mod topLvl">
          <ac:chgData name="Reuben Bond" userId="7f300e4aafcfe080" providerId="LiveId" clId="{971113A0-F64B-4CE1-9172-A7362A611397}" dt="2022-04-19T21:57:50.508" v="671" actId="164"/>
          <ac:spMkLst>
            <pc:docMk/>
            <pc:sldMk cId="3201263978" sldId="300"/>
            <ac:spMk id="97" creationId="{95158558-D54B-422E-8DE6-3C9795477DD5}"/>
          </ac:spMkLst>
        </pc:spChg>
        <pc:spChg chg="mod topLvl">
          <ac:chgData name="Reuben Bond" userId="7f300e4aafcfe080" providerId="LiveId" clId="{971113A0-F64B-4CE1-9172-A7362A611397}" dt="2022-04-19T21:57:50.508" v="671" actId="164"/>
          <ac:spMkLst>
            <pc:docMk/>
            <pc:sldMk cId="3201263978" sldId="300"/>
            <ac:spMk id="98" creationId="{D1120E7E-1897-4E01-AE61-346C482EA2B0}"/>
          </ac:spMkLst>
        </pc:spChg>
        <pc:spChg chg="mod topLvl">
          <ac:chgData name="Reuben Bond" userId="7f300e4aafcfe080" providerId="LiveId" clId="{971113A0-F64B-4CE1-9172-A7362A611397}" dt="2022-04-19T21:57:50.508" v="671" actId="164"/>
          <ac:spMkLst>
            <pc:docMk/>
            <pc:sldMk cId="3201263978" sldId="300"/>
            <ac:spMk id="99" creationId="{C958264F-7935-49A6-A145-61F940EE2148}"/>
          </ac:spMkLst>
        </pc:spChg>
        <pc:spChg chg="mod topLvl">
          <ac:chgData name="Reuben Bond" userId="7f300e4aafcfe080" providerId="LiveId" clId="{971113A0-F64B-4CE1-9172-A7362A611397}" dt="2022-04-19T21:57:50.508" v="671" actId="164"/>
          <ac:spMkLst>
            <pc:docMk/>
            <pc:sldMk cId="3201263978" sldId="300"/>
            <ac:spMk id="100" creationId="{209B975B-DB81-440B-A6E9-1EC15DADC0F9}"/>
          </ac:spMkLst>
        </pc:spChg>
        <pc:spChg chg="mod topLvl">
          <ac:chgData name="Reuben Bond" userId="7f300e4aafcfe080" providerId="LiveId" clId="{971113A0-F64B-4CE1-9172-A7362A611397}" dt="2022-04-19T21:57:50.508" v="671" actId="164"/>
          <ac:spMkLst>
            <pc:docMk/>
            <pc:sldMk cId="3201263978" sldId="300"/>
            <ac:spMk id="101" creationId="{FAC2AA8A-B417-44FD-9E49-ED233973554E}"/>
          </ac:spMkLst>
        </pc:spChg>
        <pc:spChg chg="mod topLvl">
          <ac:chgData name="Reuben Bond" userId="7f300e4aafcfe080" providerId="LiveId" clId="{971113A0-F64B-4CE1-9172-A7362A611397}" dt="2022-04-19T21:57:50.508" v="671" actId="164"/>
          <ac:spMkLst>
            <pc:docMk/>
            <pc:sldMk cId="3201263978" sldId="300"/>
            <ac:spMk id="102" creationId="{AA368E9C-C7D8-49DC-A2DA-9DF5CED7ECC5}"/>
          </ac:spMkLst>
        </pc:spChg>
        <pc:spChg chg="mod topLvl">
          <ac:chgData name="Reuben Bond" userId="7f300e4aafcfe080" providerId="LiveId" clId="{971113A0-F64B-4CE1-9172-A7362A611397}" dt="2022-04-19T21:57:50.508" v="671" actId="164"/>
          <ac:spMkLst>
            <pc:docMk/>
            <pc:sldMk cId="3201263978" sldId="300"/>
            <ac:spMk id="103" creationId="{D9F57339-D02D-4BEF-9825-7080D162318C}"/>
          </ac:spMkLst>
        </pc:spChg>
        <pc:spChg chg="mod topLvl">
          <ac:chgData name="Reuben Bond" userId="7f300e4aafcfe080" providerId="LiveId" clId="{971113A0-F64B-4CE1-9172-A7362A611397}" dt="2022-04-19T21:57:50.508" v="671" actId="164"/>
          <ac:spMkLst>
            <pc:docMk/>
            <pc:sldMk cId="3201263978" sldId="300"/>
            <ac:spMk id="104" creationId="{1A122265-478A-4913-B18D-4BFB28809FFF}"/>
          </ac:spMkLst>
        </pc:spChg>
        <pc:spChg chg="mod topLvl">
          <ac:chgData name="Reuben Bond" userId="7f300e4aafcfe080" providerId="LiveId" clId="{971113A0-F64B-4CE1-9172-A7362A611397}" dt="2022-04-19T21:57:50.508" v="671" actId="164"/>
          <ac:spMkLst>
            <pc:docMk/>
            <pc:sldMk cId="3201263978" sldId="300"/>
            <ac:spMk id="105" creationId="{5D63E4FD-A751-44BD-906A-34F2C054DD73}"/>
          </ac:spMkLst>
        </pc:spChg>
        <pc:spChg chg="mod topLvl">
          <ac:chgData name="Reuben Bond" userId="7f300e4aafcfe080" providerId="LiveId" clId="{971113A0-F64B-4CE1-9172-A7362A611397}" dt="2022-04-19T21:57:50.508" v="671" actId="164"/>
          <ac:spMkLst>
            <pc:docMk/>
            <pc:sldMk cId="3201263978" sldId="300"/>
            <ac:spMk id="106" creationId="{A9D60199-955B-4AE6-8848-6E98E3C1E109}"/>
          </ac:spMkLst>
        </pc:spChg>
        <pc:spChg chg="mod topLvl">
          <ac:chgData name="Reuben Bond" userId="7f300e4aafcfe080" providerId="LiveId" clId="{971113A0-F64B-4CE1-9172-A7362A611397}" dt="2022-04-19T21:57:50.508" v="671" actId="164"/>
          <ac:spMkLst>
            <pc:docMk/>
            <pc:sldMk cId="3201263978" sldId="300"/>
            <ac:spMk id="107" creationId="{92E3AAC8-BB0D-4561-B1C5-ED4E282E7534}"/>
          </ac:spMkLst>
        </pc:spChg>
        <pc:spChg chg="mod topLvl">
          <ac:chgData name="Reuben Bond" userId="7f300e4aafcfe080" providerId="LiveId" clId="{971113A0-F64B-4CE1-9172-A7362A611397}" dt="2022-04-19T21:57:50.508" v="671" actId="164"/>
          <ac:spMkLst>
            <pc:docMk/>
            <pc:sldMk cId="3201263978" sldId="300"/>
            <ac:spMk id="108" creationId="{FA9E4EAC-2102-4D57-9655-69CF2649A76A}"/>
          </ac:spMkLst>
        </pc:spChg>
        <pc:spChg chg="mod topLvl">
          <ac:chgData name="Reuben Bond" userId="7f300e4aafcfe080" providerId="LiveId" clId="{971113A0-F64B-4CE1-9172-A7362A611397}" dt="2022-04-19T21:57:50.508" v="671" actId="164"/>
          <ac:spMkLst>
            <pc:docMk/>
            <pc:sldMk cId="3201263978" sldId="300"/>
            <ac:spMk id="109" creationId="{B51A0BF9-ECCB-47D9-9850-3B7642B7CE00}"/>
          </ac:spMkLst>
        </pc:spChg>
        <pc:spChg chg="mod topLvl">
          <ac:chgData name="Reuben Bond" userId="7f300e4aafcfe080" providerId="LiveId" clId="{971113A0-F64B-4CE1-9172-A7362A611397}" dt="2022-04-19T21:57:50.508" v="671" actId="164"/>
          <ac:spMkLst>
            <pc:docMk/>
            <pc:sldMk cId="3201263978" sldId="300"/>
            <ac:spMk id="110" creationId="{38B0B512-B898-4889-A950-6A4DC7087FE2}"/>
          </ac:spMkLst>
        </pc:spChg>
        <pc:spChg chg="mod topLvl">
          <ac:chgData name="Reuben Bond" userId="7f300e4aafcfe080" providerId="LiveId" clId="{971113A0-F64B-4CE1-9172-A7362A611397}" dt="2022-04-19T21:57:50.508" v="671" actId="164"/>
          <ac:spMkLst>
            <pc:docMk/>
            <pc:sldMk cId="3201263978" sldId="300"/>
            <ac:spMk id="111" creationId="{DAB90049-796C-4BD8-848A-9C82F001A1C2}"/>
          </ac:spMkLst>
        </pc:spChg>
        <pc:spChg chg="mod topLvl">
          <ac:chgData name="Reuben Bond" userId="7f300e4aafcfe080" providerId="LiveId" clId="{971113A0-F64B-4CE1-9172-A7362A611397}" dt="2022-04-19T21:57:50.508" v="671" actId="164"/>
          <ac:spMkLst>
            <pc:docMk/>
            <pc:sldMk cId="3201263978" sldId="300"/>
            <ac:spMk id="112" creationId="{06C04499-8631-4690-9C3B-BEF8C0D045DE}"/>
          </ac:spMkLst>
        </pc:spChg>
        <pc:spChg chg="mod topLvl">
          <ac:chgData name="Reuben Bond" userId="7f300e4aafcfe080" providerId="LiveId" clId="{971113A0-F64B-4CE1-9172-A7362A611397}" dt="2022-04-19T21:57:50.508" v="671" actId="164"/>
          <ac:spMkLst>
            <pc:docMk/>
            <pc:sldMk cId="3201263978" sldId="300"/>
            <ac:spMk id="113" creationId="{1ABF6DCB-86F4-4FBE-8F05-325F39F2E05D}"/>
          </ac:spMkLst>
        </pc:spChg>
        <pc:spChg chg="mod topLvl">
          <ac:chgData name="Reuben Bond" userId="7f300e4aafcfe080" providerId="LiveId" clId="{971113A0-F64B-4CE1-9172-A7362A611397}" dt="2022-04-19T21:57:50.508" v="671" actId="164"/>
          <ac:spMkLst>
            <pc:docMk/>
            <pc:sldMk cId="3201263978" sldId="300"/>
            <ac:spMk id="114" creationId="{2BF66C93-03DD-425E-BFC4-DB0C094762AF}"/>
          </ac:spMkLst>
        </pc:spChg>
        <pc:spChg chg="mod topLvl">
          <ac:chgData name="Reuben Bond" userId="7f300e4aafcfe080" providerId="LiveId" clId="{971113A0-F64B-4CE1-9172-A7362A611397}" dt="2022-04-19T21:57:50.508" v="671" actId="164"/>
          <ac:spMkLst>
            <pc:docMk/>
            <pc:sldMk cId="3201263978" sldId="300"/>
            <ac:spMk id="115" creationId="{A530F7D3-454D-475E-946A-D142FE110168}"/>
          </ac:spMkLst>
        </pc:spChg>
        <pc:spChg chg="mod topLvl">
          <ac:chgData name="Reuben Bond" userId="7f300e4aafcfe080" providerId="LiveId" clId="{971113A0-F64B-4CE1-9172-A7362A611397}" dt="2022-04-19T21:57:50.508" v="671" actId="164"/>
          <ac:spMkLst>
            <pc:docMk/>
            <pc:sldMk cId="3201263978" sldId="300"/>
            <ac:spMk id="116" creationId="{DBFBDF2A-02E0-4C09-BDC6-D4A5BA875783}"/>
          </ac:spMkLst>
        </pc:spChg>
        <pc:spChg chg="mod topLvl">
          <ac:chgData name="Reuben Bond" userId="7f300e4aafcfe080" providerId="LiveId" clId="{971113A0-F64B-4CE1-9172-A7362A611397}" dt="2022-04-19T21:57:50.508" v="671" actId="164"/>
          <ac:spMkLst>
            <pc:docMk/>
            <pc:sldMk cId="3201263978" sldId="300"/>
            <ac:spMk id="117" creationId="{0B94D704-AE0E-41AD-B255-2EBE84033181}"/>
          </ac:spMkLst>
        </pc:spChg>
        <pc:spChg chg="mod topLvl">
          <ac:chgData name="Reuben Bond" userId="7f300e4aafcfe080" providerId="LiveId" clId="{971113A0-F64B-4CE1-9172-A7362A611397}" dt="2022-04-19T21:57:50.508" v="671" actId="164"/>
          <ac:spMkLst>
            <pc:docMk/>
            <pc:sldMk cId="3201263978" sldId="300"/>
            <ac:spMk id="118" creationId="{F0F8B163-4702-4048-8213-017334FEE002}"/>
          </ac:spMkLst>
        </pc:spChg>
        <pc:spChg chg="mod topLvl">
          <ac:chgData name="Reuben Bond" userId="7f300e4aafcfe080" providerId="LiveId" clId="{971113A0-F64B-4CE1-9172-A7362A611397}" dt="2022-04-19T21:57:50.508" v="671" actId="164"/>
          <ac:spMkLst>
            <pc:docMk/>
            <pc:sldMk cId="3201263978" sldId="300"/>
            <ac:spMk id="119" creationId="{EA6D0483-0DA5-4C10-AD11-817E43DE5126}"/>
          </ac:spMkLst>
        </pc:spChg>
        <pc:spChg chg="mod topLvl">
          <ac:chgData name="Reuben Bond" userId="7f300e4aafcfe080" providerId="LiveId" clId="{971113A0-F64B-4CE1-9172-A7362A611397}" dt="2022-04-19T21:57:50.508" v="671" actId="164"/>
          <ac:spMkLst>
            <pc:docMk/>
            <pc:sldMk cId="3201263978" sldId="300"/>
            <ac:spMk id="120" creationId="{F96F119B-0704-43E8-9153-8C8D7BA90285}"/>
          </ac:spMkLst>
        </pc:spChg>
        <pc:spChg chg="mod topLvl">
          <ac:chgData name="Reuben Bond" userId="7f300e4aafcfe080" providerId="LiveId" clId="{971113A0-F64B-4CE1-9172-A7362A611397}" dt="2022-04-19T21:57:50.508" v="671" actId="164"/>
          <ac:spMkLst>
            <pc:docMk/>
            <pc:sldMk cId="3201263978" sldId="300"/>
            <ac:spMk id="121" creationId="{A516F74C-9425-4426-9724-A404547C1276}"/>
          </ac:spMkLst>
        </pc:spChg>
        <pc:spChg chg="mod topLvl">
          <ac:chgData name="Reuben Bond" userId="7f300e4aafcfe080" providerId="LiveId" clId="{971113A0-F64B-4CE1-9172-A7362A611397}" dt="2022-04-19T21:57:50.508" v="671" actId="164"/>
          <ac:spMkLst>
            <pc:docMk/>
            <pc:sldMk cId="3201263978" sldId="300"/>
            <ac:spMk id="122" creationId="{A363D5A9-2D16-4310-9E58-FDEB6C4506A2}"/>
          </ac:spMkLst>
        </pc:spChg>
        <pc:spChg chg="mod topLvl">
          <ac:chgData name="Reuben Bond" userId="7f300e4aafcfe080" providerId="LiveId" clId="{971113A0-F64B-4CE1-9172-A7362A611397}" dt="2022-04-19T21:57:50.508" v="671" actId="164"/>
          <ac:spMkLst>
            <pc:docMk/>
            <pc:sldMk cId="3201263978" sldId="300"/>
            <ac:spMk id="123" creationId="{48A77686-9EDD-450A-B70D-71DAE45343EA}"/>
          </ac:spMkLst>
        </pc:spChg>
        <pc:spChg chg="mod topLvl">
          <ac:chgData name="Reuben Bond" userId="7f300e4aafcfe080" providerId="LiveId" clId="{971113A0-F64B-4CE1-9172-A7362A611397}" dt="2022-04-19T21:57:50.508" v="671" actId="164"/>
          <ac:spMkLst>
            <pc:docMk/>
            <pc:sldMk cId="3201263978" sldId="300"/>
            <ac:spMk id="124" creationId="{8972A557-9FEC-42CA-AE61-2EE4AB113F70}"/>
          </ac:spMkLst>
        </pc:spChg>
        <pc:spChg chg="mod topLvl">
          <ac:chgData name="Reuben Bond" userId="7f300e4aafcfe080" providerId="LiveId" clId="{971113A0-F64B-4CE1-9172-A7362A611397}" dt="2022-04-19T21:57:50.508" v="671" actId="164"/>
          <ac:spMkLst>
            <pc:docMk/>
            <pc:sldMk cId="3201263978" sldId="300"/>
            <ac:spMk id="125" creationId="{8F4D11A4-BE71-4E0D-BF4B-F76BD8F280BC}"/>
          </ac:spMkLst>
        </pc:spChg>
        <pc:spChg chg="mod topLvl">
          <ac:chgData name="Reuben Bond" userId="7f300e4aafcfe080" providerId="LiveId" clId="{971113A0-F64B-4CE1-9172-A7362A611397}" dt="2022-04-19T21:57:50.508" v="671" actId="164"/>
          <ac:spMkLst>
            <pc:docMk/>
            <pc:sldMk cId="3201263978" sldId="300"/>
            <ac:spMk id="126" creationId="{7811F0BF-0DEA-4C8B-8825-CA9D69945E4A}"/>
          </ac:spMkLst>
        </pc:spChg>
        <pc:spChg chg="mod topLvl">
          <ac:chgData name="Reuben Bond" userId="7f300e4aafcfe080" providerId="LiveId" clId="{971113A0-F64B-4CE1-9172-A7362A611397}" dt="2022-04-19T21:57:50.508" v="671" actId="164"/>
          <ac:spMkLst>
            <pc:docMk/>
            <pc:sldMk cId="3201263978" sldId="300"/>
            <ac:spMk id="127" creationId="{7C6AE100-AB21-4449-94BC-2024B0ECAE3A}"/>
          </ac:spMkLst>
        </pc:spChg>
        <pc:spChg chg="mod topLvl">
          <ac:chgData name="Reuben Bond" userId="7f300e4aafcfe080" providerId="LiveId" clId="{971113A0-F64B-4CE1-9172-A7362A611397}" dt="2022-04-19T21:57:50.508" v="671" actId="164"/>
          <ac:spMkLst>
            <pc:docMk/>
            <pc:sldMk cId="3201263978" sldId="300"/>
            <ac:spMk id="128" creationId="{F5A63132-B528-47D9-A2D6-F9E256164438}"/>
          </ac:spMkLst>
        </pc:spChg>
        <pc:spChg chg="mod topLvl">
          <ac:chgData name="Reuben Bond" userId="7f300e4aafcfe080" providerId="LiveId" clId="{971113A0-F64B-4CE1-9172-A7362A611397}" dt="2022-04-19T21:57:50.508" v="671" actId="164"/>
          <ac:spMkLst>
            <pc:docMk/>
            <pc:sldMk cId="3201263978" sldId="300"/>
            <ac:spMk id="129" creationId="{F8C0B706-7DD8-4B24-9010-77B920EACA70}"/>
          </ac:spMkLst>
        </pc:spChg>
        <pc:spChg chg="mod topLvl">
          <ac:chgData name="Reuben Bond" userId="7f300e4aafcfe080" providerId="LiveId" clId="{971113A0-F64B-4CE1-9172-A7362A611397}" dt="2022-04-19T21:57:50.508" v="671" actId="164"/>
          <ac:spMkLst>
            <pc:docMk/>
            <pc:sldMk cId="3201263978" sldId="300"/>
            <ac:spMk id="130" creationId="{60EEE67F-8D95-475A-BBE6-76394AA4867A}"/>
          </ac:spMkLst>
        </pc:spChg>
        <pc:spChg chg="mod topLvl">
          <ac:chgData name="Reuben Bond" userId="7f300e4aafcfe080" providerId="LiveId" clId="{971113A0-F64B-4CE1-9172-A7362A611397}" dt="2022-04-19T21:57:50.508" v="671" actId="164"/>
          <ac:spMkLst>
            <pc:docMk/>
            <pc:sldMk cId="3201263978" sldId="300"/>
            <ac:spMk id="131" creationId="{CB33DAE7-D900-4347-BA74-0B5210767490}"/>
          </ac:spMkLst>
        </pc:spChg>
        <pc:spChg chg="mod topLvl">
          <ac:chgData name="Reuben Bond" userId="7f300e4aafcfe080" providerId="LiveId" clId="{971113A0-F64B-4CE1-9172-A7362A611397}" dt="2022-04-19T21:57:50.508" v="671" actId="164"/>
          <ac:spMkLst>
            <pc:docMk/>
            <pc:sldMk cId="3201263978" sldId="300"/>
            <ac:spMk id="132" creationId="{582B320F-F5BF-4221-A231-9C2EA2289559}"/>
          </ac:spMkLst>
        </pc:spChg>
        <pc:spChg chg="mod topLvl">
          <ac:chgData name="Reuben Bond" userId="7f300e4aafcfe080" providerId="LiveId" clId="{971113A0-F64B-4CE1-9172-A7362A611397}" dt="2022-04-19T21:57:50.508" v="671" actId="164"/>
          <ac:spMkLst>
            <pc:docMk/>
            <pc:sldMk cId="3201263978" sldId="300"/>
            <ac:spMk id="133" creationId="{CFB603F6-3A59-4A0B-A42C-A1819BE13A3A}"/>
          </ac:spMkLst>
        </pc:spChg>
        <pc:spChg chg="mod topLvl">
          <ac:chgData name="Reuben Bond" userId="7f300e4aafcfe080" providerId="LiveId" clId="{971113A0-F64B-4CE1-9172-A7362A611397}" dt="2022-04-19T21:57:50.508" v="671" actId="164"/>
          <ac:spMkLst>
            <pc:docMk/>
            <pc:sldMk cId="3201263978" sldId="300"/>
            <ac:spMk id="134" creationId="{2DE8204C-8FD7-4F16-9B94-5B38689A5366}"/>
          </ac:spMkLst>
        </pc:spChg>
        <pc:spChg chg="mod topLvl">
          <ac:chgData name="Reuben Bond" userId="7f300e4aafcfe080" providerId="LiveId" clId="{971113A0-F64B-4CE1-9172-A7362A611397}" dt="2022-04-19T21:57:50.508" v="671" actId="164"/>
          <ac:spMkLst>
            <pc:docMk/>
            <pc:sldMk cId="3201263978" sldId="300"/>
            <ac:spMk id="135" creationId="{4086930E-D016-4170-A6DD-794D8DCEE5E6}"/>
          </ac:spMkLst>
        </pc:spChg>
        <pc:spChg chg="mod topLvl">
          <ac:chgData name="Reuben Bond" userId="7f300e4aafcfe080" providerId="LiveId" clId="{971113A0-F64B-4CE1-9172-A7362A611397}" dt="2022-04-19T21:57:50.508" v="671" actId="164"/>
          <ac:spMkLst>
            <pc:docMk/>
            <pc:sldMk cId="3201263978" sldId="300"/>
            <ac:spMk id="136" creationId="{85873079-3D07-4408-BFDA-2D8DB53C42E8}"/>
          </ac:spMkLst>
        </pc:spChg>
        <pc:spChg chg="mod topLvl">
          <ac:chgData name="Reuben Bond" userId="7f300e4aafcfe080" providerId="LiveId" clId="{971113A0-F64B-4CE1-9172-A7362A611397}" dt="2022-04-19T21:57:50.508" v="671" actId="164"/>
          <ac:spMkLst>
            <pc:docMk/>
            <pc:sldMk cId="3201263978" sldId="300"/>
            <ac:spMk id="137" creationId="{6F0612F1-F76D-4938-85B0-9CA74931AEB5}"/>
          </ac:spMkLst>
        </pc:spChg>
        <pc:spChg chg="mod topLvl">
          <ac:chgData name="Reuben Bond" userId="7f300e4aafcfe080" providerId="LiveId" clId="{971113A0-F64B-4CE1-9172-A7362A611397}" dt="2022-04-19T21:57:50.508" v="671" actId="164"/>
          <ac:spMkLst>
            <pc:docMk/>
            <pc:sldMk cId="3201263978" sldId="300"/>
            <ac:spMk id="138" creationId="{FF42C4F3-E745-4701-8DC6-3F10DAA36CD2}"/>
          </ac:spMkLst>
        </pc:spChg>
        <pc:spChg chg="mod topLvl">
          <ac:chgData name="Reuben Bond" userId="7f300e4aafcfe080" providerId="LiveId" clId="{971113A0-F64B-4CE1-9172-A7362A611397}" dt="2022-04-19T21:57:50.508" v="671" actId="164"/>
          <ac:spMkLst>
            <pc:docMk/>
            <pc:sldMk cId="3201263978" sldId="300"/>
            <ac:spMk id="139" creationId="{018304C9-5FBB-40C3-89A2-A56F1F67767A}"/>
          </ac:spMkLst>
        </pc:spChg>
        <pc:spChg chg="mod topLvl">
          <ac:chgData name="Reuben Bond" userId="7f300e4aafcfe080" providerId="LiveId" clId="{971113A0-F64B-4CE1-9172-A7362A611397}" dt="2022-04-19T21:57:50.508" v="671" actId="164"/>
          <ac:spMkLst>
            <pc:docMk/>
            <pc:sldMk cId="3201263978" sldId="300"/>
            <ac:spMk id="140" creationId="{9B524C29-3648-443F-A3B7-6DF5D92BEFE9}"/>
          </ac:spMkLst>
        </pc:spChg>
        <pc:spChg chg="add del mod topLvl">
          <ac:chgData name="Reuben Bond" userId="7f300e4aafcfe080" providerId="LiveId" clId="{971113A0-F64B-4CE1-9172-A7362A611397}" dt="2022-04-19T21:57:50.508" v="671" actId="164"/>
          <ac:spMkLst>
            <pc:docMk/>
            <pc:sldMk cId="3201263978" sldId="300"/>
            <ac:spMk id="141" creationId="{9AF24F7E-A2A2-45C4-883E-C188806CFD79}"/>
          </ac:spMkLst>
        </pc:spChg>
        <pc:spChg chg="add del mod topLvl">
          <ac:chgData name="Reuben Bond" userId="7f300e4aafcfe080" providerId="LiveId" clId="{971113A0-F64B-4CE1-9172-A7362A611397}" dt="2022-04-19T21:57:50.508" v="671" actId="164"/>
          <ac:spMkLst>
            <pc:docMk/>
            <pc:sldMk cId="3201263978" sldId="300"/>
            <ac:spMk id="142" creationId="{BAB7ECA3-3905-4B36-9260-429559AC173F}"/>
          </ac:spMkLst>
        </pc:spChg>
        <pc:spChg chg="add del mod topLvl">
          <ac:chgData name="Reuben Bond" userId="7f300e4aafcfe080" providerId="LiveId" clId="{971113A0-F64B-4CE1-9172-A7362A611397}" dt="2022-04-19T21:57:50.508" v="671" actId="164"/>
          <ac:spMkLst>
            <pc:docMk/>
            <pc:sldMk cId="3201263978" sldId="300"/>
            <ac:spMk id="143" creationId="{B1DF8521-F236-4131-81B3-C565E02FF3D7}"/>
          </ac:spMkLst>
        </pc:spChg>
        <pc:spChg chg="add del mod topLvl">
          <ac:chgData name="Reuben Bond" userId="7f300e4aafcfe080" providerId="LiveId" clId="{971113A0-F64B-4CE1-9172-A7362A611397}" dt="2022-04-19T21:57:50.508" v="671" actId="164"/>
          <ac:spMkLst>
            <pc:docMk/>
            <pc:sldMk cId="3201263978" sldId="300"/>
            <ac:spMk id="144" creationId="{9C791AA9-890D-43D5-A1AA-D932E09595DF}"/>
          </ac:spMkLst>
        </pc:spChg>
        <pc:spChg chg="add del mod topLvl">
          <ac:chgData name="Reuben Bond" userId="7f300e4aafcfe080" providerId="LiveId" clId="{971113A0-F64B-4CE1-9172-A7362A611397}" dt="2022-04-19T21:57:50.508" v="671" actId="164"/>
          <ac:spMkLst>
            <pc:docMk/>
            <pc:sldMk cId="3201263978" sldId="300"/>
            <ac:spMk id="145" creationId="{E4ADE8DA-8A47-40AD-9551-638F16F2597D}"/>
          </ac:spMkLst>
        </pc:spChg>
        <pc:spChg chg="add del mod topLvl">
          <ac:chgData name="Reuben Bond" userId="7f300e4aafcfe080" providerId="LiveId" clId="{971113A0-F64B-4CE1-9172-A7362A611397}" dt="2022-04-19T21:57:50.508" v="671" actId="164"/>
          <ac:spMkLst>
            <pc:docMk/>
            <pc:sldMk cId="3201263978" sldId="300"/>
            <ac:spMk id="146" creationId="{31A7F028-2A3A-40A7-952F-253A8DC5F233}"/>
          </ac:spMkLst>
        </pc:spChg>
        <pc:spChg chg="add del mod topLvl">
          <ac:chgData name="Reuben Bond" userId="7f300e4aafcfe080" providerId="LiveId" clId="{971113A0-F64B-4CE1-9172-A7362A611397}" dt="2022-04-19T21:57:50.508" v="671" actId="164"/>
          <ac:spMkLst>
            <pc:docMk/>
            <pc:sldMk cId="3201263978" sldId="300"/>
            <ac:spMk id="147" creationId="{70F8218E-DB81-4654-8E8D-E312C7127C5A}"/>
          </ac:spMkLst>
        </pc:spChg>
        <pc:spChg chg="add del mod topLvl">
          <ac:chgData name="Reuben Bond" userId="7f300e4aafcfe080" providerId="LiveId" clId="{971113A0-F64B-4CE1-9172-A7362A611397}" dt="2022-04-19T21:57:50.508" v="671" actId="164"/>
          <ac:spMkLst>
            <pc:docMk/>
            <pc:sldMk cId="3201263978" sldId="300"/>
            <ac:spMk id="148" creationId="{0C8B6010-CAB1-4738-8A54-C7CF77AB66F7}"/>
          </ac:spMkLst>
        </pc:spChg>
        <pc:spChg chg="mod topLvl">
          <ac:chgData name="Reuben Bond" userId="7f300e4aafcfe080" providerId="LiveId" clId="{971113A0-F64B-4CE1-9172-A7362A611397}" dt="2022-04-19T21:57:50.508" v="671" actId="164"/>
          <ac:spMkLst>
            <pc:docMk/>
            <pc:sldMk cId="3201263978" sldId="300"/>
            <ac:spMk id="149" creationId="{A5BDFEC9-6149-4835-92A9-D5F77401376A}"/>
          </ac:spMkLst>
        </pc:spChg>
        <pc:spChg chg="mod topLvl">
          <ac:chgData name="Reuben Bond" userId="7f300e4aafcfe080" providerId="LiveId" clId="{971113A0-F64B-4CE1-9172-A7362A611397}" dt="2022-04-19T21:57:50.508" v="671" actId="164"/>
          <ac:spMkLst>
            <pc:docMk/>
            <pc:sldMk cId="3201263978" sldId="300"/>
            <ac:spMk id="150" creationId="{E780E211-3104-4365-8691-FAC436DF88A8}"/>
          </ac:spMkLst>
        </pc:spChg>
        <pc:spChg chg="mod topLvl">
          <ac:chgData name="Reuben Bond" userId="7f300e4aafcfe080" providerId="LiveId" clId="{971113A0-F64B-4CE1-9172-A7362A611397}" dt="2022-04-19T21:57:50.508" v="671" actId="164"/>
          <ac:spMkLst>
            <pc:docMk/>
            <pc:sldMk cId="3201263978" sldId="300"/>
            <ac:spMk id="151" creationId="{8621F4A0-F7FB-42FC-8384-A8F3AD05C38E}"/>
          </ac:spMkLst>
        </pc:spChg>
        <pc:spChg chg="mod topLvl">
          <ac:chgData name="Reuben Bond" userId="7f300e4aafcfe080" providerId="LiveId" clId="{971113A0-F64B-4CE1-9172-A7362A611397}" dt="2022-04-19T21:57:50.508" v="671" actId="164"/>
          <ac:spMkLst>
            <pc:docMk/>
            <pc:sldMk cId="3201263978" sldId="300"/>
            <ac:spMk id="152" creationId="{FFEDF72D-640F-4767-8AA4-9854C8778104}"/>
          </ac:spMkLst>
        </pc:spChg>
        <pc:spChg chg="mod topLvl">
          <ac:chgData name="Reuben Bond" userId="7f300e4aafcfe080" providerId="LiveId" clId="{971113A0-F64B-4CE1-9172-A7362A611397}" dt="2022-04-19T21:57:50.508" v="671" actId="164"/>
          <ac:spMkLst>
            <pc:docMk/>
            <pc:sldMk cId="3201263978" sldId="300"/>
            <ac:spMk id="153" creationId="{B81B612F-A3C0-4F0E-8856-E8BCA8CFC84E}"/>
          </ac:spMkLst>
        </pc:spChg>
        <pc:spChg chg="mod topLvl">
          <ac:chgData name="Reuben Bond" userId="7f300e4aafcfe080" providerId="LiveId" clId="{971113A0-F64B-4CE1-9172-A7362A611397}" dt="2022-04-19T21:57:50.508" v="671" actId="164"/>
          <ac:spMkLst>
            <pc:docMk/>
            <pc:sldMk cId="3201263978" sldId="300"/>
            <ac:spMk id="154" creationId="{2F903A83-D11B-46AE-9B52-380944A06DF5}"/>
          </ac:spMkLst>
        </pc:spChg>
        <pc:spChg chg="mod topLvl">
          <ac:chgData name="Reuben Bond" userId="7f300e4aafcfe080" providerId="LiveId" clId="{971113A0-F64B-4CE1-9172-A7362A611397}" dt="2022-04-19T21:57:50.508" v="671" actId="164"/>
          <ac:spMkLst>
            <pc:docMk/>
            <pc:sldMk cId="3201263978" sldId="300"/>
            <ac:spMk id="155" creationId="{1F0ACA0A-C538-43F2-A21F-5E36B635173F}"/>
          </ac:spMkLst>
        </pc:spChg>
        <pc:spChg chg="mod topLvl">
          <ac:chgData name="Reuben Bond" userId="7f300e4aafcfe080" providerId="LiveId" clId="{971113A0-F64B-4CE1-9172-A7362A611397}" dt="2022-04-19T21:57:50.508" v="671" actId="164"/>
          <ac:spMkLst>
            <pc:docMk/>
            <pc:sldMk cId="3201263978" sldId="300"/>
            <ac:spMk id="156" creationId="{465F5B5F-4390-4D21-BA0D-21B620BB7E68}"/>
          </ac:spMkLst>
        </pc:spChg>
        <pc:spChg chg="mod">
          <ac:chgData name="Reuben Bond" userId="7f300e4aafcfe080" providerId="LiveId" clId="{971113A0-F64B-4CE1-9172-A7362A611397}" dt="2022-04-19T21:56:48.564" v="656" actId="164"/>
          <ac:spMkLst>
            <pc:docMk/>
            <pc:sldMk cId="3201263978" sldId="300"/>
            <ac:spMk id="170" creationId="{0CC58400-891E-4DFB-A103-F6E930E13985}"/>
          </ac:spMkLst>
        </pc:spChg>
        <pc:spChg chg="mod">
          <ac:chgData name="Reuben Bond" userId="7f300e4aafcfe080" providerId="LiveId" clId="{971113A0-F64B-4CE1-9172-A7362A611397}" dt="2022-04-19T21:56:48.564" v="656" actId="164"/>
          <ac:spMkLst>
            <pc:docMk/>
            <pc:sldMk cId="3201263978" sldId="300"/>
            <ac:spMk id="171" creationId="{1F13ED45-E8D1-4CDD-84B4-A6C5AC81B14E}"/>
          </ac:spMkLst>
        </pc:spChg>
        <pc:spChg chg="mod">
          <ac:chgData name="Reuben Bond" userId="7f300e4aafcfe080" providerId="LiveId" clId="{971113A0-F64B-4CE1-9172-A7362A611397}" dt="2022-04-19T21:56:48.564" v="656" actId="164"/>
          <ac:spMkLst>
            <pc:docMk/>
            <pc:sldMk cId="3201263978" sldId="300"/>
            <ac:spMk id="172" creationId="{1BEEDCA1-7719-48AB-BCF5-85188C26E23A}"/>
          </ac:spMkLst>
        </pc:spChg>
        <pc:spChg chg="add del mod topLvl">
          <ac:chgData name="Reuben Bond" userId="7f300e4aafcfe080" providerId="LiveId" clId="{971113A0-F64B-4CE1-9172-A7362A611397}" dt="2022-04-19T21:57:50.508" v="671" actId="164"/>
          <ac:spMkLst>
            <pc:docMk/>
            <pc:sldMk cId="3201263978" sldId="300"/>
            <ac:spMk id="193" creationId="{94863791-801F-45B5-B558-36075AE6122A}"/>
          </ac:spMkLst>
        </pc:spChg>
        <pc:spChg chg="mod">
          <ac:chgData name="Reuben Bond" userId="7f300e4aafcfe080" providerId="LiveId" clId="{971113A0-F64B-4CE1-9172-A7362A611397}" dt="2022-04-19T21:56:48.564" v="656" actId="164"/>
          <ac:spMkLst>
            <pc:docMk/>
            <pc:sldMk cId="3201263978" sldId="300"/>
            <ac:spMk id="194" creationId="{E4B9205B-86C3-496A-8777-05EEE3DF11D6}"/>
          </ac:spMkLst>
        </pc:spChg>
        <pc:spChg chg="mod">
          <ac:chgData name="Reuben Bond" userId="7f300e4aafcfe080" providerId="LiveId" clId="{971113A0-F64B-4CE1-9172-A7362A611397}" dt="2022-04-19T21:56:48.564" v="656" actId="164"/>
          <ac:spMkLst>
            <pc:docMk/>
            <pc:sldMk cId="3201263978" sldId="300"/>
            <ac:spMk id="195" creationId="{61C4A6FE-8C66-4C27-A6F7-1BDB50F2CE02}"/>
          </ac:spMkLst>
        </pc:spChg>
        <pc:spChg chg="mod">
          <ac:chgData name="Reuben Bond" userId="7f300e4aafcfe080" providerId="LiveId" clId="{971113A0-F64B-4CE1-9172-A7362A611397}" dt="2022-04-19T21:56:48.564" v="656" actId="164"/>
          <ac:spMkLst>
            <pc:docMk/>
            <pc:sldMk cId="3201263978" sldId="300"/>
            <ac:spMk id="196" creationId="{C49DC50B-6A7D-457C-8473-15EA7C2F99A4}"/>
          </ac:spMkLst>
        </pc:spChg>
        <pc:spChg chg="add del mod topLvl">
          <ac:chgData name="Reuben Bond" userId="7f300e4aafcfe080" providerId="LiveId" clId="{971113A0-F64B-4CE1-9172-A7362A611397}" dt="2022-04-19T21:57:50.508" v="671" actId="164"/>
          <ac:spMkLst>
            <pc:docMk/>
            <pc:sldMk cId="3201263978" sldId="300"/>
            <ac:spMk id="197" creationId="{2C93F8D2-79A0-4E6B-894B-C68BC8A57047}"/>
          </ac:spMkLst>
        </pc:spChg>
        <pc:spChg chg="add del mod topLvl">
          <ac:chgData name="Reuben Bond" userId="7f300e4aafcfe080" providerId="LiveId" clId="{971113A0-F64B-4CE1-9172-A7362A611397}" dt="2022-04-19T21:57:50.508" v="671" actId="164"/>
          <ac:spMkLst>
            <pc:docMk/>
            <pc:sldMk cId="3201263978" sldId="300"/>
            <ac:spMk id="198" creationId="{BA6CD548-8DCD-4697-9B4B-D816519A63F6}"/>
          </ac:spMkLst>
        </pc:spChg>
        <pc:spChg chg="mod">
          <ac:chgData name="Reuben Bond" userId="7f300e4aafcfe080" providerId="LiveId" clId="{971113A0-F64B-4CE1-9172-A7362A611397}" dt="2022-04-19T21:56:48.564" v="656" actId="164"/>
          <ac:spMkLst>
            <pc:docMk/>
            <pc:sldMk cId="3201263978" sldId="300"/>
            <ac:spMk id="199" creationId="{49EBC2EC-4CB7-4720-8151-89085DE3B961}"/>
          </ac:spMkLst>
        </pc:spChg>
        <pc:spChg chg="mod">
          <ac:chgData name="Reuben Bond" userId="7f300e4aafcfe080" providerId="LiveId" clId="{971113A0-F64B-4CE1-9172-A7362A611397}" dt="2022-04-19T21:56:48.564" v="656" actId="164"/>
          <ac:spMkLst>
            <pc:docMk/>
            <pc:sldMk cId="3201263978" sldId="300"/>
            <ac:spMk id="200" creationId="{2CE86ABF-DB6D-4DBE-BE97-614450EA1C44}"/>
          </ac:spMkLst>
        </pc:spChg>
        <pc:spChg chg="mod">
          <ac:chgData name="Reuben Bond" userId="7f300e4aafcfe080" providerId="LiveId" clId="{971113A0-F64B-4CE1-9172-A7362A611397}" dt="2022-04-19T21:56:48.564" v="656" actId="164"/>
          <ac:spMkLst>
            <pc:docMk/>
            <pc:sldMk cId="3201263978" sldId="300"/>
            <ac:spMk id="201" creationId="{8DA3775A-8518-4317-A37C-FDEA1C66D3F6}"/>
          </ac:spMkLst>
        </pc:spChg>
        <pc:spChg chg="mod">
          <ac:chgData name="Reuben Bond" userId="7f300e4aafcfe080" providerId="LiveId" clId="{971113A0-F64B-4CE1-9172-A7362A611397}" dt="2022-04-19T21:56:48.564" v="656" actId="164"/>
          <ac:spMkLst>
            <pc:docMk/>
            <pc:sldMk cId="3201263978" sldId="300"/>
            <ac:spMk id="202" creationId="{5661362E-C592-491A-81CC-D09A7216403E}"/>
          </ac:spMkLst>
        </pc:spChg>
        <pc:spChg chg="add del mod topLvl">
          <ac:chgData name="Reuben Bond" userId="7f300e4aafcfe080" providerId="LiveId" clId="{971113A0-F64B-4CE1-9172-A7362A611397}" dt="2022-04-19T21:57:50.508" v="671" actId="164"/>
          <ac:spMkLst>
            <pc:docMk/>
            <pc:sldMk cId="3201263978" sldId="300"/>
            <ac:spMk id="203" creationId="{83B51BE5-02D2-4FE4-B67F-7531CDB5B6C2}"/>
          </ac:spMkLst>
        </pc:spChg>
        <pc:spChg chg="add del mod topLvl">
          <ac:chgData name="Reuben Bond" userId="7f300e4aafcfe080" providerId="LiveId" clId="{971113A0-F64B-4CE1-9172-A7362A611397}" dt="2022-04-19T21:57:50.508" v="671" actId="164"/>
          <ac:spMkLst>
            <pc:docMk/>
            <pc:sldMk cId="3201263978" sldId="300"/>
            <ac:spMk id="204" creationId="{91165A0D-BA5B-4D6D-9134-8F1E660B38CC}"/>
          </ac:spMkLst>
        </pc:spChg>
        <pc:spChg chg="add del mod topLvl">
          <ac:chgData name="Reuben Bond" userId="7f300e4aafcfe080" providerId="LiveId" clId="{971113A0-F64B-4CE1-9172-A7362A611397}" dt="2022-04-19T21:57:50.508" v="671" actId="164"/>
          <ac:spMkLst>
            <pc:docMk/>
            <pc:sldMk cId="3201263978" sldId="300"/>
            <ac:spMk id="205" creationId="{C28F55B4-27EB-4487-9E2D-65F9FA1F551D}"/>
          </ac:spMkLst>
        </pc:spChg>
        <pc:spChg chg="add del mod topLvl">
          <ac:chgData name="Reuben Bond" userId="7f300e4aafcfe080" providerId="LiveId" clId="{971113A0-F64B-4CE1-9172-A7362A611397}" dt="2022-04-19T21:57:50.508" v="671" actId="164"/>
          <ac:spMkLst>
            <pc:docMk/>
            <pc:sldMk cId="3201263978" sldId="300"/>
            <ac:spMk id="206" creationId="{938B4349-BB85-4062-AF2D-CD8E9FE5394E}"/>
          </ac:spMkLst>
        </pc:spChg>
        <pc:spChg chg="add del mod topLvl">
          <ac:chgData name="Reuben Bond" userId="7f300e4aafcfe080" providerId="LiveId" clId="{971113A0-F64B-4CE1-9172-A7362A611397}" dt="2022-04-19T21:57:50.508" v="671" actId="164"/>
          <ac:spMkLst>
            <pc:docMk/>
            <pc:sldMk cId="3201263978" sldId="300"/>
            <ac:spMk id="207" creationId="{AF6121E2-5591-4BFA-8C61-F6625E348265}"/>
          </ac:spMkLst>
        </pc:spChg>
        <pc:spChg chg="add del mod ord">
          <ac:chgData name="Reuben Bond" userId="7f300e4aafcfe080" providerId="LiveId" clId="{971113A0-F64B-4CE1-9172-A7362A611397}" dt="2022-04-19T21:54:48.213" v="601" actId="478"/>
          <ac:spMkLst>
            <pc:docMk/>
            <pc:sldMk cId="3201263978" sldId="300"/>
            <ac:spMk id="216" creationId="{8550D9DF-1FB5-4FE6-A2A8-426018C2A4AB}"/>
          </ac:spMkLst>
        </pc:spChg>
        <pc:spChg chg="mod">
          <ac:chgData name="Reuben Bond" userId="7f300e4aafcfe080" providerId="LiveId" clId="{971113A0-F64B-4CE1-9172-A7362A611397}" dt="2022-04-19T21:56:43.604" v="653" actId="164"/>
          <ac:spMkLst>
            <pc:docMk/>
            <pc:sldMk cId="3201263978" sldId="300"/>
            <ac:spMk id="262" creationId="{AAA03288-8818-4267-934E-81DB7AD2F476}"/>
          </ac:spMkLst>
        </pc:spChg>
        <pc:spChg chg="mod">
          <ac:chgData name="Reuben Bond" userId="7f300e4aafcfe080" providerId="LiveId" clId="{971113A0-F64B-4CE1-9172-A7362A611397}" dt="2022-04-19T21:56:43.604" v="653" actId="164"/>
          <ac:spMkLst>
            <pc:docMk/>
            <pc:sldMk cId="3201263978" sldId="300"/>
            <ac:spMk id="266" creationId="{28017E1F-9CBD-4E15-B75C-1B436A87B124}"/>
          </ac:spMkLst>
        </pc:spChg>
        <pc:spChg chg="mod">
          <ac:chgData name="Reuben Bond" userId="7f300e4aafcfe080" providerId="LiveId" clId="{971113A0-F64B-4CE1-9172-A7362A611397}" dt="2022-04-19T21:56:43.604" v="653" actId="164"/>
          <ac:spMkLst>
            <pc:docMk/>
            <pc:sldMk cId="3201263978" sldId="300"/>
            <ac:spMk id="267" creationId="{29090F05-7E68-40C6-B375-7C05EEABC922}"/>
          </ac:spMkLst>
        </pc:spChg>
        <pc:spChg chg="mod">
          <ac:chgData name="Reuben Bond" userId="7f300e4aafcfe080" providerId="LiveId" clId="{971113A0-F64B-4CE1-9172-A7362A611397}" dt="2022-04-19T21:56:43.604" v="653" actId="164"/>
          <ac:spMkLst>
            <pc:docMk/>
            <pc:sldMk cId="3201263978" sldId="300"/>
            <ac:spMk id="268" creationId="{452D5176-658B-418D-98D9-DD571D3D592A}"/>
          </ac:spMkLst>
        </pc:spChg>
        <pc:spChg chg="mod">
          <ac:chgData name="Reuben Bond" userId="7f300e4aafcfe080" providerId="LiveId" clId="{971113A0-F64B-4CE1-9172-A7362A611397}" dt="2022-04-19T21:56:43.604" v="653" actId="164"/>
          <ac:spMkLst>
            <pc:docMk/>
            <pc:sldMk cId="3201263978" sldId="300"/>
            <ac:spMk id="269" creationId="{05C063A4-6002-4808-98D7-F7AA6A3A692E}"/>
          </ac:spMkLst>
        </pc:spChg>
        <pc:spChg chg="mod">
          <ac:chgData name="Reuben Bond" userId="7f300e4aafcfe080" providerId="LiveId" clId="{971113A0-F64B-4CE1-9172-A7362A611397}" dt="2022-04-19T21:56:43.604" v="653" actId="164"/>
          <ac:spMkLst>
            <pc:docMk/>
            <pc:sldMk cId="3201263978" sldId="300"/>
            <ac:spMk id="270" creationId="{3612945D-478F-46D4-A4F6-9D05C086F5C3}"/>
          </ac:spMkLst>
        </pc:spChg>
        <pc:spChg chg="mod">
          <ac:chgData name="Reuben Bond" userId="7f300e4aafcfe080" providerId="LiveId" clId="{971113A0-F64B-4CE1-9172-A7362A611397}" dt="2022-04-19T21:56:43.604" v="653" actId="164"/>
          <ac:spMkLst>
            <pc:docMk/>
            <pc:sldMk cId="3201263978" sldId="300"/>
            <ac:spMk id="271" creationId="{43D3FA55-B919-45BD-9772-7E399578375E}"/>
          </ac:spMkLst>
        </pc:spChg>
        <pc:spChg chg="mod">
          <ac:chgData name="Reuben Bond" userId="7f300e4aafcfe080" providerId="LiveId" clId="{971113A0-F64B-4CE1-9172-A7362A611397}" dt="2022-04-19T21:56:43.604" v="653" actId="164"/>
          <ac:spMkLst>
            <pc:docMk/>
            <pc:sldMk cId="3201263978" sldId="300"/>
            <ac:spMk id="272" creationId="{E31B5E74-0737-4FFC-89E1-D778C45CED55}"/>
          </ac:spMkLst>
        </pc:spChg>
        <pc:spChg chg="mod">
          <ac:chgData name="Reuben Bond" userId="7f300e4aafcfe080" providerId="LiveId" clId="{971113A0-F64B-4CE1-9172-A7362A611397}" dt="2022-04-19T21:56:43.604" v="653" actId="164"/>
          <ac:spMkLst>
            <pc:docMk/>
            <pc:sldMk cId="3201263978" sldId="300"/>
            <ac:spMk id="273" creationId="{956695E9-28E8-47D3-B180-7D3500A05E08}"/>
          </ac:spMkLst>
        </pc:spChg>
        <pc:spChg chg="mod">
          <ac:chgData name="Reuben Bond" userId="7f300e4aafcfe080" providerId="LiveId" clId="{971113A0-F64B-4CE1-9172-A7362A611397}" dt="2022-04-19T21:56:43.604" v="653" actId="164"/>
          <ac:spMkLst>
            <pc:docMk/>
            <pc:sldMk cId="3201263978" sldId="300"/>
            <ac:spMk id="274" creationId="{52D55FFE-44A1-49E8-94AE-ECD61E04DFA5}"/>
          </ac:spMkLst>
        </pc:spChg>
        <pc:spChg chg="mod">
          <ac:chgData name="Reuben Bond" userId="7f300e4aafcfe080" providerId="LiveId" clId="{971113A0-F64B-4CE1-9172-A7362A611397}" dt="2022-04-19T21:56:43.604" v="653" actId="164"/>
          <ac:spMkLst>
            <pc:docMk/>
            <pc:sldMk cId="3201263978" sldId="300"/>
            <ac:spMk id="275" creationId="{018E3BC7-2A3B-4C72-9539-B2A310FFCB5A}"/>
          </ac:spMkLst>
        </pc:spChg>
        <pc:spChg chg="mod">
          <ac:chgData name="Reuben Bond" userId="7f300e4aafcfe080" providerId="LiveId" clId="{971113A0-F64B-4CE1-9172-A7362A611397}" dt="2022-04-19T21:56:43.604" v="653" actId="164"/>
          <ac:spMkLst>
            <pc:docMk/>
            <pc:sldMk cId="3201263978" sldId="300"/>
            <ac:spMk id="276" creationId="{B876A3BF-9BC3-4AE4-95EC-CF07873C70AA}"/>
          </ac:spMkLst>
        </pc:spChg>
        <pc:grpChg chg="del mod topLvl">
          <ac:chgData name="Reuben Bond" userId="7f300e4aafcfe080" providerId="LiveId" clId="{971113A0-F64B-4CE1-9172-A7362A611397}" dt="2022-04-19T21:55:20.758" v="604" actId="165"/>
          <ac:grpSpMkLst>
            <pc:docMk/>
            <pc:sldMk cId="3201263978" sldId="300"/>
            <ac:grpSpMk id="13" creationId="{6E604742-8EE9-405C-B93B-40E97DC9EA94}"/>
          </ac:grpSpMkLst>
        </pc:grpChg>
        <pc:grpChg chg="del mod">
          <ac:chgData name="Reuben Bond" userId="7f300e4aafcfe080" providerId="LiveId" clId="{971113A0-F64B-4CE1-9172-A7362A611397}" dt="2022-04-19T21:21:23.101" v="217" actId="21"/>
          <ac:grpSpMkLst>
            <pc:docMk/>
            <pc:sldMk cId="3201263978" sldId="300"/>
            <ac:grpSpMk id="14" creationId="{7028EA49-CE0A-473E-BDB0-94DA3844D707}"/>
          </ac:grpSpMkLst>
        </pc:grpChg>
        <pc:grpChg chg="del mod">
          <ac:chgData name="Reuben Bond" userId="7f300e4aafcfe080" providerId="LiveId" clId="{971113A0-F64B-4CE1-9172-A7362A611397}" dt="2022-04-19T21:28:36.697" v="339" actId="165"/>
          <ac:grpSpMkLst>
            <pc:docMk/>
            <pc:sldMk cId="3201263978" sldId="300"/>
            <ac:grpSpMk id="15" creationId="{A2BFED1F-7141-487C-8C21-7E572178D342}"/>
          </ac:grpSpMkLst>
        </pc:grpChg>
        <pc:grpChg chg="del mod">
          <ac:chgData name="Reuben Bond" userId="7f300e4aafcfe080" providerId="LiveId" clId="{971113A0-F64B-4CE1-9172-A7362A611397}" dt="2022-04-19T21:29:49.909" v="351" actId="165"/>
          <ac:grpSpMkLst>
            <pc:docMk/>
            <pc:sldMk cId="3201263978" sldId="300"/>
            <ac:grpSpMk id="16" creationId="{16CD30D9-C7F9-40B0-81F9-2B1D4A8B795F}"/>
          </ac:grpSpMkLst>
        </pc:grpChg>
        <pc:grpChg chg="del mod">
          <ac:chgData name="Reuben Bond" userId="7f300e4aafcfe080" providerId="LiveId" clId="{971113A0-F64B-4CE1-9172-A7362A611397}" dt="2022-04-19T21:29:39.172" v="349" actId="165"/>
          <ac:grpSpMkLst>
            <pc:docMk/>
            <pc:sldMk cId="3201263978" sldId="300"/>
            <ac:grpSpMk id="17" creationId="{AFF40ED4-14A8-4AA2-843C-57F2FEA50631}"/>
          </ac:grpSpMkLst>
        </pc:grpChg>
        <pc:grpChg chg="del mod">
          <ac:chgData name="Reuben Bond" userId="7f300e4aafcfe080" providerId="LiveId" clId="{971113A0-F64B-4CE1-9172-A7362A611397}" dt="2022-04-19T21:29:27.414" v="347" actId="165"/>
          <ac:grpSpMkLst>
            <pc:docMk/>
            <pc:sldMk cId="3201263978" sldId="300"/>
            <ac:grpSpMk id="18" creationId="{4982560B-87D9-4533-A4C0-FCDA62AF2FD8}"/>
          </ac:grpSpMkLst>
        </pc:grpChg>
        <pc:grpChg chg="del mod">
          <ac:chgData name="Reuben Bond" userId="7f300e4aafcfe080" providerId="LiveId" clId="{971113A0-F64B-4CE1-9172-A7362A611397}" dt="2022-04-19T21:29:17.383" v="345" actId="165"/>
          <ac:grpSpMkLst>
            <pc:docMk/>
            <pc:sldMk cId="3201263978" sldId="300"/>
            <ac:grpSpMk id="19" creationId="{6A9EA1FA-EA1F-4CEE-8CA7-CBE97CC29D3D}"/>
          </ac:grpSpMkLst>
        </pc:grpChg>
        <pc:grpChg chg="del mod">
          <ac:chgData name="Reuben Bond" userId="7f300e4aafcfe080" providerId="LiveId" clId="{971113A0-F64B-4CE1-9172-A7362A611397}" dt="2022-04-19T21:28:57.618" v="341" actId="165"/>
          <ac:grpSpMkLst>
            <pc:docMk/>
            <pc:sldMk cId="3201263978" sldId="300"/>
            <ac:grpSpMk id="20" creationId="{E72C9E90-8BDB-4A07-8A7F-BDBCD6200277}"/>
          </ac:grpSpMkLst>
        </pc:grpChg>
        <pc:grpChg chg="del mod topLvl">
          <ac:chgData name="Reuben Bond" userId="7f300e4aafcfe080" providerId="LiveId" clId="{971113A0-F64B-4CE1-9172-A7362A611397}" dt="2022-04-19T21:55:20.758" v="604" actId="165"/>
          <ac:grpSpMkLst>
            <pc:docMk/>
            <pc:sldMk cId="3201263978" sldId="300"/>
            <ac:grpSpMk id="85" creationId="{5B9BD5F4-A820-4391-8503-2CC72D4DF87D}"/>
          </ac:grpSpMkLst>
        </pc:grpChg>
        <pc:grpChg chg="del mod">
          <ac:chgData name="Reuben Bond" userId="7f300e4aafcfe080" providerId="LiveId" clId="{971113A0-F64B-4CE1-9172-A7362A611397}" dt="2022-04-19T21:21:38.283" v="221" actId="165"/>
          <ac:grpSpMkLst>
            <pc:docMk/>
            <pc:sldMk cId="3201263978" sldId="300"/>
            <ac:grpSpMk id="86" creationId="{692711C2-246A-4233-8F0A-9C2C46397DE1}"/>
          </ac:grpSpMkLst>
        </pc:grpChg>
        <pc:grpChg chg="del mod">
          <ac:chgData name="Reuben Bond" userId="7f300e4aafcfe080" providerId="LiveId" clId="{971113A0-F64B-4CE1-9172-A7362A611397}" dt="2022-04-19T21:28:36.697" v="339" actId="165"/>
          <ac:grpSpMkLst>
            <pc:docMk/>
            <pc:sldMk cId="3201263978" sldId="300"/>
            <ac:grpSpMk id="87" creationId="{53DA6C61-314F-488B-9B91-E01D47D316DE}"/>
          </ac:grpSpMkLst>
        </pc:grpChg>
        <pc:grpChg chg="del mod">
          <ac:chgData name="Reuben Bond" userId="7f300e4aafcfe080" providerId="LiveId" clId="{971113A0-F64B-4CE1-9172-A7362A611397}" dt="2022-04-19T21:29:49.909" v="351" actId="165"/>
          <ac:grpSpMkLst>
            <pc:docMk/>
            <pc:sldMk cId="3201263978" sldId="300"/>
            <ac:grpSpMk id="88" creationId="{197EEFCF-BF9D-4540-A985-7AF390579AC3}"/>
          </ac:grpSpMkLst>
        </pc:grpChg>
        <pc:grpChg chg="del mod">
          <ac:chgData name="Reuben Bond" userId="7f300e4aafcfe080" providerId="LiveId" clId="{971113A0-F64B-4CE1-9172-A7362A611397}" dt="2022-04-19T21:29:39.172" v="349" actId="165"/>
          <ac:grpSpMkLst>
            <pc:docMk/>
            <pc:sldMk cId="3201263978" sldId="300"/>
            <ac:grpSpMk id="89" creationId="{79541D62-5BD6-4A8F-B617-28224DC515A5}"/>
          </ac:grpSpMkLst>
        </pc:grpChg>
        <pc:grpChg chg="del mod">
          <ac:chgData name="Reuben Bond" userId="7f300e4aafcfe080" providerId="LiveId" clId="{971113A0-F64B-4CE1-9172-A7362A611397}" dt="2022-04-19T21:29:27.414" v="347" actId="165"/>
          <ac:grpSpMkLst>
            <pc:docMk/>
            <pc:sldMk cId="3201263978" sldId="300"/>
            <ac:grpSpMk id="90" creationId="{C3EC5361-9599-4518-A9FC-930F25FA79B7}"/>
          </ac:grpSpMkLst>
        </pc:grpChg>
        <pc:grpChg chg="del mod">
          <ac:chgData name="Reuben Bond" userId="7f300e4aafcfe080" providerId="LiveId" clId="{971113A0-F64B-4CE1-9172-A7362A611397}" dt="2022-04-19T21:29:17.383" v="345" actId="165"/>
          <ac:grpSpMkLst>
            <pc:docMk/>
            <pc:sldMk cId="3201263978" sldId="300"/>
            <ac:grpSpMk id="91" creationId="{38A35162-7AEC-4B28-8F42-0CF9F7304900}"/>
          </ac:grpSpMkLst>
        </pc:grpChg>
        <pc:grpChg chg="del mod">
          <ac:chgData name="Reuben Bond" userId="7f300e4aafcfe080" providerId="LiveId" clId="{971113A0-F64B-4CE1-9172-A7362A611397}" dt="2022-04-19T21:28:57.618" v="341" actId="165"/>
          <ac:grpSpMkLst>
            <pc:docMk/>
            <pc:sldMk cId="3201263978" sldId="300"/>
            <ac:grpSpMk id="92" creationId="{F5A77B6D-3E9E-4C62-817F-9CAD4C3E877A}"/>
          </ac:grpSpMkLst>
        </pc:grpChg>
        <pc:grpChg chg="add del mod">
          <ac:chgData name="Reuben Bond" userId="7f300e4aafcfe080" providerId="LiveId" clId="{971113A0-F64B-4CE1-9172-A7362A611397}" dt="2022-04-19T21:55:17.541" v="603" actId="165"/>
          <ac:grpSpMkLst>
            <pc:docMk/>
            <pc:sldMk cId="3201263978" sldId="300"/>
            <ac:grpSpMk id="157" creationId="{D307A475-9AF6-4F11-9171-7AD5C00D76AD}"/>
          </ac:grpSpMkLst>
        </pc:grpChg>
        <pc:grpChg chg="add del mod">
          <ac:chgData name="Reuben Bond" userId="7f300e4aafcfe080" providerId="LiveId" clId="{971113A0-F64B-4CE1-9172-A7362A611397}" dt="2022-04-19T21:21:38.283" v="221" actId="165"/>
          <ac:grpSpMkLst>
            <pc:docMk/>
            <pc:sldMk cId="3201263978" sldId="300"/>
            <ac:grpSpMk id="192" creationId="{C50F5D78-7466-4F07-B0FB-5453D4755000}"/>
          </ac:grpSpMkLst>
        </pc:grpChg>
        <pc:grpChg chg="add mod">
          <ac:chgData name="Reuben Bond" userId="7f300e4aafcfe080" providerId="LiveId" clId="{971113A0-F64B-4CE1-9172-A7362A611397}" dt="2022-04-19T21:58:11.186" v="675" actId="12789"/>
          <ac:grpSpMkLst>
            <pc:docMk/>
            <pc:sldMk cId="3201263978" sldId="300"/>
            <ac:grpSpMk id="224" creationId="{ECC2D100-82A8-4ECF-8FFF-0F987F77203C}"/>
          </ac:grpSpMkLst>
        </pc:grpChg>
        <pc:grpChg chg="add mod">
          <ac:chgData name="Reuben Bond" userId="7f300e4aafcfe080" providerId="LiveId" clId="{971113A0-F64B-4CE1-9172-A7362A611397}" dt="2022-04-19T21:58:11.186" v="675" actId="12789"/>
          <ac:grpSpMkLst>
            <pc:docMk/>
            <pc:sldMk cId="3201263978" sldId="300"/>
            <ac:grpSpMk id="226" creationId="{686FBFE5-EB21-4E12-9233-6A3AB38B6DA9}"/>
          </ac:grpSpMkLst>
        </pc:grpChg>
        <pc:grpChg chg="add mod">
          <ac:chgData name="Reuben Bond" userId="7f300e4aafcfe080" providerId="LiveId" clId="{971113A0-F64B-4CE1-9172-A7362A611397}" dt="2022-04-19T21:58:11.186" v="675" actId="12789"/>
          <ac:grpSpMkLst>
            <pc:docMk/>
            <pc:sldMk cId="3201263978" sldId="300"/>
            <ac:grpSpMk id="239" creationId="{0C2A4AEC-2184-4FED-BD62-E46E3235B854}"/>
          </ac:grpSpMkLst>
        </pc:grpChg>
        <pc:picChg chg="mod">
          <ac:chgData name="Reuben Bond" userId="7f300e4aafcfe080" providerId="LiveId" clId="{971113A0-F64B-4CE1-9172-A7362A611397}" dt="2022-04-19T21:56:48.564" v="656" actId="164"/>
          <ac:picMkLst>
            <pc:docMk/>
            <pc:sldMk cId="3201263978" sldId="300"/>
            <ac:picMk id="5" creationId="{DC18C2AF-A684-4E1A-AA6D-D2E939D63B20}"/>
          </ac:picMkLst>
        </pc:picChg>
        <pc:picChg chg="mod">
          <ac:chgData name="Reuben Bond" userId="7f300e4aafcfe080" providerId="LiveId" clId="{971113A0-F64B-4CE1-9172-A7362A611397}" dt="2022-04-19T21:56:48.564" v="656" actId="164"/>
          <ac:picMkLst>
            <pc:docMk/>
            <pc:sldMk cId="3201263978" sldId="300"/>
            <ac:picMk id="168" creationId="{0507325B-BAB2-47EC-AF19-D5067BF5C4EE}"/>
          </ac:picMkLst>
        </pc:picChg>
        <pc:picChg chg="mod">
          <ac:chgData name="Reuben Bond" userId="7f300e4aafcfe080" providerId="LiveId" clId="{971113A0-F64B-4CE1-9172-A7362A611397}" dt="2022-04-19T21:56:43.604" v="653" actId="164"/>
          <ac:picMkLst>
            <pc:docMk/>
            <pc:sldMk cId="3201263978" sldId="300"/>
            <ac:picMk id="263" creationId="{ACD7F41D-269E-457E-8518-31DECF2DDB9F}"/>
          </ac:picMkLst>
        </pc:picChg>
        <pc:picChg chg="mod">
          <ac:chgData name="Reuben Bond" userId="7f300e4aafcfe080" providerId="LiveId" clId="{971113A0-F64B-4CE1-9172-A7362A611397}" dt="2022-04-19T21:56:43.604" v="653" actId="164"/>
          <ac:picMkLst>
            <pc:docMk/>
            <pc:sldMk cId="3201263978" sldId="300"/>
            <ac:picMk id="264" creationId="{54725841-8637-4CC0-BEE2-4606819FCD9A}"/>
          </ac:picMkLst>
        </pc:picChg>
        <pc:cxnChg chg="mod">
          <ac:chgData name="Reuben Bond" userId="7f300e4aafcfe080" providerId="LiveId" clId="{971113A0-F64B-4CE1-9172-A7362A611397}" dt="2022-04-19T22:02:21.631" v="713" actId="14100"/>
          <ac:cxnSpMkLst>
            <pc:docMk/>
            <pc:sldMk cId="3201263978" sldId="300"/>
            <ac:cxnSpMk id="10" creationId="{DC911FE2-5E0B-464E-8B45-61B2360A8604}"/>
          </ac:cxnSpMkLst>
        </pc:cxnChg>
        <pc:cxnChg chg="mod">
          <ac:chgData name="Reuben Bond" userId="7f300e4aafcfe080" providerId="LiveId" clId="{971113A0-F64B-4CE1-9172-A7362A611397}" dt="2022-04-19T22:01:50.794" v="703" actId="14100"/>
          <ac:cxnSpMkLst>
            <pc:docMk/>
            <pc:sldMk cId="3201263978" sldId="300"/>
            <ac:cxnSpMk id="173" creationId="{017A6449-1C5D-4EA6-90E1-E5E9609CF67E}"/>
          </ac:cxnSpMkLst>
        </pc:cxnChg>
        <pc:cxnChg chg="mod">
          <ac:chgData name="Reuben Bond" userId="7f300e4aafcfe080" providerId="LiveId" clId="{971113A0-F64B-4CE1-9172-A7362A611397}" dt="2022-04-19T22:01:48.142" v="702" actId="14100"/>
          <ac:cxnSpMkLst>
            <pc:docMk/>
            <pc:sldMk cId="3201263978" sldId="300"/>
            <ac:cxnSpMk id="174" creationId="{2F598375-C1EF-4C72-9BF7-9CE1B9B0AA2C}"/>
          </ac:cxnSpMkLst>
        </pc:cxnChg>
        <pc:cxnChg chg="mod">
          <ac:chgData name="Reuben Bond" userId="7f300e4aafcfe080" providerId="LiveId" clId="{971113A0-F64B-4CE1-9172-A7362A611397}" dt="2022-04-19T22:02:16.273" v="712" actId="14100"/>
          <ac:cxnSpMkLst>
            <pc:docMk/>
            <pc:sldMk cId="3201263978" sldId="300"/>
            <ac:cxnSpMk id="182" creationId="{4DCE0C5E-A88C-4BF7-AADF-F6F7F87332B7}"/>
          </ac:cxnSpMkLst>
        </pc:cxnChg>
        <pc:cxnChg chg="add del mod">
          <ac:chgData name="Reuben Bond" userId="7f300e4aafcfe080" providerId="LiveId" clId="{971113A0-F64B-4CE1-9172-A7362A611397}" dt="2022-04-19T21:37:07.207" v="415" actId="478"/>
          <ac:cxnSpMkLst>
            <pc:docMk/>
            <pc:sldMk cId="3201263978" sldId="300"/>
            <ac:cxnSpMk id="209" creationId="{B8F2982D-0BCB-4D79-91CC-5E9953482E61}"/>
          </ac:cxnSpMkLst>
        </pc:cxnChg>
        <pc:cxnChg chg="add mod">
          <ac:chgData name="Reuben Bond" userId="7f300e4aafcfe080" providerId="LiveId" clId="{971113A0-F64B-4CE1-9172-A7362A611397}" dt="2022-04-19T22:02:31.445" v="715" actId="14100"/>
          <ac:cxnSpMkLst>
            <pc:docMk/>
            <pc:sldMk cId="3201263978" sldId="300"/>
            <ac:cxnSpMk id="212" creationId="{F110627D-2CC8-42B2-B284-6E8C05DB743E}"/>
          </ac:cxnSpMkLst>
        </pc:cxnChg>
        <pc:cxnChg chg="add mod">
          <ac:chgData name="Reuben Bond" userId="7f300e4aafcfe080" providerId="LiveId" clId="{971113A0-F64B-4CE1-9172-A7362A611397}" dt="2022-04-19T21:58:44.095" v="682" actId="14100"/>
          <ac:cxnSpMkLst>
            <pc:docMk/>
            <pc:sldMk cId="3201263978" sldId="300"/>
            <ac:cxnSpMk id="215" creationId="{FA288645-B559-41FA-BBCC-D9A059559174}"/>
          </ac:cxnSpMkLst>
        </pc:cxnChg>
        <pc:cxnChg chg="add mod">
          <ac:chgData name="Reuben Bond" userId="7f300e4aafcfe080" providerId="LiveId" clId="{971113A0-F64B-4CE1-9172-A7362A611397}" dt="2022-04-19T22:00:13.541" v="699" actId="14100"/>
          <ac:cxnSpMkLst>
            <pc:docMk/>
            <pc:sldMk cId="3201263978" sldId="300"/>
            <ac:cxnSpMk id="218" creationId="{C5A55D61-0A04-465A-B3BF-87D12214FCD1}"/>
          </ac:cxnSpMkLst>
        </pc:cxnChg>
        <pc:cxnChg chg="del mod">
          <ac:chgData name="Reuben Bond" userId="7f300e4aafcfe080" providerId="LiveId" clId="{971113A0-F64B-4CE1-9172-A7362A611397}" dt="2022-04-19T21:34:22.743" v="388" actId="478"/>
          <ac:cxnSpMkLst>
            <pc:docMk/>
            <pc:sldMk cId="3201263978" sldId="300"/>
            <ac:cxnSpMk id="220" creationId="{0C5C58DB-2372-485E-87F5-46E09EC50FB1}"/>
          </ac:cxnSpMkLst>
        </pc:cxnChg>
        <pc:cxnChg chg="add mod">
          <ac:chgData name="Reuben Bond" userId="7f300e4aafcfe080" providerId="LiveId" clId="{971113A0-F64B-4CE1-9172-A7362A611397}" dt="2022-04-19T22:02:28.105" v="714" actId="14100"/>
          <ac:cxnSpMkLst>
            <pc:docMk/>
            <pc:sldMk cId="3201263978" sldId="300"/>
            <ac:cxnSpMk id="221" creationId="{47849FBA-B497-4C0B-B996-FE8F6C9BBCBD}"/>
          </ac:cxnSpMkLst>
        </pc:cxnChg>
        <pc:cxnChg chg="del mod">
          <ac:chgData name="Reuben Bond" userId="7f300e4aafcfe080" providerId="LiveId" clId="{971113A0-F64B-4CE1-9172-A7362A611397}" dt="2022-04-19T21:34:21.959" v="387" actId="478"/>
          <ac:cxnSpMkLst>
            <pc:docMk/>
            <pc:sldMk cId="3201263978" sldId="300"/>
            <ac:cxnSpMk id="225" creationId="{652E9B66-B17C-4516-BADE-18AF4180481E}"/>
          </ac:cxnSpMkLst>
        </pc:cxnChg>
        <pc:cxnChg chg="del mod">
          <ac:chgData name="Reuben Bond" userId="7f300e4aafcfe080" providerId="LiveId" clId="{971113A0-F64B-4CE1-9172-A7362A611397}" dt="2022-04-19T21:34:21.188" v="386" actId="478"/>
          <ac:cxnSpMkLst>
            <pc:docMk/>
            <pc:sldMk cId="3201263978" sldId="300"/>
            <ac:cxnSpMk id="231" creationId="{886C2314-990F-4B9D-8F47-42D9D98B2783}"/>
          </ac:cxnSpMkLst>
        </pc:cxnChg>
        <pc:cxnChg chg="del mod">
          <ac:chgData name="Reuben Bond" userId="7f300e4aafcfe080" providerId="LiveId" clId="{971113A0-F64B-4CE1-9172-A7362A611397}" dt="2022-04-19T21:34:20.165" v="385" actId="478"/>
          <ac:cxnSpMkLst>
            <pc:docMk/>
            <pc:sldMk cId="3201263978" sldId="300"/>
            <ac:cxnSpMk id="236" creationId="{0BC1952E-B98E-4DD7-BC0B-AEBBE2D44B32}"/>
          </ac:cxnSpMkLst>
        </pc:cxnChg>
        <pc:cxnChg chg="mod">
          <ac:chgData name="Reuben Bond" userId="7f300e4aafcfe080" providerId="LiveId" clId="{971113A0-F64B-4CE1-9172-A7362A611397}" dt="2022-04-19T21:58:16.132" v="676" actId="14100"/>
          <ac:cxnSpMkLst>
            <pc:docMk/>
            <pc:sldMk cId="3201263978" sldId="300"/>
            <ac:cxnSpMk id="246" creationId="{72131ED1-D2B6-4A8A-AF2E-5DB04B69EFC8}"/>
          </ac:cxnSpMkLst>
        </pc:cxnChg>
        <pc:cxnChg chg="mod">
          <ac:chgData name="Reuben Bond" userId="7f300e4aafcfe080" providerId="LiveId" clId="{971113A0-F64B-4CE1-9172-A7362A611397}" dt="2022-04-19T21:56:48.564" v="656" actId="164"/>
          <ac:cxnSpMkLst>
            <pc:docMk/>
            <pc:sldMk cId="3201263978" sldId="300"/>
            <ac:cxnSpMk id="250" creationId="{BF305ABE-26D7-4DF1-9AEF-F92D4A1BCF38}"/>
          </ac:cxnSpMkLst>
        </pc:cxnChg>
        <pc:cxnChg chg="mod">
          <ac:chgData name="Reuben Bond" userId="7f300e4aafcfe080" providerId="LiveId" clId="{971113A0-F64B-4CE1-9172-A7362A611397}" dt="2022-04-19T21:56:48.564" v="656" actId="164"/>
          <ac:cxnSpMkLst>
            <pc:docMk/>
            <pc:sldMk cId="3201263978" sldId="300"/>
            <ac:cxnSpMk id="252" creationId="{60979D6C-2A99-43FB-87D2-DF4B61225C4F}"/>
          </ac:cxnSpMkLst>
        </pc:cxnChg>
        <pc:cxnChg chg="mod">
          <ac:chgData name="Reuben Bond" userId="7f300e4aafcfe080" providerId="LiveId" clId="{971113A0-F64B-4CE1-9172-A7362A611397}" dt="2022-04-19T21:56:48.564" v="656" actId="164"/>
          <ac:cxnSpMkLst>
            <pc:docMk/>
            <pc:sldMk cId="3201263978" sldId="300"/>
            <ac:cxnSpMk id="253" creationId="{5352A32A-9E3E-4E9F-9D21-1E4ED1750DF5}"/>
          </ac:cxnSpMkLst>
        </pc:cxnChg>
        <pc:cxnChg chg="mod">
          <ac:chgData name="Reuben Bond" userId="7f300e4aafcfe080" providerId="LiveId" clId="{971113A0-F64B-4CE1-9172-A7362A611397}" dt="2022-04-19T21:56:48.564" v="656" actId="164"/>
          <ac:cxnSpMkLst>
            <pc:docMk/>
            <pc:sldMk cId="3201263978" sldId="300"/>
            <ac:cxnSpMk id="254" creationId="{CDC3A4D6-699D-4398-9137-50F06D29473E}"/>
          </ac:cxnSpMkLst>
        </pc:cxnChg>
        <pc:cxnChg chg="mod">
          <ac:chgData name="Reuben Bond" userId="7f300e4aafcfe080" providerId="LiveId" clId="{971113A0-F64B-4CE1-9172-A7362A611397}" dt="2022-04-19T21:56:43.604" v="653" actId="164"/>
          <ac:cxnSpMkLst>
            <pc:docMk/>
            <pc:sldMk cId="3201263978" sldId="300"/>
            <ac:cxnSpMk id="258" creationId="{3BC0B115-6891-4FC7-99B9-41ACBE74ACAE}"/>
          </ac:cxnSpMkLst>
        </pc:cxnChg>
        <pc:cxnChg chg="mod">
          <ac:chgData name="Reuben Bond" userId="7f300e4aafcfe080" providerId="LiveId" clId="{971113A0-F64B-4CE1-9172-A7362A611397}" dt="2022-04-19T21:56:43.604" v="653" actId="164"/>
          <ac:cxnSpMkLst>
            <pc:docMk/>
            <pc:sldMk cId="3201263978" sldId="300"/>
            <ac:cxnSpMk id="259" creationId="{913012E5-B23E-4CEC-9B09-EBB6DAFFBDAC}"/>
          </ac:cxnSpMkLst>
        </pc:cxnChg>
        <pc:cxnChg chg="mod">
          <ac:chgData name="Reuben Bond" userId="7f300e4aafcfe080" providerId="LiveId" clId="{971113A0-F64B-4CE1-9172-A7362A611397}" dt="2022-04-19T21:56:43.604" v="653" actId="164"/>
          <ac:cxnSpMkLst>
            <pc:docMk/>
            <pc:sldMk cId="3201263978" sldId="300"/>
            <ac:cxnSpMk id="260" creationId="{A8834C44-B69E-4C29-95C3-E61D5F78AE08}"/>
          </ac:cxnSpMkLst>
        </pc:cxnChg>
        <pc:cxnChg chg="mod">
          <ac:chgData name="Reuben Bond" userId="7f300e4aafcfe080" providerId="LiveId" clId="{971113A0-F64B-4CE1-9172-A7362A611397}" dt="2022-04-19T21:56:43.604" v="653" actId="164"/>
          <ac:cxnSpMkLst>
            <pc:docMk/>
            <pc:sldMk cId="3201263978" sldId="300"/>
            <ac:cxnSpMk id="261" creationId="{06173D85-662E-4A93-879C-D266F994D166}"/>
          </ac:cxnSpMkLst>
        </pc:cxnChg>
      </pc:sldChg>
      <pc:sldChg chg="ord">
        <pc:chgData name="Reuben Bond" userId="7f300e4aafcfe080" providerId="LiveId" clId="{971113A0-F64B-4CE1-9172-A7362A611397}" dt="2022-04-20T01:33:12.145" v="1345"/>
        <pc:sldMkLst>
          <pc:docMk/>
          <pc:sldMk cId="714202650" sldId="301"/>
        </pc:sldMkLst>
      </pc:sldChg>
      <pc:sldChg chg="modSp add mod">
        <pc:chgData name="Reuben Bond" userId="7f300e4aafcfe080" providerId="LiveId" clId="{971113A0-F64B-4CE1-9172-A7362A611397}" dt="2022-04-20T01:53:02.404" v="1437" actId="20577"/>
        <pc:sldMkLst>
          <pc:docMk/>
          <pc:sldMk cId="3983758285" sldId="302"/>
        </pc:sldMkLst>
        <pc:spChg chg="mod">
          <ac:chgData name="Reuben Bond" userId="7f300e4aafcfe080" providerId="LiveId" clId="{971113A0-F64B-4CE1-9172-A7362A611397}" dt="2022-04-20T01:53:02.404" v="1437" actId="20577"/>
          <ac:spMkLst>
            <pc:docMk/>
            <pc:sldMk cId="3983758285" sldId="302"/>
            <ac:spMk id="3" creationId="{5FD3F845-6C56-4E6B-834D-C5C2B4AEA910}"/>
          </ac:spMkLst>
        </pc:spChg>
      </pc:sldChg>
      <pc:sldChg chg="addSp delSp modSp add mod addAnim delAnim">
        <pc:chgData name="Reuben Bond" userId="7f300e4aafcfe080" providerId="LiveId" clId="{971113A0-F64B-4CE1-9172-A7362A611397}" dt="2022-04-19T22:03:14.011" v="723" actId="14861"/>
        <pc:sldMkLst>
          <pc:docMk/>
          <pc:sldMk cId="3493116467" sldId="303"/>
        </pc:sldMkLst>
        <pc:spChg chg="add del mod">
          <ac:chgData name="Reuben Bond" userId="7f300e4aafcfe080" providerId="LiveId" clId="{971113A0-F64B-4CE1-9172-A7362A611397}" dt="2022-04-19T22:03:08.667" v="722" actId="478"/>
          <ac:spMkLst>
            <pc:docMk/>
            <pc:sldMk cId="3493116467" sldId="303"/>
            <ac:spMk id="9" creationId="{E2E53216-7C23-4A97-8E45-8FBD4C8AF119}"/>
          </ac:spMkLst>
        </pc:spChg>
        <pc:spChg chg="mod">
          <ac:chgData name="Reuben Bond" userId="7f300e4aafcfe080" providerId="LiveId" clId="{971113A0-F64B-4CE1-9172-A7362A611397}" dt="2022-04-19T21:16:43.024" v="176" actId="207"/>
          <ac:spMkLst>
            <pc:docMk/>
            <pc:sldMk cId="3493116467" sldId="303"/>
            <ac:spMk id="10" creationId="{96A2104C-98D4-4DA1-9FBC-4FEB54700093}"/>
          </ac:spMkLst>
        </pc:spChg>
        <pc:spChg chg="mod">
          <ac:chgData name="Reuben Bond" userId="7f300e4aafcfe080" providerId="LiveId" clId="{971113A0-F64B-4CE1-9172-A7362A611397}" dt="2022-04-19T21:17:03.434" v="179" actId="207"/>
          <ac:spMkLst>
            <pc:docMk/>
            <pc:sldMk cId="3493116467" sldId="303"/>
            <ac:spMk id="12" creationId="{0D61FE05-E584-470B-8C0E-B8EE519AE93B}"/>
          </ac:spMkLst>
        </pc:spChg>
        <pc:spChg chg="add del mod">
          <ac:chgData name="Reuben Bond" userId="7f300e4aafcfe080" providerId="LiveId" clId="{971113A0-F64B-4CE1-9172-A7362A611397}" dt="2022-04-19T22:03:14.011" v="723" actId="14861"/>
          <ac:spMkLst>
            <pc:docMk/>
            <pc:sldMk cId="3493116467" sldId="303"/>
            <ac:spMk id="13" creationId="{34283852-2273-47B0-8E32-33A00FACB209}"/>
          </ac:spMkLst>
        </pc:spChg>
      </pc:sldChg>
      <pc:sldChg chg="modSp add mod">
        <pc:chgData name="Reuben Bond" userId="7f300e4aafcfe080" providerId="LiveId" clId="{971113A0-F64B-4CE1-9172-A7362A611397}" dt="2022-04-19T23:10:23.837" v="1028" actId="207"/>
        <pc:sldMkLst>
          <pc:docMk/>
          <pc:sldMk cId="3259445366" sldId="304"/>
        </pc:sldMkLst>
        <pc:spChg chg="mod">
          <ac:chgData name="Reuben Bond" userId="7f300e4aafcfe080" providerId="LiveId" clId="{971113A0-F64B-4CE1-9172-A7362A611397}" dt="2022-04-19T23:10:23.837" v="1028" actId="207"/>
          <ac:spMkLst>
            <pc:docMk/>
            <pc:sldMk cId="3259445366" sldId="304"/>
            <ac:spMk id="3" creationId="{5ECF86BD-AA1B-4D2F-AC31-A17A9A7B9406}"/>
          </ac:spMkLst>
        </pc:spChg>
      </pc:sldChg>
      <pc:sldChg chg="modSp add mod">
        <pc:chgData name="Reuben Bond" userId="7f300e4aafcfe080" providerId="LiveId" clId="{971113A0-F64B-4CE1-9172-A7362A611397}" dt="2022-04-19T23:10:32.160" v="1031" actId="207"/>
        <pc:sldMkLst>
          <pc:docMk/>
          <pc:sldMk cId="3782203599" sldId="305"/>
        </pc:sldMkLst>
        <pc:spChg chg="mod">
          <ac:chgData name="Reuben Bond" userId="7f300e4aafcfe080" providerId="LiveId" clId="{971113A0-F64B-4CE1-9172-A7362A611397}" dt="2022-04-19T23:10:32.160" v="1031" actId="207"/>
          <ac:spMkLst>
            <pc:docMk/>
            <pc:sldMk cId="3782203599" sldId="305"/>
            <ac:spMk id="6" creationId="{5AEB8B4F-094B-4F0B-9F3F-5AC893D3D8BB}"/>
          </ac:spMkLst>
        </pc:spChg>
      </pc:sldChg>
      <pc:sldChg chg="modSp add mod">
        <pc:chgData name="Reuben Bond" userId="7f300e4aafcfe080" providerId="LiveId" clId="{971113A0-F64B-4CE1-9172-A7362A611397}" dt="2022-04-19T23:10:27.324" v="1029" actId="207"/>
        <pc:sldMkLst>
          <pc:docMk/>
          <pc:sldMk cId="167772490" sldId="306"/>
        </pc:sldMkLst>
        <pc:spChg chg="mod">
          <ac:chgData name="Reuben Bond" userId="7f300e4aafcfe080" providerId="LiveId" clId="{971113A0-F64B-4CE1-9172-A7362A611397}" dt="2022-04-19T23:10:27.324" v="1029" actId="207"/>
          <ac:spMkLst>
            <pc:docMk/>
            <pc:sldMk cId="167772490" sldId="306"/>
            <ac:spMk id="6" creationId="{5AEB8B4F-094B-4F0B-9F3F-5AC893D3D8BB}"/>
          </ac:spMkLst>
        </pc:spChg>
      </pc:sldChg>
      <pc:sldChg chg="modSp add mod">
        <pc:chgData name="Reuben Bond" userId="7f300e4aafcfe080" providerId="LiveId" clId="{971113A0-F64B-4CE1-9172-A7362A611397}" dt="2022-04-19T23:10:29.754" v="1030" actId="207"/>
        <pc:sldMkLst>
          <pc:docMk/>
          <pc:sldMk cId="3382293234" sldId="307"/>
        </pc:sldMkLst>
        <pc:spChg chg="mod">
          <ac:chgData name="Reuben Bond" userId="7f300e4aafcfe080" providerId="LiveId" clId="{971113A0-F64B-4CE1-9172-A7362A611397}" dt="2022-04-19T23:10:29.754" v="1030" actId="207"/>
          <ac:spMkLst>
            <pc:docMk/>
            <pc:sldMk cId="3382293234" sldId="307"/>
            <ac:spMk id="6" creationId="{5AEB8B4F-094B-4F0B-9F3F-5AC893D3D8BB}"/>
          </ac:spMkLst>
        </pc:spChg>
      </pc:sldChg>
      <pc:sldChg chg="setBg">
        <pc:chgData name="Reuben Bond" userId="7f300e4aafcfe080" providerId="LiveId" clId="{971113A0-F64B-4CE1-9172-A7362A611397}" dt="2022-04-19T20:53:06.458" v="142"/>
        <pc:sldMkLst>
          <pc:docMk/>
          <pc:sldMk cId="2906653755" sldId="316"/>
        </pc:sldMkLst>
      </pc:sldChg>
      <pc:sldChg chg="add ord">
        <pc:chgData name="Reuben Bond" userId="7f300e4aafcfe080" providerId="LiveId" clId="{971113A0-F64B-4CE1-9172-A7362A611397}" dt="2022-04-20T01:33:12.145" v="1345"/>
        <pc:sldMkLst>
          <pc:docMk/>
          <pc:sldMk cId="2624415125" sldId="324"/>
        </pc:sldMkLst>
      </pc:sldChg>
      <pc:sldChg chg="add ord">
        <pc:chgData name="Reuben Bond" userId="7f300e4aafcfe080" providerId="LiveId" clId="{971113A0-F64B-4CE1-9172-A7362A611397}" dt="2022-04-20T01:33:12.145" v="1345"/>
        <pc:sldMkLst>
          <pc:docMk/>
          <pc:sldMk cId="2621141507" sldId="325"/>
        </pc:sldMkLst>
      </pc:sldChg>
      <pc:sldChg chg="add ord">
        <pc:chgData name="Reuben Bond" userId="7f300e4aafcfe080" providerId="LiveId" clId="{971113A0-F64B-4CE1-9172-A7362A611397}" dt="2022-04-19T23:40:49.333" v="1277"/>
        <pc:sldMkLst>
          <pc:docMk/>
          <pc:sldMk cId="2642656316" sldId="328"/>
        </pc:sldMkLst>
      </pc:sldChg>
      <pc:sldChg chg="add ord">
        <pc:chgData name="Reuben Bond" userId="7f300e4aafcfe080" providerId="LiveId" clId="{971113A0-F64B-4CE1-9172-A7362A611397}" dt="2022-04-19T23:40:49.333" v="1277"/>
        <pc:sldMkLst>
          <pc:docMk/>
          <pc:sldMk cId="1085529066" sldId="330"/>
        </pc:sldMkLst>
      </pc:sldChg>
      <pc:sldChg chg="add ord">
        <pc:chgData name="Reuben Bond" userId="7f300e4aafcfe080" providerId="LiveId" clId="{971113A0-F64B-4CE1-9172-A7362A611397}" dt="2022-04-19T23:40:49.333" v="1277"/>
        <pc:sldMkLst>
          <pc:docMk/>
          <pc:sldMk cId="2999416446" sldId="336"/>
        </pc:sldMkLst>
      </pc:sldChg>
      <pc:sldChg chg="add ord">
        <pc:chgData name="Reuben Bond" userId="7f300e4aafcfe080" providerId="LiveId" clId="{971113A0-F64B-4CE1-9172-A7362A611397}" dt="2022-04-19T23:40:49.333" v="1277"/>
        <pc:sldMkLst>
          <pc:docMk/>
          <pc:sldMk cId="3300357942" sldId="337"/>
        </pc:sldMkLst>
      </pc:sldChg>
      <pc:sldChg chg="add ord">
        <pc:chgData name="Reuben Bond" userId="7f300e4aafcfe080" providerId="LiveId" clId="{971113A0-F64B-4CE1-9172-A7362A611397}" dt="2022-04-19T23:40:49.333" v="1277"/>
        <pc:sldMkLst>
          <pc:docMk/>
          <pc:sldMk cId="1174721119" sldId="338"/>
        </pc:sldMkLst>
      </pc:sldChg>
      <pc:sldChg chg="add del">
        <pc:chgData name="Reuben Bond" userId="7f300e4aafcfe080" providerId="LiveId" clId="{971113A0-F64B-4CE1-9172-A7362A611397}" dt="2022-04-19T19:54:31.799" v="118"/>
        <pc:sldMkLst>
          <pc:docMk/>
          <pc:sldMk cId="3114894895" sldId="344"/>
        </pc:sldMkLst>
      </pc:sldChg>
      <pc:sldChg chg="modSp add mod ord">
        <pc:chgData name="Reuben Bond" userId="7f300e4aafcfe080" providerId="LiveId" clId="{971113A0-F64B-4CE1-9172-A7362A611397}" dt="2022-04-20T01:33:12.145" v="1345"/>
        <pc:sldMkLst>
          <pc:docMk/>
          <pc:sldMk cId="1380494619" sldId="345"/>
        </pc:sldMkLst>
        <pc:spChg chg="mod">
          <ac:chgData name="Reuben Bond" userId="7f300e4aafcfe080" providerId="LiveId" clId="{971113A0-F64B-4CE1-9172-A7362A611397}" dt="2022-04-19T20:48:04.208" v="127" actId="20577"/>
          <ac:spMkLst>
            <pc:docMk/>
            <pc:sldMk cId="1380494619" sldId="345"/>
            <ac:spMk id="4" creationId="{A5978665-5002-1742-977E-0C695ED1C349}"/>
          </ac:spMkLst>
        </pc:spChg>
      </pc:sldChg>
      <pc:sldChg chg="modSp new mod">
        <pc:chgData name="Reuben Bond" userId="7f300e4aafcfe080" providerId="LiveId" clId="{971113A0-F64B-4CE1-9172-A7362A611397}" dt="2022-04-19T20:49:23.254" v="138" actId="20577"/>
        <pc:sldMkLst>
          <pc:docMk/>
          <pc:sldMk cId="278314372" sldId="346"/>
        </pc:sldMkLst>
        <pc:spChg chg="mod">
          <ac:chgData name="Reuben Bond" userId="7f300e4aafcfe080" providerId="LiveId" clId="{971113A0-F64B-4CE1-9172-A7362A611397}" dt="2022-04-19T20:49:23.254" v="138" actId="20577"/>
          <ac:spMkLst>
            <pc:docMk/>
            <pc:sldMk cId="278314372" sldId="346"/>
            <ac:spMk id="2" creationId="{86020ED3-FA3B-4E90-91AE-F091C8F08102}"/>
          </ac:spMkLst>
        </pc:spChg>
      </pc:sldChg>
      <pc:sldChg chg="modSp add mod">
        <pc:chgData name="Reuben Bond" userId="7f300e4aafcfe080" providerId="LiveId" clId="{971113A0-F64B-4CE1-9172-A7362A611397}" dt="2022-04-19T20:54:03.326" v="170" actId="20577"/>
        <pc:sldMkLst>
          <pc:docMk/>
          <pc:sldMk cId="1927563095" sldId="354"/>
        </pc:sldMkLst>
        <pc:spChg chg="mod">
          <ac:chgData name="Reuben Bond" userId="7f300e4aafcfe080" providerId="LiveId" clId="{971113A0-F64B-4CE1-9172-A7362A611397}" dt="2022-04-19T20:54:03.326" v="170" actId="20577"/>
          <ac:spMkLst>
            <pc:docMk/>
            <pc:sldMk cId="1927563095" sldId="354"/>
            <ac:spMk id="16" creationId="{BC86AF87-43F7-4EEB-A71D-B31AEA5E3E88}"/>
          </ac:spMkLst>
        </pc:spChg>
      </pc:sldChg>
      <pc:sldChg chg="add">
        <pc:chgData name="Reuben Bond" userId="7f300e4aafcfe080" providerId="LiveId" clId="{971113A0-F64B-4CE1-9172-A7362A611397}" dt="2022-04-19T20:53:39.457" v="143"/>
        <pc:sldMkLst>
          <pc:docMk/>
          <pc:sldMk cId="3922666774" sldId="356"/>
        </pc:sldMkLst>
      </pc:sldChg>
      <pc:sldChg chg="addSp delSp modSp new mod ord">
        <pc:chgData name="Reuben Bond" userId="7f300e4aafcfe080" providerId="LiveId" clId="{971113A0-F64B-4CE1-9172-A7362A611397}" dt="2022-04-19T22:22:44.627" v="875" actId="20577"/>
        <pc:sldMkLst>
          <pc:docMk/>
          <pc:sldMk cId="3947991345" sldId="376"/>
        </pc:sldMkLst>
        <pc:spChg chg="mod">
          <ac:chgData name="Reuben Bond" userId="7f300e4aafcfe080" providerId="LiveId" clId="{971113A0-F64B-4CE1-9172-A7362A611397}" dt="2022-04-19T22:22:44.627" v="875" actId="20577"/>
          <ac:spMkLst>
            <pc:docMk/>
            <pc:sldMk cId="3947991345" sldId="376"/>
            <ac:spMk id="2" creationId="{7F0A6D2C-A9DE-4C3C-BE13-0EB87DF67D60}"/>
          </ac:spMkLst>
        </pc:spChg>
        <pc:spChg chg="del">
          <ac:chgData name="Reuben Bond" userId="7f300e4aafcfe080" providerId="LiveId" clId="{971113A0-F64B-4CE1-9172-A7362A611397}" dt="2022-04-19T20:57:09.111" v="171"/>
          <ac:spMkLst>
            <pc:docMk/>
            <pc:sldMk cId="3947991345" sldId="376"/>
            <ac:spMk id="3" creationId="{8DA3B499-928B-4FE8-8DE2-656488CF0BF6}"/>
          </ac:spMkLst>
        </pc:spChg>
        <pc:picChg chg="add mod">
          <ac:chgData name="Reuben Bond" userId="7f300e4aafcfe080" providerId="LiveId" clId="{971113A0-F64B-4CE1-9172-A7362A611397}" dt="2022-04-19T20:57:10.714" v="173" actId="962"/>
          <ac:picMkLst>
            <pc:docMk/>
            <pc:sldMk cId="3947991345" sldId="376"/>
            <ac:picMk id="5" creationId="{300340F0-4DE7-42E7-804B-C7F5898D3484}"/>
          </ac:picMkLst>
        </pc:picChg>
      </pc:sldChg>
      <pc:sldChg chg="new add del">
        <pc:chgData name="Reuben Bond" userId="7f300e4aafcfe080" providerId="LiveId" clId="{971113A0-F64B-4CE1-9172-A7362A611397}" dt="2022-04-19T22:17:10.709" v="784" actId="680"/>
        <pc:sldMkLst>
          <pc:docMk/>
          <pc:sldMk cId="223413775" sldId="377"/>
        </pc:sldMkLst>
      </pc:sldChg>
      <pc:sldChg chg="modSp add mod">
        <pc:chgData name="Reuben Bond" userId="7f300e4aafcfe080" providerId="LiveId" clId="{971113A0-F64B-4CE1-9172-A7362A611397}" dt="2022-04-19T22:17:30.413" v="790" actId="20577"/>
        <pc:sldMkLst>
          <pc:docMk/>
          <pc:sldMk cId="643230423" sldId="377"/>
        </pc:sldMkLst>
        <pc:spChg chg="mod">
          <ac:chgData name="Reuben Bond" userId="7f300e4aafcfe080" providerId="LiveId" clId="{971113A0-F64B-4CE1-9172-A7362A611397}" dt="2022-04-19T22:17:30.413" v="790" actId="20577"/>
          <ac:spMkLst>
            <pc:docMk/>
            <pc:sldMk cId="643230423" sldId="377"/>
            <ac:spMk id="4" creationId="{6DE4BEE3-3B80-402C-A5D0-444549F3C2C3}"/>
          </ac:spMkLst>
        </pc:spChg>
      </pc:sldChg>
      <pc:sldChg chg="addSp delSp modSp new del mod ord modClrScheme chgLayout">
        <pc:chgData name="Reuben Bond" userId="7f300e4aafcfe080" providerId="LiveId" clId="{971113A0-F64B-4CE1-9172-A7362A611397}" dt="2022-04-19T22:16:58.785" v="777" actId="47"/>
        <pc:sldMkLst>
          <pc:docMk/>
          <pc:sldMk cId="4294525313" sldId="377"/>
        </pc:sldMkLst>
        <pc:spChg chg="del mod ord">
          <ac:chgData name="Reuben Bond" userId="7f300e4aafcfe080" providerId="LiveId" clId="{971113A0-F64B-4CE1-9172-A7362A611397}" dt="2022-04-19T22:16:46.326" v="757" actId="700"/>
          <ac:spMkLst>
            <pc:docMk/>
            <pc:sldMk cId="4294525313" sldId="377"/>
            <ac:spMk id="2" creationId="{05A8C19C-F1BC-4EA6-9B16-6274BD3E26A9}"/>
          </ac:spMkLst>
        </pc:spChg>
        <pc:spChg chg="del mod ord">
          <ac:chgData name="Reuben Bond" userId="7f300e4aafcfe080" providerId="LiveId" clId="{971113A0-F64B-4CE1-9172-A7362A611397}" dt="2022-04-19T22:16:46.326" v="757" actId="700"/>
          <ac:spMkLst>
            <pc:docMk/>
            <pc:sldMk cId="4294525313" sldId="377"/>
            <ac:spMk id="3" creationId="{1903C0A3-C8B9-48A5-8FDE-994433439084}"/>
          </ac:spMkLst>
        </pc:spChg>
        <pc:spChg chg="add mod ord">
          <ac:chgData name="Reuben Bond" userId="7f300e4aafcfe080" providerId="LiveId" clId="{971113A0-F64B-4CE1-9172-A7362A611397}" dt="2022-04-19T22:16:50.372" v="776" actId="20577"/>
          <ac:spMkLst>
            <pc:docMk/>
            <pc:sldMk cId="4294525313" sldId="377"/>
            <ac:spMk id="4" creationId="{71406CF1-EAD2-44C9-B9BD-8551F9C2C853}"/>
          </ac:spMkLst>
        </pc:spChg>
        <pc:spChg chg="add mod ord">
          <ac:chgData name="Reuben Bond" userId="7f300e4aafcfe080" providerId="LiveId" clId="{971113A0-F64B-4CE1-9172-A7362A611397}" dt="2022-04-19T22:16:46.326" v="757" actId="700"/>
          <ac:spMkLst>
            <pc:docMk/>
            <pc:sldMk cId="4294525313" sldId="377"/>
            <ac:spMk id="5" creationId="{CAA02E6E-98CC-4F4C-92F1-210E841A4249}"/>
          </ac:spMkLst>
        </pc:spChg>
      </pc:sldChg>
      <pc:sldChg chg="modSp add mod">
        <pc:chgData name="Reuben Bond" userId="7f300e4aafcfe080" providerId="LiveId" clId="{971113A0-F64B-4CE1-9172-A7362A611397}" dt="2022-04-19T22:17:40.363" v="808" actId="20577"/>
        <pc:sldMkLst>
          <pc:docMk/>
          <pc:sldMk cId="4171684633" sldId="378"/>
        </pc:sldMkLst>
        <pc:spChg chg="mod">
          <ac:chgData name="Reuben Bond" userId="7f300e4aafcfe080" providerId="LiveId" clId="{971113A0-F64B-4CE1-9172-A7362A611397}" dt="2022-04-19T22:17:40.363" v="808" actId="20577"/>
          <ac:spMkLst>
            <pc:docMk/>
            <pc:sldMk cId="4171684633" sldId="378"/>
            <ac:spMk id="4" creationId="{6DE4BEE3-3B80-402C-A5D0-444549F3C2C3}"/>
          </ac:spMkLst>
        </pc:spChg>
      </pc:sldChg>
      <pc:sldChg chg="modSp add mod">
        <pc:chgData name="Reuben Bond" userId="7f300e4aafcfe080" providerId="LiveId" clId="{971113A0-F64B-4CE1-9172-A7362A611397}" dt="2022-04-19T22:17:48.922" v="814" actId="20577"/>
        <pc:sldMkLst>
          <pc:docMk/>
          <pc:sldMk cId="1412718874" sldId="379"/>
        </pc:sldMkLst>
        <pc:spChg chg="mod">
          <ac:chgData name="Reuben Bond" userId="7f300e4aafcfe080" providerId="LiveId" clId="{971113A0-F64B-4CE1-9172-A7362A611397}" dt="2022-04-19T22:17:48.922" v="814" actId="20577"/>
          <ac:spMkLst>
            <pc:docMk/>
            <pc:sldMk cId="1412718874" sldId="379"/>
            <ac:spMk id="4" creationId="{6DE4BEE3-3B80-402C-A5D0-444549F3C2C3}"/>
          </ac:spMkLst>
        </pc:spChg>
      </pc:sldChg>
      <pc:sldChg chg="addSp delSp modSp new mod ord modClrScheme chgLayout">
        <pc:chgData name="Reuben Bond" userId="7f300e4aafcfe080" providerId="LiveId" clId="{971113A0-F64B-4CE1-9172-A7362A611397}" dt="2022-04-19T22:18:51.413" v="843"/>
        <pc:sldMkLst>
          <pc:docMk/>
          <pc:sldMk cId="1161574024" sldId="380"/>
        </pc:sldMkLst>
        <pc:spChg chg="del mod ord">
          <ac:chgData name="Reuben Bond" userId="7f300e4aafcfe080" providerId="LiveId" clId="{971113A0-F64B-4CE1-9172-A7362A611397}" dt="2022-04-19T22:18:09.259" v="816" actId="700"/>
          <ac:spMkLst>
            <pc:docMk/>
            <pc:sldMk cId="1161574024" sldId="380"/>
            <ac:spMk id="2" creationId="{6F311D84-BA25-45B3-967A-A401D46FD3C9}"/>
          </ac:spMkLst>
        </pc:spChg>
        <pc:spChg chg="del mod ord">
          <ac:chgData name="Reuben Bond" userId="7f300e4aafcfe080" providerId="LiveId" clId="{971113A0-F64B-4CE1-9172-A7362A611397}" dt="2022-04-19T22:18:09.259" v="816" actId="700"/>
          <ac:spMkLst>
            <pc:docMk/>
            <pc:sldMk cId="1161574024" sldId="380"/>
            <ac:spMk id="3" creationId="{C5999FF4-30C6-45F4-8E6D-E7BE5F94BC45}"/>
          </ac:spMkLst>
        </pc:spChg>
        <pc:spChg chg="add mod ord">
          <ac:chgData name="Reuben Bond" userId="7f300e4aafcfe080" providerId="LiveId" clId="{971113A0-F64B-4CE1-9172-A7362A611397}" dt="2022-04-19T22:18:16.826" v="837" actId="20577"/>
          <ac:spMkLst>
            <pc:docMk/>
            <pc:sldMk cId="1161574024" sldId="380"/>
            <ac:spMk id="4" creationId="{0E0983CB-B82C-4FC7-BA4C-02073F6E28D9}"/>
          </ac:spMkLst>
        </pc:spChg>
        <pc:spChg chg="add mod ord">
          <ac:chgData name="Reuben Bond" userId="7f300e4aafcfe080" providerId="LiveId" clId="{971113A0-F64B-4CE1-9172-A7362A611397}" dt="2022-04-19T22:18:09.259" v="816" actId="700"/>
          <ac:spMkLst>
            <pc:docMk/>
            <pc:sldMk cId="1161574024" sldId="380"/>
            <ac:spMk id="5" creationId="{361711FF-A306-4891-A61E-76BF3A599FF8}"/>
          </ac:spMkLst>
        </pc:spChg>
      </pc:sldChg>
      <pc:sldChg chg="add del">
        <pc:chgData name="Reuben Bond" userId="7f300e4aafcfe080" providerId="LiveId" clId="{971113A0-F64B-4CE1-9172-A7362A611397}" dt="2022-04-20T01:47:19.011" v="1377" actId="18676"/>
        <pc:sldMkLst>
          <pc:docMk/>
          <pc:sldMk cId="493915958" sldId="381"/>
        </pc:sldMkLst>
      </pc:sldChg>
      <pc:sldChg chg="modSp add mod ord">
        <pc:chgData name="Reuben Bond" userId="7f300e4aafcfe080" providerId="LiveId" clId="{971113A0-F64B-4CE1-9172-A7362A611397}" dt="2022-04-20T01:48:48.129" v="1388" actId="20577"/>
        <pc:sldMkLst>
          <pc:docMk/>
          <pc:sldMk cId="2258113416" sldId="382"/>
        </pc:sldMkLst>
        <pc:spChg chg="mod">
          <ac:chgData name="Reuben Bond" userId="7f300e4aafcfe080" providerId="LiveId" clId="{971113A0-F64B-4CE1-9172-A7362A611397}" dt="2022-04-20T01:48:48.129" v="1388" actId="20577"/>
          <ac:spMkLst>
            <pc:docMk/>
            <pc:sldMk cId="2258113416" sldId="382"/>
            <ac:spMk id="4" creationId="{0E0983CB-B82C-4FC7-BA4C-02073F6E28D9}"/>
          </ac:spMkLst>
        </pc:spChg>
      </pc:sldChg>
      <pc:sldChg chg="add del">
        <pc:chgData name="Reuben Bond" userId="7f300e4aafcfe080" providerId="LiveId" clId="{971113A0-F64B-4CE1-9172-A7362A611397}" dt="2022-04-20T01:45:53.587" v="1374" actId="47"/>
        <pc:sldMkLst>
          <pc:docMk/>
          <pc:sldMk cId="3432067918" sldId="383"/>
        </pc:sldMkLst>
      </pc:sldChg>
      <pc:sldChg chg="add del">
        <pc:chgData name="Reuben Bond" userId="7f300e4aafcfe080" providerId="LiveId" clId="{971113A0-F64B-4CE1-9172-A7362A611397}" dt="2022-04-20T01:47:22.065" v="1378" actId="18676"/>
        <pc:sldMkLst>
          <pc:docMk/>
          <pc:sldMk cId="1236236603" sldId="384"/>
        </pc:sldMkLst>
      </pc:sldChg>
      <pc:sldChg chg="modSp add del mod">
        <pc:chgData name="Reuben Bond" userId="7f300e4aafcfe080" providerId="LiveId" clId="{971113A0-F64B-4CE1-9172-A7362A611397}" dt="2022-04-19T22:20:44.439" v="851" actId="47"/>
        <pc:sldMkLst>
          <pc:docMk/>
          <pc:sldMk cId="943391243" sldId="385"/>
        </pc:sldMkLst>
        <pc:spChg chg="mod">
          <ac:chgData name="Reuben Bond" userId="7f300e4aafcfe080" providerId="LiveId" clId="{971113A0-F64B-4CE1-9172-A7362A611397}" dt="2022-04-19T22:19:13.584" v="850" actId="20577"/>
          <ac:spMkLst>
            <pc:docMk/>
            <pc:sldMk cId="943391243" sldId="385"/>
            <ac:spMk id="4" creationId="{0E0983CB-B82C-4FC7-BA4C-02073F6E28D9}"/>
          </ac:spMkLst>
        </pc:spChg>
      </pc:sldChg>
      <pc:sldChg chg="modSp new mod">
        <pc:chgData name="Reuben Bond" userId="7f300e4aafcfe080" providerId="LiveId" clId="{971113A0-F64B-4CE1-9172-A7362A611397}" dt="2022-04-19T22:22:54.739" v="893" actId="20577"/>
        <pc:sldMkLst>
          <pc:docMk/>
          <pc:sldMk cId="3378907547" sldId="385"/>
        </pc:sldMkLst>
        <pc:spChg chg="mod">
          <ac:chgData name="Reuben Bond" userId="7f300e4aafcfe080" providerId="LiveId" clId="{971113A0-F64B-4CE1-9172-A7362A611397}" dt="2022-04-19T22:22:54.739" v="893" actId="20577"/>
          <ac:spMkLst>
            <pc:docMk/>
            <pc:sldMk cId="3378907547" sldId="385"/>
            <ac:spMk id="2" creationId="{F66A28AC-18F5-4CE8-B313-93836A2C79E5}"/>
          </ac:spMkLst>
        </pc:spChg>
      </pc:sldChg>
      <pc:sldChg chg="modSp add mod">
        <pc:chgData name="Reuben Bond" userId="7f300e4aafcfe080" providerId="LiveId" clId="{971113A0-F64B-4CE1-9172-A7362A611397}" dt="2022-04-19T22:23:04.059" v="914" actId="20577"/>
        <pc:sldMkLst>
          <pc:docMk/>
          <pc:sldMk cId="3024381806" sldId="386"/>
        </pc:sldMkLst>
        <pc:spChg chg="mod">
          <ac:chgData name="Reuben Bond" userId="7f300e4aafcfe080" providerId="LiveId" clId="{971113A0-F64B-4CE1-9172-A7362A611397}" dt="2022-04-19T22:23:04.059" v="914" actId="20577"/>
          <ac:spMkLst>
            <pc:docMk/>
            <pc:sldMk cId="3024381806" sldId="386"/>
            <ac:spMk id="2" creationId="{F66A28AC-18F5-4CE8-B313-93836A2C79E5}"/>
          </ac:spMkLst>
        </pc:spChg>
      </pc:sldChg>
      <pc:sldChg chg="modSp new mod">
        <pc:chgData name="Reuben Bond" userId="7f300e4aafcfe080" providerId="LiveId" clId="{971113A0-F64B-4CE1-9172-A7362A611397}" dt="2022-04-19T22:24:04.746" v="934" actId="20577"/>
        <pc:sldMkLst>
          <pc:docMk/>
          <pc:sldMk cId="613548307" sldId="387"/>
        </pc:sldMkLst>
        <pc:spChg chg="mod">
          <ac:chgData name="Reuben Bond" userId="7f300e4aafcfe080" providerId="LiveId" clId="{971113A0-F64B-4CE1-9172-A7362A611397}" dt="2022-04-19T22:24:04.746" v="934" actId="20577"/>
          <ac:spMkLst>
            <pc:docMk/>
            <pc:sldMk cId="613548307" sldId="387"/>
            <ac:spMk id="2" creationId="{7304A2F2-5AA8-4403-BB1D-AE3BE25F5784}"/>
          </ac:spMkLst>
        </pc:spChg>
      </pc:sldChg>
      <pc:sldChg chg="addSp delSp modSp new mod modClrScheme chgLayout">
        <pc:chgData name="Reuben Bond" userId="7f300e4aafcfe080" providerId="LiveId" clId="{971113A0-F64B-4CE1-9172-A7362A611397}" dt="2022-04-19T23:04:27.788" v="997" actId="20577"/>
        <pc:sldMkLst>
          <pc:docMk/>
          <pc:sldMk cId="1730868696" sldId="388"/>
        </pc:sldMkLst>
        <pc:spChg chg="mod ord">
          <ac:chgData name="Reuben Bond" userId="7f300e4aafcfe080" providerId="LiveId" clId="{971113A0-F64B-4CE1-9172-A7362A611397}" dt="2022-04-19T23:04:27.788" v="997" actId="20577"/>
          <ac:spMkLst>
            <pc:docMk/>
            <pc:sldMk cId="1730868696" sldId="388"/>
            <ac:spMk id="2" creationId="{A222904B-1A73-43FA-8490-5A6EC6188C7E}"/>
          </ac:spMkLst>
        </pc:spChg>
        <pc:spChg chg="del mod ord">
          <ac:chgData name="Reuben Bond" userId="7f300e4aafcfe080" providerId="LiveId" clId="{971113A0-F64B-4CE1-9172-A7362A611397}" dt="2022-04-19T23:04:09.652" v="968" actId="700"/>
          <ac:spMkLst>
            <pc:docMk/>
            <pc:sldMk cId="1730868696" sldId="388"/>
            <ac:spMk id="3" creationId="{A6758F96-7407-4E8B-BB38-69B2BFA9B39D}"/>
          </ac:spMkLst>
        </pc:spChg>
        <pc:spChg chg="add mod ord">
          <ac:chgData name="Reuben Bond" userId="7f300e4aafcfe080" providerId="LiveId" clId="{971113A0-F64B-4CE1-9172-A7362A611397}" dt="2022-04-19T23:04:09.652" v="968" actId="700"/>
          <ac:spMkLst>
            <pc:docMk/>
            <pc:sldMk cId="1730868696" sldId="388"/>
            <ac:spMk id="4" creationId="{F9824C42-CF1B-46BC-8D46-DB8D9D75690E}"/>
          </ac:spMkLst>
        </pc:spChg>
      </pc:sldChg>
      <pc:sldChg chg="modSp new mod">
        <pc:chgData name="Reuben Bond" userId="7f300e4aafcfe080" providerId="LiveId" clId="{971113A0-F64B-4CE1-9172-A7362A611397}" dt="2022-04-19T23:09:51.796" v="1024" actId="20577"/>
        <pc:sldMkLst>
          <pc:docMk/>
          <pc:sldMk cId="736688793" sldId="389"/>
        </pc:sldMkLst>
        <pc:spChg chg="mod">
          <ac:chgData name="Reuben Bond" userId="7f300e4aafcfe080" providerId="LiveId" clId="{971113A0-F64B-4CE1-9172-A7362A611397}" dt="2022-04-19T23:09:51.796" v="1024" actId="20577"/>
          <ac:spMkLst>
            <pc:docMk/>
            <pc:sldMk cId="736688793" sldId="389"/>
            <ac:spMk id="2" creationId="{1BE31DA3-64B5-43ED-9BDF-4A9636AC22ED}"/>
          </ac:spMkLst>
        </pc:spChg>
      </pc:sldChg>
      <pc:sldChg chg="modSp add mod setBg">
        <pc:chgData name="Reuben Bond" userId="7f300e4aafcfe080" providerId="LiveId" clId="{971113A0-F64B-4CE1-9172-A7362A611397}" dt="2022-04-19T23:10:42.021" v="1035" actId="207"/>
        <pc:sldMkLst>
          <pc:docMk/>
          <pc:sldMk cId="4236301977" sldId="390"/>
        </pc:sldMkLst>
        <pc:spChg chg="mod">
          <ac:chgData name="Reuben Bond" userId="7f300e4aafcfe080" providerId="LiveId" clId="{971113A0-F64B-4CE1-9172-A7362A611397}" dt="2022-04-19T23:10:40.256" v="1034" actId="207"/>
          <ac:spMkLst>
            <pc:docMk/>
            <pc:sldMk cId="4236301977" sldId="390"/>
            <ac:spMk id="4" creationId="{469DD9E6-2FBD-4463-AF4D-A36FF9399E0F}"/>
          </ac:spMkLst>
        </pc:spChg>
        <pc:spChg chg="mod">
          <ac:chgData name="Reuben Bond" userId="7f300e4aafcfe080" providerId="LiveId" clId="{971113A0-F64B-4CE1-9172-A7362A611397}" dt="2022-04-19T23:10:42.021" v="1035" actId="207"/>
          <ac:spMkLst>
            <pc:docMk/>
            <pc:sldMk cId="4236301977" sldId="390"/>
            <ac:spMk id="6" creationId="{5AEB8B4F-094B-4F0B-9F3F-5AC893D3D8BB}"/>
          </ac:spMkLst>
        </pc:spChg>
      </pc:sldChg>
      <pc:sldChg chg="modSp add mod ord">
        <pc:chgData name="Reuben Bond" userId="7f300e4aafcfe080" providerId="LiveId" clId="{971113A0-F64B-4CE1-9172-A7362A611397}" dt="2022-04-19T23:40:49.333" v="1277"/>
        <pc:sldMkLst>
          <pc:docMk/>
          <pc:sldMk cId="4101689" sldId="391"/>
        </pc:sldMkLst>
        <pc:spChg chg="mod">
          <ac:chgData name="Reuben Bond" userId="7f300e4aafcfe080" providerId="LiveId" clId="{971113A0-F64B-4CE1-9172-A7362A611397}" dt="2022-04-19T23:11:12.482" v="1045" actId="20577"/>
          <ac:spMkLst>
            <pc:docMk/>
            <pc:sldMk cId="4101689" sldId="391"/>
            <ac:spMk id="2" creationId="{F66A28AC-18F5-4CE8-B313-93836A2C79E5}"/>
          </ac:spMkLst>
        </pc:spChg>
      </pc:sldChg>
      <pc:sldChg chg="modSp new mod">
        <pc:chgData name="Reuben Bond" userId="7f300e4aafcfe080" providerId="LiveId" clId="{971113A0-F64B-4CE1-9172-A7362A611397}" dt="2022-04-19T23:11:29.882" v="1070" actId="20577"/>
        <pc:sldMkLst>
          <pc:docMk/>
          <pc:sldMk cId="4180368102" sldId="392"/>
        </pc:sldMkLst>
        <pc:spChg chg="mod">
          <ac:chgData name="Reuben Bond" userId="7f300e4aafcfe080" providerId="LiveId" clId="{971113A0-F64B-4CE1-9172-A7362A611397}" dt="2022-04-19T23:11:29.882" v="1070" actId="20577"/>
          <ac:spMkLst>
            <pc:docMk/>
            <pc:sldMk cId="4180368102" sldId="392"/>
            <ac:spMk id="2" creationId="{2A1A495A-00A0-4448-821A-78B9322837D5}"/>
          </ac:spMkLst>
        </pc:spChg>
      </pc:sldChg>
      <pc:sldChg chg="ord">
        <pc:chgData name="Reuben Bond" userId="7f300e4aafcfe080" providerId="LiveId" clId="{971113A0-F64B-4CE1-9172-A7362A611397}" dt="2022-04-20T01:33:12.145" v="1345"/>
        <pc:sldMkLst>
          <pc:docMk/>
          <pc:sldMk cId="1828121874" sldId="393"/>
        </pc:sldMkLst>
      </pc:sldChg>
      <pc:sldChg chg="ord">
        <pc:chgData name="Reuben Bond" userId="7f300e4aafcfe080" providerId="LiveId" clId="{971113A0-F64B-4CE1-9172-A7362A611397}" dt="2022-04-20T01:33:12.145" v="1345"/>
        <pc:sldMkLst>
          <pc:docMk/>
          <pc:sldMk cId="1409376686" sldId="394"/>
        </pc:sldMkLst>
      </pc:sldChg>
      <pc:sldChg chg="ord">
        <pc:chgData name="Reuben Bond" userId="7f300e4aafcfe080" providerId="LiveId" clId="{971113A0-F64B-4CE1-9172-A7362A611397}" dt="2022-04-20T01:33:12.145" v="1345"/>
        <pc:sldMkLst>
          <pc:docMk/>
          <pc:sldMk cId="1543523314" sldId="395"/>
        </pc:sldMkLst>
      </pc:sldChg>
      <pc:sldChg chg="ord">
        <pc:chgData name="Reuben Bond" userId="7f300e4aafcfe080" providerId="LiveId" clId="{971113A0-F64B-4CE1-9172-A7362A611397}" dt="2022-04-20T01:33:12.145" v="1345"/>
        <pc:sldMkLst>
          <pc:docMk/>
          <pc:sldMk cId="658454751" sldId="396"/>
        </pc:sldMkLst>
      </pc:sldChg>
      <pc:sldChg chg="ord">
        <pc:chgData name="Reuben Bond" userId="7f300e4aafcfe080" providerId="LiveId" clId="{971113A0-F64B-4CE1-9172-A7362A611397}" dt="2022-04-20T01:33:12.145" v="1345"/>
        <pc:sldMkLst>
          <pc:docMk/>
          <pc:sldMk cId="3794246047" sldId="397"/>
        </pc:sldMkLst>
      </pc:sldChg>
      <pc:sldChg chg="ord">
        <pc:chgData name="Reuben Bond" userId="7f300e4aafcfe080" providerId="LiveId" clId="{971113A0-F64B-4CE1-9172-A7362A611397}" dt="2022-04-20T01:33:12.145" v="1345"/>
        <pc:sldMkLst>
          <pc:docMk/>
          <pc:sldMk cId="2527508058" sldId="398"/>
        </pc:sldMkLst>
      </pc:sldChg>
      <pc:sldChg chg="ord">
        <pc:chgData name="Reuben Bond" userId="7f300e4aafcfe080" providerId="LiveId" clId="{971113A0-F64B-4CE1-9172-A7362A611397}" dt="2022-04-20T01:33:12.145" v="1345"/>
        <pc:sldMkLst>
          <pc:docMk/>
          <pc:sldMk cId="2924996361" sldId="399"/>
        </pc:sldMkLst>
      </pc:sldChg>
      <pc:sldChg chg="ord">
        <pc:chgData name="Reuben Bond" userId="7f300e4aafcfe080" providerId="LiveId" clId="{971113A0-F64B-4CE1-9172-A7362A611397}" dt="2022-04-20T01:33:12.145" v="1345"/>
        <pc:sldMkLst>
          <pc:docMk/>
          <pc:sldMk cId="1521943138" sldId="400"/>
        </pc:sldMkLst>
      </pc:sldChg>
      <pc:sldChg chg="ord">
        <pc:chgData name="Reuben Bond" userId="7f300e4aafcfe080" providerId="LiveId" clId="{971113A0-F64B-4CE1-9172-A7362A611397}" dt="2022-04-20T01:33:12.145" v="1345"/>
        <pc:sldMkLst>
          <pc:docMk/>
          <pc:sldMk cId="246026544" sldId="401"/>
        </pc:sldMkLst>
      </pc:sldChg>
      <pc:sldChg chg="ord">
        <pc:chgData name="Reuben Bond" userId="7f300e4aafcfe080" providerId="LiveId" clId="{971113A0-F64B-4CE1-9172-A7362A611397}" dt="2022-04-20T01:33:12.145" v="1345"/>
        <pc:sldMkLst>
          <pc:docMk/>
          <pc:sldMk cId="4220610462" sldId="402"/>
        </pc:sldMkLst>
      </pc:sldChg>
      <pc:sldChg chg="add">
        <pc:chgData name="Reuben Bond" userId="7f300e4aafcfe080" providerId="LiveId" clId="{971113A0-F64B-4CE1-9172-A7362A611397}" dt="2022-04-19T23:32:53.146" v="1117"/>
        <pc:sldMkLst>
          <pc:docMk/>
          <pc:sldMk cId="1428971345" sldId="403"/>
        </pc:sldMkLst>
      </pc:sldChg>
      <pc:sldChg chg="modSp add mod">
        <pc:chgData name="Reuben Bond" userId="7f300e4aafcfe080" providerId="LiveId" clId="{971113A0-F64B-4CE1-9172-A7362A611397}" dt="2022-04-19T23:33:42.491" v="1155" actId="20577"/>
        <pc:sldMkLst>
          <pc:docMk/>
          <pc:sldMk cId="1532544208" sldId="404"/>
        </pc:sldMkLst>
        <pc:spChg chg="mod">
          <ac:chgData name="Reuben Bond" userId="7f300e4aafcfe080" providerId="LiveId" clId="{971113A0-F64B-4CE1-9172-A7362A611397}" dt="2022-04-19T23:33:42.491" v="1155" actId="20577"/>
          <ac:spMkLst>
            <pc:docMk/>
            <pc:sldMk cId="1532544208" sldId="404"/>
            <ac:spMk id="2" creationId="{EF6CC4CA-61DD-4500-872B-54557F83DAA7}"/>
          </ac:spMkLst>
        </pc:spChg>
      </pc:sldChg>
      <pc:sldChg chg="addSp delSp modSp new mod modClrScheme chgLayout">
        <pc:chgData name="Reuben Bond" userId="7f300e4aafcfe080" providerId="LiveId" clId="{971113A0-F64B-4CE1-9172-A7362A611397}" dt="2022-04-20T01:12:26.536" v="1333" actId="20577"/>
        <pc:sldMkLst>
          <pc:docMk/>
          <pc:sldMk cId="4069143987" sldId="405"/>
        </pc:sldMkLst>
        <pc:spChg chg="del mod ord">
          <ac:chgData name="Reuben Bond" userId="7f300e4aafcfe080" providerId="LiveId" clId="{971113A0-F64B-4CE1-9172-A7362A611397}" dt="2022-04-19T23:39:23.385" v="1157" actId="700"/>
          <ac:spMkLst>
            <pc:docMk/>
            <pc:sldMk cId="4069143987" sldId="405"/>
            <ac:spMk id="2" creationId="{3384E35D-9B0E-49CC-B6C9-33D355A12827}"/>
          </ac:spMkLst>
        </pc:spChg>
        <pc:spChg chg="del mod ord">
          <ac:chgData name="Reuben Bond" userId="7f300e4aafcfe080" providerId="LiveId" clId="{971113A0-F64B-4CE1-9172-A7362A611397}" dt="2022-04-19T23:39:23.385" v="1157" actId="700"/>
          <ac:spMkLst>
            <pc:docMk/>
            <pc:sldMk cId="4069143987" sldId="405"/>
            <ac:spMk id="3" creationId="{3F3881AB-AD7D-48F9-9949-E7215E708D18}"/>
          </ac:spMkLst>
        </pc:spChg>
        <pc:spChg chg="add mod ord">
          <ac:chgData name="Reuben Bond" userId="7f300e4aafcfe080" providerId="LiveId" clId="{971113A0-F64B-4CE1-9172-A7362A611397}" dt="2022-04-20T01:12:26.536" v="1333" actId="20577"/>
          <ac:spMkLst>
            <pc:docMk/>
            <pc:sldMk cId="4069143987" sldId="405"/>
            <ac:spMk id="4" creationId="{8BFDEB28-0861-4647-9722-CB9A8794FA97}"/>
          </ac:spMkLst>
        </pc:spChg>
        <pc:spChg chg="add mod ord">
          <ac:chgData name="Reuben Bond" userId="7f300e4aafcfe080" providerId="LiveId" clId="{971113A0-F64B-4CE1-9172-A7362A611397}" dt="2022-04-19T23:39:23.385" v="1157" actId="700"/>
          <ac:spMkLst>
            <pc:docMk/>
            <pc:sldMk cId="4069143987" sldId="405"/>
            <ac:spMk id="5" creationId="{CBCDECA5-EBB9-492F-A848-685B6BDBA15E}"/>
          </ac:spMkLst>
        </pc:spChg>
      </pc:sldChg>
      <pc:sldChg chg="addSp delSp modSp new mod modClrScheme chgLayout">
        <pc:chgData name="Reuben Bond" userId="7f300e4aafcfe080" providerId="LiveId" clId="{971113A0-F64B-4CE1-9172-A7362A611397}" dt="2022-04-19T23:40:34.286" v="1275" actId="20577"/>
        <pc:sldMkLst>
          <pc:docMk/>
          <pc:sldMk cId="4026973173" sldId="406"/>
        </pc:sldMkLst>
        <pc:spChg chg="del mod ord">
          <ac:chgData name="Reuben Bond" userId="7f300e4aafcfe080" providerId="LiveId" clId="{971113A0-F64B-4CE1-9172-A7362A611397}" dt="2022-04-19T23:40:22.075" v="1252" actId="700"/>
          <ac:spMkLst>
            <pc:docMk/>
            <pc:sldMk cId="4026973173" sldId="406"/>
            <ac:spMk id="2" creationId="{AE03D12C-8DB0-40A4-8A68-A6A130853089}"/>
          </ac:spMkLst>
        </pc:spChg>
        <pc:spChg chg="del mod ord">
          <ac:chgData name="Reuben Bond" userId="7f300e4aafcfe080" providerId="LiveId" clId="{971113A0-F64B-4CE1-9172-A7362A611397}" dt="2022-04-19T23:40:22.075" v="1252" actId="700"/>
          <ac:spMkLst>
            <pc:docMk/>
            <pc:sldMk cId="4026973173" sldId="406"/>
            <ac:spMk id="3" creationId="{31EA5DA9-9802-4115-B9AF-4ECC138BF911}"/>
          </ac:spMkLst>
        </pc:spChg>
        <pc:spChg chg="add mod ord">
          <ac:chgData name="Reuben Bond" userId="7f300e4aafcfe080" providerId="LiveId" clId="{971113A0-F64B-4CE1-9172-A7362A611397}" dt="2022-04-19T23:40:27.111" v="1265" actId="20577"/>
          <ac:spMkLst>
            <pc:docMk/>
            <pc:sldMk cId="4026973173" sldId="406"/>
            <ac:spMk id="4" creationId="{2FD213DF-A0A9-49F1-A7BC-32A6E7C88D21}"/>
          </ac:spMkLst>
        </pc:spChg>
        <pc:spChg chg="add mod ord">
          <ac:chgData name="Reuben Bond" userId="7f300e4aafcfe080" providerId="LiveId" clId="{971113A0-F64B-4CE1-9172-A7362A611397}" dt="2022-04-19T23:40:34.286" v="1275" actId="20577"/>
          <ac:spMkLst>
            <pc:docMk/>
            <pc:sldMk cId="4026973173" sldId="406"/>
            <ac:spMk id="5" creationId="{4A7CD39B-971A-4DA4-BF66-0F58EE7BE03A}"/>
          </ac:spMkLst>
        </pc:spChg>
      </pc:sldChg>
      <pc:sldChg chg="modSp new mod">
        <pc:chgData name="Reuben Bond" userId="7f300e4aafcfe080" providerId="LiveId" clId="{971113A0-F64B-4CE1-9172-A7362A611397}" dt="2022-04-20T01:33:38.592" v="1363" actId="20577"/>
        <pc:sldMkLst>
          <pc:docMk/>
          <pc:sldMk cId="4149027230" sldId="407"/>
        </pc:sldMkLst>
        <pc:spChg chg="mod">
          <ac:chgData name="Reuben Bond" userId="7f300e4aafcfe080" providerId="LiveId" clId="{971113A0-F64B-4CE1-9172-A7362A611397}" dt="2022-04-20T01:33:38.592" v="1363" actId="20577"/>
          <ac:spMkLst>
            <pc:docMk/>
            <pc:sldMk cId="4149027230" sldId="407"/>
            <ac:spMk id="2" creationId="{8CACD24D-547E-4BFC-8BFB-ED8F14CF0B5C}"/>
          </ac:spMkLst>
        </pc:spChg>
      </pc:sldChg>
      <pc:sldChg chg="modSp add mod">
        <pc:chgData name="Reuben Bond" userId="7f300e4aafcfe080" providerId="LiveId" clId="{971113A0-F64B-4CE1-9172-A7362A611397}" dt="2022-04-20T01:49:18.580" v="1393" actId="1076"/>
        <pc:sldMkLst>
          <pc:docMk/>
          <pc:sldMk cId="55791657" sldId="408"/>
        </pc:sldMkLst>
        <pc:spChg chg="mod">
          <ac:chgData name="Reuben Bond" userId="7f300e4aafcfe080" providerId="LiveId" clId="{971113A0-F64B-4CE1-9172-A7362A611397}" dt="2022-04-20T01:49:18.580" v="1393" actId="1076"/>
          <ac:spMkLst>
            <pc:docMk/>
            <pc:sldMk cId="55791657" sldId="408"/>
            <ac:spMk id="5" creationId="{361711FF-A306-4891-A61E-76BF3A599FF8}"/>
          </ac:spMkLst>
        </pc:spChg>
      </pc:sldChg>
      <pc:sldChg chg="addSp delSp modSp new mod modClrScheme chgLayout">
        <pc:chgData name="Reuben Bond" userId="7f300e4aafcfe080" providerId="LiveId" clId="{971113A0-F64B-4CE1-9172-A7362A611397}" dt="2022-04-20T02:30:11.421" v="1840" actId="20577"/>
        <pc:sldMkLst>
          <pc:docMk/>
          <pc:sldMk cId="3465259174" sldId="409"/>
        </pc:sldMkLst>
        <pc:spChg chg="del mod ord">
          <ac:chgData name="Reuben Bond" userId="7f300e4aafcfe080" providerId="LiveId" clId="{971113A0-F64B-4CE1-9172-A7362A611397}" dt="2022-04-20T01:53:10.570" v="1439" actId="700"/>
          <ac:spMkLst>
            <pc:docMk/>
            <pc:sldMk cId="3465259174" sldId="409"/>
            <ac:spMk id="2" creationId="{7DFBDA4C-737B-470A-9669-9687B9B9D73D}"/>
          </ac:spMkLst>
        </pc:spChg>
        <pc:spChg chg="del mod ord">
          <ac:chgData name="Reuben Bond" userId="7f300e4aafcfe080" providerId="LiveId" clId="{971113A0-F64B-4CE1-9172-A7362A611397}" dt="2022-04-20T01:53:10.570" v="1439" actId="700"/>
          <ac:spMkLst>
            <pc:docMk/>
            <pc:sldMk cId="3465259174" sldId="409"/>
            <ac:spMk id="3" creationId="{834C0D26-29BE-4737-ACE6-B1A2F9B44CC3}"/>
          </ac:spMkLst>
        </pc:spChg>
        <pc:spChg chg="add mod ord">
          <ac:chgData name="Reuben Bond" userId="7f300e4aafcfe080" providerId="LiveId" clId="{971113A0-F64B-4CE1-9172-A7362A611397}" dt="2022-04-20T01:53:38.275" v="1497" actId="20577"/>
          <ac:spMkLst>
            <pc:docMk/>
            <pc:sldMk cId="3465259174" sldId="409"/>
            <ac:spMk id="4" creationId="{0A732378-E998-4205-83D7-2231FAFB60ED}"/>
          </ac:spMkLst>
        </pc:spChg>
        <pc:spChg chg="add mod ord">
          <ac:chgData name="Reuben Bond" userId="7f300e4aafcfe080" providerId="LiveId" clId="{971113A0-F64B-4CE1-9172-A7362A611397}" dt="2022-04-20T02:30:11.421" v="1840" actId="20577"/>
          <ac:spMkLst>
            <pc:docMk/>
            <pc:sldMk cId="3465259174" sldId="409"/>
            <ac:spMk id="5" creationId="{6E854BCA-7409-47BF-A49D-2053E9AF28A1}"/>
          </ac:spMkLst>
        </pc:spChg>
      </pc:sldChg>
      <pc:sldChg chg="addSp delSp modSp new mod modClrScheme chgLayout">
        <pc:chgData name="Reuben Bond" userId="7f300e4aafcfe080" providerId="LiveId" clId="{971113A0-F64B-4CE1-9172-A7362A611397}" dt="2022-04-20T20:07:28.989" v="2437" actId="20577"/>
        <pc:sldMkLst>
          <pc:docMk/>
          <pc:sldMk cId="3802553100" sldId="410"/>
        </pc:sldMkLst>
        <pc:spChg chg="del mod ord">
          <ac:chgData name="Reuben Bond" userId="7f300e4aafcfe080" providerId="LiveId" clId="{971113A0-F64B-4CE1-9172-A7362A611397}" dt="2022-04-20T20:04:08.920" v="1842" actId="700"/>
          <ac:spMkLst>
            <pc:docMk/>
            <pc:sldMk cId="3802553100" sldId="410"/>
            <ac:spMk id="2" creationId="{23DBB366-C7FB-41C0-A29F-6A82F797F532}"/>
          </ac:spMkLst>
        </pc:spChg>
        <pc:spChg chg="del mod ord">
          <ac:chgData name="Reuben Bond" userId="7f300e4aafcfe080" providerId="LiveId" clId="{971113A0-F64B-4CE1-9172-A7362A611397}" dt="2022-04-20T20:04:08.920" v="1842" actId="700"/>
          <ac:spMkLst>
            <pc:docMk/>
            <pc:sldMk cId="3802553100" sldId="410"/>
            <ac:spMk id="3" creationId="{2E37DBED-E7B1-49BC-8E59-2C43B7DFCF82}"/>
          </ac:spMkLst>
        </pc:spChg>
        <pc:spChg chg="add del mod ord">
          <ac:chgData name="Reuben Bond" userId="7f300e4aafcfe080" providerId="LiveId" clId="{971113A0-F64B-4CE1-9172-A7362A611397}" dt="2022-04-20T20:04:12.441" v="1843" actId="700"/>
          <ac:spMkLst>
            <pc:docMk/>
            <pc:sldMk cId="3802553100" sldId="410"/>
            <ac:spMk id="4" creationId="{C8C97D43-D5C0-4A82-8B4C-6DE8D60D451D}"/>
          </ac:spMkLst>
        </pc:spChg>
        <pc:spChg chg="add del mod ord">
          <ac:chgData name="Reuben Bond" userId="7f300e4aafcfe080" providerId="LiveId" clId="{971113A0-F64B-4CE1-9172-A7362A611397}" dt="2022-04-20T20:04:12.441" v="1843" actId="700"/>
          <ac:spMkLst>
            <pc:docMk/>
            <pc:sldMk cId="3802553100" sldId="410"/>
            <ac:spMk id="5" creationId="{AB56F226-CC07-46B0-8DC7-436DBD4A7E03}"/>
          </ac:spMkLst>
        </pc:spChg>
        <pc:spChg chg="add del mod ord">
          <ac:chgData name="Reuben Bond" userId="7f300e4aafcfe080" providerId="LiveId" clId="{971113A0-F64B-4CE1-9172-A7362A611397}" dt="2022-04-20T20:04:12.441" v="1843" actId="700"/>
          <ac:spMkLst>
            <pc:docMk/>
            <pc:sldMk cId="3802553100" sldId="410"/>
            <ac:spMk id="6" creationId="{B9C8393B-294C-46F5-BDDB-27934C9CA3C1}"/>
          </ac:spMkLst>
        </pc:spChg>
        <pc:spChg chg="add mod ord">
          <ac:chgData name="Reuben Bond" userId="7f300e4aafcfe080" providerId="LiveId" clId="{971113A0-F64B-4CE1-9172-A7362A611397}" dt="2022-04-20T20:04:18.410" v="1870" actId="20577"/>
          <ac:spMkLst>
            <pc:docMk/>
            <pc:sldMk cId="3802553100" sldId="410"/>
            <ac:spMk id="7" creationId="{06F5DAE4-916D-4C6E-B865-F5E9F2391CB9}"/>
          </ac:spMkLst>
        </pc:spChg>
        <pc:spChg chg="add mod ord">
          <ac:chgData name="Reuben Bond" userId="7f300e4aafcfe080" providerId="LiveId" clId="{971113A0-F64B-4CE1-9172-A7362A611397}" dt="2022-04-20T20:04:22.913" v="1876" actId="20577"/>
          <ac:spMkLst>
            <pc:docMk/>
            <pc:sldMk cId="3802553100" sldId="410"/>
            <ac:spMk id="8" creationId="{3A7D54AA-4337-48C3-A907-8EF3C2006123}"/>
          </ac:spMkLst>
        </pc:spChg>
        <pc:spChg chg="add mod ord">
          <ac:chgData name="Reuben Bond" userId="7f300e4aafcfe080" providerId="LiveId" clId="{971113A0-F64B-4CE1-9172-A7362A611397}" dt="2022-04-20T20:06:54.342" v="2306" actId="20577"/>
          <ac:spMkLst>
            <pc:docMk/>
            <pc:sldMk cId="3802553100" sldId="410"/>
            <ac:spMk id="9" creationId="{BB8CC854-E68A-4BE3-9687-7E30FFFA83A9}"/>
          </ac:spMkLst>
        </pc:spChg>
        <pc:spChg chg="add mod ord">
          <ac:chgData name="Reuben Bond" userId="7f300e4aafcfe080" providerId="LiveId" clId="{971113A0-F64B-4CE1-9172-A7362A611397}" dt="2022-04-20T20:04:24.850" v="1885" actId="20577"/>
          <ac:spMkLst>
            <pc:docMk/>
            <pc:sldMk cId="3802553100" sldId="410"/>
            <ac:spMk id="10" creationId="{1DD92E27-3445-4BDD-B3F1-53B99408BD76}"/>
          </ac:spMkLst>
        </pc:spChg>
        <pc:spChg chg="add mod ord">
          <ac:chgData name="Reuben Bond" userId="7f300e4aafcfe080" providerId="LiveId" clId="{971113A0-F64B-4CE1-9172-A7362A611397}" dt="2022-04-20T20:07:28.989" v="2437" actId="20577"/>
          <ac:spMkLst>
            <pc:docMk/>
            <pc:sldMk cId="3802553100" sldId="410"/>
            <ac:spMk id="11" creationId="{3B97078F-C028-4323-99BB-158C50549E4E}"/>
          </ac:spMkLst>
        </pc:spChg>
      </pc:sldChg>
      <pc:sldChg chg="addSp delSp modSp new mod modClrScheme chgLayout">
        <pc:chgData name="Reuben Bond" userId="7f300e4aafcfe080" providerId="LiveId" clId="{971113A0-F64B-4CE1-9172-A7362A611397}" dt="2022-04-20T20:07:45.477" v="2449" actId="20577"/>
        <pc:sldMkLst>
          <pc:docMk/>
          <pc:sldMk cId="1684686345" sldId="411"/>
        </pc:sldMkLst>
        <pc:spChg chg="del mod ord">
          <ac:chgData name="Reuben Bond" userId="7f300e4aafcfe080" providerId="LiveId" clId="{971113A0-F64B-4CE1-9172-A7362A611397}" dt="2022-04-20T20:07:41.646" v="2439" actId="700"/>
          <ac:spMkLst>
            <pc:docMk/>
            <pc:sldMk cId="1684686345" sldId="411"/>
            <ac:spMk id="2" creationId="{0697F49A-C018-4622-BF0E-3AEEB5405AE9}"/>
          </ac:spMkLst>
        </pc:spChg>
        <pc:spChg chg="del">
          <ac:chgData name="Reuben Bond" userId="7f300e4aafcfe080" providerId="LiveId" clId="{971113A0-F64B-4CE1-9172-A7362A611397}" dt="2022-04-20T20:07:41.646" v="2439" actId="700"/>
          <ac:spMkLst>
            <pc:docMk/>
            <pc:sldMk cId="1684686345" sldId="411"/>
            <ac:spMk id="3" creationId="{9127E9D4-358C-411E-BCD5-AAC1AB1265D6}"/>
          </ac:spMkLst>
        </pc:spChg>
        <pc:spChg chg="del mod ord">
          <ac:chgData name="Reuben Bond" userId="7f300e4aafcfe080" providerId="LiveId" clId="{971113A0-F64B-4CE1-9172-A7362A611397}" dt="2022-04-20T20:07:41.646" v="2439" actId="700"/>
          <ac:spMkLst>
            <pc:docMk/>
            <pc:sldMk cId="1684686345" sldId="411"/>
            <ac:spMk id="4" creationId="{3C3DD3CF-F123-4A93-9080-8D33A3E7FFED}"/>
          </ac:spMkLst>
        </pc:spChg>
        <pc:spChg chg="del">
          <ac:chgData name="Reuben Bond" userId="7f300e4aafcfe080" providerId="LiveId" clId="{971113A0-F64B-4CE1-9172-A7362A611397}" dt="2022-04-20T20:07:41.646" v="2439" actId="700"/>
          <ac:spMkLst>
            <pc:docMk/>
            <pc:sldMk cId="1684686345" sldId="411"/>
            <ac:spMk id="5" creationId="{2C0B238F-2A34-4158-8652-EAC0CD27917B}"/>
          </ac:spMkLst>
        </pc:spChg>
        <pc:spChg chg="del">
          <ac:chgData name="Reuben Bond" userId="7f300e4aafcfe080" providerId="LiveId" clId="{971113A0-F64B-4CE1-9172-A7362A611397}" dt="2022-04-20T20:07:41.646" v="2439" actId="700"/>
          <ac:spMkLst>
            <pc:docMk/>
            <pc:sldMk cId="1684686345" sldId="411"/>
            <ac:spMk id="6" creationId="{D815DE5B-1989-4D65-8F76-2A88E3BBB304}"/>
          </ac:spMkLst>
        </pc:spChg>
        <pc:spChg chg="add mod ord">
          <ac:chgData name="Reuben Bond" userId="7f300e4aafcfe080" providerId="LiveId" clId="{971113A0-F64B-4CE1-9172-A7362A611397}" dt="2022-04-20T20:07:45.477" v="2449" actId="20577"/>
          <ac:spMkLst>
            <pc:docMk/>
            <pc:sldMk cId="1684686345" sldId="411"/>
            <ac:spMk id="7" creationId="{98A0E034-DAC4-4343-B0A1-70D48EC070C4}"/>
          </ac:spMkLst>
        </pc:spChg>
        <pc:spChg chg="add mod ord">
          <ac:chgData name="Reuben Bond" userId="7f300e4aafcfe080" providerId="LiveId" clId="{971113A0-F64B-4CE1-9172-A7362A611397}" dt="2022-04-20T20:07:41.646" v="2439" actId="700"/>
          <ac:spMkLst>
            <pc:docMk/>
            <pc:sldMk cId="1684686345" sldId="411"/>
            <ac:spMk id="8" creationId="{7FB9ED85-FEDB-4765-9C6D-68F2DA1C5C9F}"/>
          </ac:spMkLst>
        </pc:spChg>
      </pc:sldChg>
      <pc:sldChg chg="modSp new mod">
        <pc:chgData name="Reuben Bond" userId="7f300e4aafcfe080" providerId="LiveId" clId="{971113A0-F64B-4CE1-9172-A7362A611397}" dt="2022-04-21T01:07:25.008" v="2603" actId="20577"/>
        <pc:sldMkLst>
          <pc:docMk/>
          <pc:sldMk cId="519528200" sldId="412"/>
        </pc:sldMkLst>
        <pc:spChg chg="mod">
          <ac:chgData name="Reuben Bond" userId="7f300e4aafcfe080" providerId="LiveId" clId="{971113A0-F64B-4CE1-9172-A7362A611397}" dt="2022-04-21T01:07:25.008" v="2603" actId="20577"/>
          <ac:spMkLst>
            <pc:docMk/>
            <pc:sldMk cId="519528200" sldId="412"/>
            <ac:spMk id="2" creationId="{61E07198-9E76-420C-9778-039F8AF33D4A}"/>
          </ac:spMkLst>
        </pc:spChg>
        <pc:spChg chg="mod">
          <ac:chgData name="Reuben Bond" userId="7f300e4aafcfe080" providerId="LiveId" clId="{971113A0-F64B-4CE1-9172-A7362A611397}" dt="2022-04-21T00:54:01.499" v="2574" actId="20577"/>
          <ac:spMkLst>
            <pc:docMk/>
            <pc:sldMk cId="519528200" sldId="412"/>
            <ac:spMk id="3" creationId="{A228582A-5BF0-40CA-8D38-066F2832BD84}"/>
          </ac:spMkLst>
        </pc:spChg>
      </pc:sldChg>
      <pc:sldChg chg="new">
        <pc:chgData name="Reuben Bond" userId="7f300e4aafcfe080" providerId="LiveId" clId="{971113A0-F64B-4CE1-9172-A7362A611397}" dt="2022-04-21T01:07:28.214" v="2604" actId="680"/>
        <pc:sldMkLst>
          <pc:docMk/>
          <pc:sldMk cId="3873359170" sldId="413"/>
        </pc:sldMkLst>
      </pc:sldChg>
      <pc:sldChg chg="add del">
        <pc:chgData name="Reuben Bond" userId="7f300e4aafcfe080" providerId="LiveId" clId="{971113A0-F64B-4CE1-9172-A7362A611397}" dt="2022-04-22T00:50:28.936" v="2606"/>
        <pc:sldMkLst>
          <pc:docMk/>
          <pc:sldMk cId="3556859027" sldId="2076138293"/>
        </pc:sldMkLst>
      </pc:sldChg>
    </pc:docChg>
  </pc:docChgLst>
  <pc:docChgLst>
    <pc:chgData name="Reuben Bond" userId="7f300e4aafcfe080" providerId="LiveId" clId="{CDD329E0-28D2-438C-BC36-AAE066050D98}"/>
    <pc:docChg chg="undo redo custSel addSld delSld modSld sldOrd addSection delSection modSection">
      <pc:chgData name="Reuben Bond" userId="7f300e4aafcfe080" providerId="LiveId" clId="{CDD329E0-28D2-438C-BC36-AAE066050D98}" dt="2022-04-27T07:49:34.807" v="3436" actId="20577"/>
      <pc:docMkLst>
        <pc:docMk/>
      </pc:docMkLst>
      <pc:sldChg chg="modSp mod ord">
        <pc:chgData name="Reuben Bond" userId="7f300e4aafcfe080" providerId="LiveId" clId="{CDD329E0-28D2-438C-BC36-AAE066050D98}" dt="2022-04-27T04:56:37.793" v="2955"/>
        <pc:sldMkLst>
          <pc:docMk/>
          <pc:sldMk cId="636340870" sldId="259"/>
        </pc:sldMkLst>
        <pc:spChg chg="mod">
          <ac:chgData name="Reuben Bond" userId="7f300e4aafcfe080" providerId="LiveId" clId="{CDD329E0-28D2-438C-BC36-AAE066050D98}" dt="2022-04-27T04:51:51.666" v="2370" actId="20577"/>
          <ac:spMkLst>
            <pc:docMk/>
            <pc:sldMk cId="636340870" sldId="259"/>
            <ac:spMk id="2" creationId="{7DEB3887-D168-4291-98D3-B222876A3B81}"/>
          </ac:spMkLst>
        </pc:spChg>
        <pc:spChg chg="mod">
          <ac:chgData name="Reuben Bond" userId="7f300e4aafcfe080" providerId="LiveId" clId="{CDD329E0-28D2-438C-BC36-AAE066050D98}" dt="2022-04-27T04:56:05.117" v="2950" actId="20577"/>
          <ac:spMkLst>
            <pc:docMk/>
            <pc:sldMk cId="636340870" sldId="259"/>
            <ac:spMk id="3" creationId="{BCF59D67-5A7B-4A9B-81C0-1206A05B573E}"/>
          </ac:spMkLst>
        </pc:spChg>
      </pc:sldChg>
      <pc:sldChg chg="ord">
        <pc:chgData name="Reuben Bond" userId="7f300e4aafcfe080" providerId="LiveId" clId="{CDD329E0-28D2-438C-BC36-AAE066050D98}" dt="2022-04-27T04:38:52.178" v="1692"/>
        <pc:sldMkLst>
          <pc:docMk/>
          <pc:sldMk cId="251654505" sldId="260"/>
        </pc:sldMkLst>
      </pc:sldChg>
      <pc:sldChg chg="del">
        <pc:chgData name="Reuben Bond" userId="7f300e4aafcfe080" providerId="LiveId" clId="{CDD329E0-28D2-438C-BC36-AAE066050D98}" dt="2022-04-27T05:49:46.910" v="3316" actId="47"/>
        <pc:sldMkLst>
          <pc:docMk/>
          <pc:sldMk cId="3104423720" sldId="261"/>
        </pc:sldMkLst>
      </pc:sldChg>
      <pc:sldChg chg="del">
        <pc:chgData name="Reuben Bond" userId="7f300e4aafcfe080" providerId="LiveId" clId="{CDD329E0-28D2-438C-BC36-AAE066050D98}" dt="2022-04-27T05:00:43.513" v="3217" actId="47"/>
        <pc:sldMkLst>
          <pc:docMk/>
          <pc:sldMk cId="2992784722" sldId="262"/>
        </pc:sldMkLst>
      </pc:sldChg>
      <pc:sldChg chg="del">
        <pc:chgData name="Reuben Bond" userId="7f300e4aafcfe080" providerId="LiveId" clId="{CDD329E0-28D2-438C-BC36-AAE066050D98}" dt="2022-04-27T05:02:09.208" v="3242" actId="2696"/>
        <pc:sldMkLst>
          <pc:docMk/>
          <pc:sldMk cId="1411844157" sldId="264"/>
        </pc:sldMkLst>
      </pc:sldChg>
      <pc:sldChg chg="del">
        <pc:chgData name="Reuben Bond" userId="7f300e4aafcfe080" providerId="LiveId" clId="{CDD329E0-28D2-438C-BC36-AAE066050D98}" dt="2022-04-26T17:47:02.289" v="228" actId="47"/>
        <pc:sldMkLst>
          <pc:docMk/>
          <pc:sldMk cId="3473879667" sldId="270"/>
        </pc:sldMkLst>
      </pc:sldChg>
      <pc:sldChg chg="mod ord modShow">
        <pc:chgData name="Reuben Bond" userId="7f300e4aafcfe080" providerId="LiveId" clId="{CDD329E0-28D2-438C-BC36-AAE066050D98}" dt="2022-04-26T18:14:43.894" v="438"/>
        <pc:sldMkLst>
          <pc:docMk/>
          <pc:sldMk cId="2048898516" sldId="274"/>
        </pc:sldMkLst>
      </pc:sldChg>
      <pc:sldChg chg="del">
        <pc:chgData name="Reuben Bond" userId="7f300e4aafcfe080" providerId="LiveId" clId="{CDD329E0-28D2-438C-BC36-AAE066050D98}" dt="2022-04-26T17:46:55.545" v="225" actId="47"/>
        <pc:sldMkLst>
          <pc:docMk/>
          <pc:sldMk cId="1597195081" sldId="275"/>
        </pc:sldMkLst>
      </pc:sldChg>
      <pc:sldChg chg="del">
        <pc:chgData name="Reuben Bond" userId="7f300e4aafcfe080" providerId="LiveId" clId="{CDD329E0-28D2-438C-BC36-AAE066050D98}" dt="2022-04-26T17:46:55.545" v="225" actId="47"/>
        <pc:sldMkLst>
          <pc:docMk/>
          <pc:sldMk cId="3280125817" sldId="276"/>
        </pc:sldMkLst>
      </pc:sldChg>
      <pc:sldChg chg="del">
        <pc:chgData name="Reuben Bond" userId="7f300e4aafcfe080" providerId="LiveId" clId="{CDD329E0-28D2-438C-BC36-AAE066050D98}" dt="2022-04-26T17:46:55.545" v="225" actId="47"/>
        <pc:sldMkLst>
          <pc:docMk/>
          <pc:sldMk cId="587166748" sldId="277"/>
        </pc:sldMkLst>
      </pc:sldChg>
      <pc:sldChg chg="mod ord modShow">
        <pc:chgData name="Reuben Bond" userId="7f300e4aafcfe080" providerId="LiveId" clId="{CDD329E0-28D2-438C-BC36-AAE066050D98}" dt="2022-04-26T18:14:43.894" v="438"/>
        <pc:sldMkLst>
          <pc:docMk/>
          <pc:sldMk cId="1556824414" sldId="280"/>
        </pc:sldMkLst>
      </pc:sldChg>
      <pc:sldChg chg="modSp del mod ord">
        <pc:chgData name="Reuben Bond" userId="7f300e4aafcfe080" providerId="LiveId" clId="{CDD329E0-28D2-438C-BC36-AAE066050D98}" dt="2022-04-26T18:09:43.318" v="411" actId="47"/>
        <pc:sldMkLst>
          <pc:docMk/>
          <pc:sldMk cId="3023925963" sldId="282"/>
        </pc:sldMkLst>
        <pc:spChg chg="mod">
          <ac:chgData name="Reuben Bond" userId="7f300e4aafcfe080" providerId="LiveId" clId="{CDD329E0-28D2-438C-BC36-AAE066050D98}" dt="2022-04-26T17:43:50.466" v="223" actId="20577"/>
          <ac:spMkLst>
            <pc:docMk/>
            <pc:sldMk cId="3023925963" sldId="282"/>
            <ac:spMk id="3" creationId="{7D70831F-3355-439B-B30F-ED1FC9BB95F2}"/>
          </ac:spMkLst>
        </pc:spChg>
      </pc:sldChg>
      <pc:sldChg chg="modSp mod chgLayout">
        <pc:chgData name="Reuben Bond" userId="7f300e4aafcfe080" providerId="LiveId" clId="{CDD329E0-28D2-438C-BC36-AAE066050D98}" dt="2022-04-26T17:41:43.108" v="159" actId="1076"/>
        <pc:sldMkLst>
          <pc:docMk/>
          <pc:sldMk cId="2802141153" sldId="284"/>
        </pc:sldMkLst>
        <pc:spChg chg="mod ord">
          <ac:chgData name="Reuben Bond" userId="7f300e4aafcfe080" providerId="LiveId" clId="{CDD329E0-28D2-438C-BC36-AAE066050D98}" dt="2022-04-26T17:41:31.391" v="156" actId="700"/>
          <ac:spMkLst>
            <pc:docMk/>
            <pc:sldMk cId="2802141153" sldId="284"/>
            <ac:spMk id="13" creationId="{00000000-0000-0000-0000-000000000000}"/>
          </ac:spMkLst>
        </pc:spChg>
        <pc:spChg chg="mod ord">
          <ac:chgData name="Reuben Bond" userId="7f300e4aafcfe080" providerId="LiveId" clId="{CDD329E0-28D2-438C-BC36-AAE066050D98}" dt="2022-04-26T17:41:31.457" v="157" actId="27636"/>
          <ac:spMkLst>
            <pc:docMk/>
            <pc:sldMk cId="2802141153" sldId="284"/>
            <ac:spMk id="14" creationId="{00000000-0000-0000-0000-000000000000}"/>
          </ac:spMkLst>
        </pc:spChg>
        <pc:grpChg chg="mod">
          <ac:chgData name="Reuben Bond" userId="7f300e4aafcfe080" providerId="LiveId" clId="{CDD329E0-28D2-438C-BC36-AAE066050D98}" dt="2022-04-26T17:41:43.108" v="159" actId="1076"/>
          <ac:grpSpMkLst>
            <pc:docMk/>
            <pc:sldMk cId="2802141153" sldId="284"/>
            <ac:grpSpMk id="2" creationId="{56D4023D-752A-42C0-9C3D-5525A37195F3}"/>
          </ac:grpSpMkLst>
        </pc:grpChg>
      </pc:sldChg>
      <pc:sldChg chg="del">
        <pc:chgData name="Reuben Bond" userId="7f300e4aafcfe080" providerId="LiveId" clId="{CDD329E0-28D2-438C-BC36-AAE066050D98}" dt="2022-04-26T17:36:35.904" v="153" actId="2696"/>
        <pc:sldMkLst>
          <pc:docMk/>
          <pc:sldMk cId="927771492" sldId="293"/>
        </pc:sldMkLst>
      </pc:sldChg>
      <pc:sldChg chg="del modNotesTx">
        <pc:chgData name="Reuben Bond" userId="7f300e4aafcfe080" providerId="LiveId" clId="{CDD329E0-28D2-438C-BC36-AAE066050D98}" dt="2022-04-27T05:06:17.066" v="3312" actId="47"/>
        <pc:sldMkLst>
          <pc:docMk/>
          <pc:sldMk cId="2361681281" sldId="294"/>
        </pc:sldMkLst>
      </pc:sldChg>
      <pc:sldChg chg="del">
        <pc:chgData name="Reuben Bond" userId="7f300e4aafcfe080" providerId="LiveId" clId="{CDD329E0-28D2-438C-BC36-AAE066050D98}" dt="2022-04-27T05:06:17.066" v="3312" actId="47"/>
        <pc:sldMkLst>
          <pc:docMk/>
          <pc:sldMk cId="714202650" sldId="301"/>
        </pc:sldMkLst>
      </pc:sldChg>
      <pc:sldChg chg="addSp modSp mod modAnim">
        <pc:chgData name="Reuben Bond" userId="7f300e4aafcfe080" providerId="LiveId" clId="{CDD329E0-28D2-438C-BC36-AAE066050D98}" dt="2022-04-27T04:40:41.488" v="1718" actId="1076"/>
        <pc:sldMkLst>
          <pc:docMk/>
          <pc:sldMk cId="3493116467" sldId="303"/>
        </pc:sldMkLst>
        <pc:spChg chg="mod">
          <ac:chgData name="Reuben Bond" userId="7f300e4aafcfe080" providerId="LiveId" clId="{CDD329E0-28D2-438C-BC36-AAE066050D98}" dt="2022-04-27T04:40:24.368" v="1712" actId="1076"/>
          <ac:spMkLst>
            <pc:docMk/>
            <pc:sldMk cId="3493116467" sldId="303"/>
            <ac:spMk id="9" creationId="{E2E53216-7C23-4A97-8E45-8FBD4C8AF119}"/>
          </ac:spMkLst>
        </pc:spChg>
        <pc:spChg chg="mod">
          <ac:chgData name="Reuben Bond" userId="7f300e4aafcfe080" providerId="LiveId" clId="{CDD329E0-28D2-438C-BC36-AAE066050D98}" dt="2022-04-27T04:40:37.375" v="1717" actId="164"/>
          <ac:spMkLst>
            <pc:docMk/>
            <pc:sldMk cId="3493116467" sldId="303"/>
            <ac:spMk id="10" creationId="{96A2104C-98D4-4DA1-9FBC-4FEB54700093}"/>
          </ac:spMkLst>
        </pc:spChg>
        <pc:spChg chg="mod">
          <ac:chgData name="Reuben Bond" userId="7f300e4aafcfe080" providerId="LiveId" clId="{CDD329E0-28D2-438C-BC36-AAE066050D98}" dt="2022-04-27T04:40:37.375" v="1717" actId="164"/>
          <ac:spMkLst>
            <pc:docMk/>
            <pc:sldMk cId="3493116467" sldId="303"/>
            <ac:spMk id="12" creationId="{0D61FE05-E584-470B-8C0E-B8EE519AE93B}"/>
          </ac:spMkLst>
        </pc:spChg>
        <pc:grpChg chg="add mod">
          <ac:chgData name="Reuben Bond" userId="7f300e4aafcfe080" providerId="LiveId" clId="{CDD329E0-28D2-438C-BC36-AAE066050D98}" dt="2022-04-27T04:40:41.488" v="1718" actId="1076"/>
          <ac:grpSpMkLst>
            <pc:docMk/>
            <pc:sldMk cId="3493116467" sldId="303"/>
            <ac:grpSpMk id="3" creationId="{4EF61468-11D5-4AD7-AB4C-97DDFD384906}"/>
          </ac:grpSpMkLst>
        </pc:grpChg>
      </pc:sldChg>
      <pc:sldChg chg="modSp mod">
        <pc:chgData name="Reuben Bond" userId="7f300e4aafcfe080" providerId="LiveId" clId="{CDD329E0-28D2-438C-BC36-AAE066050D98}" dt="2022-04-27T06:50:36.783" v="3409" actId="20577"/>
        <pc:sldMkLst>
          <pc:docMk/>
          <pc:sldMk cId="2624415125" sldId="324"/>
        </pc:sldMkLst>
        <pc:spChg chg="mod">
          <ac:chgData name="Reuben Bond" userId="7f300e4aafcfe080" providerId="LiveId" clId="{CDD329E0-28D2-438C-BC36-AAE066050D98}" dt="2022-04-27T06:50:36.783" v="3409" actId="20577"/>
          <ac:spMkLst>
            <pc:docMk/>
            <pc:sldMk cId="2624415125" sldId="324"/>
            <ac:spMk id="2" creationId="{8DED39B3-F2C9-48D0-A33B-0EFC2A4DC3A3}"/>
          </ac:spMkLst>
        </pc:spChg>
        <pc:spChg chg="mod">
          <ac:chgData name="Reuben Bond" userId="7f300e4aafcfe080" providerId="LiveId" clId="{CDD329E0-28D2-438C-BC36-AAE066050D98}" dt="2022-04-27T05:02:53.240" v="3244" actId="113"/>
          <ac:spMkLst>
            <pc:docMk/>
            <pc:sldMk cId="2624415125" sldId="324"/>
            <ac:spMk id="3" creationId="{2B6BEC30-38A3-480A-9A16-6D07FC4A0A14}"/>
          </ac:spMkLst>
        </pc:spChg>
      </pc:sldChg>
      <pc:sldChg chg="modSp del mod">
        <pc:chgData name="Reuben Bond" userId="7f300e4aafcfe080" providerId="LiveId" clId="{CDD329E0-28D2-438C-BC36-AAE066050D98}" dt="2022-04-27T05:52:12.234" v="3319" actId="47"/>
        <pc:sldMkLst>
          <pc:docMk/>
          <pc:sldMk cId="2621141507" sldId="325"/>
        </pc:sldMkLst>
        <pc:spChg chg="mod">
          <ac:chgData name="Reuben Bond" userId="7f300e4aafcfe080" providerId="LiveId" clId="{CDD329E0-28D2-438C-BC36-AAE066050D98}" dt="2022-04-27T05:03:18.257" v="3250" actId="20577"/>
          <ac:spMkLst>
            <pc:docMk/>
            <pc:sldMk cId="2621141507" sldId="325"/>
            <ac:spMk id="2" creationId="{8DED39B3-F2C9-48D0-A33B-0EFC2A4DC3A3}"/>
          </ac:spMkLst>
        </pc:spChg>
      </pc:sldChg>
      <pc:sldChg chg="setBg">
        <pc:chgData name="Reuben Bond" userId="7f300e4aafcfe080" providerId="LiveId" clId="{CDD329E0-28D2-438C-BC36-AAE066050D98}" dt="2022-04-27T04:50:27.351" v="2333"/>
        <pc:sldMkLst>
          <pc:docMk/>
          <pc:sldMk cId="2642656316" sldId="328"/>
        </pc:sldMkLst>
      </pc:sldChg>
      <pc:sldChg chg="modSp mod">
        <pc:chgData name="Reuben Bond" userId="7f300e4aafcfe080" providerId="LiveId" clId="{CDD329E0-28D2-438C-BC36-AAE066050D98}" dt="2022-04-27T04:50:49.448" v="2336" actId="207"/>
        <pc:sldMkLst>
          <pc:docMk/>
          <pc:sldMk cId="1085529066" sldId="330"/>
        </pc:sldMkLst>
        <pc:spChg chg="mod">
          <ac:chgData name="Reuben Bond" userId="7f300e4aafcfe080" providerId="LiveId" clId="{CDD329E0-28D2-438C-BC36-AAE066050D98}" dt="2022-04-27T04:50:49.448" v="2336" actId="207"/>
          <ac:spMkLst>
            <pc:docMk/>
            <pc:sldMk cId="1085529066" sldId="330"/>
            <ac:spMk id="3" creationId="{5D3263DE-A109-47E9-9F37-CABD714B64C0}"/>
          </ac:spMkLst>
        </pc:spChg>
      </pc:sldChg>
      <pc:sldChg chg="modSp mod">
        <pc:chgData name="Reuben Bond" userId="7f300e4aafcfe080" providerId="LiveId" clId="{CDD329E0-28D2-438C-BC36-AAE066050D98}" dt="2022-04-27T05:03:47.553" v="3260" actId="20577"/>
        <pc:sldMkLst>
          <pc:docMk/>
          <pc:sldMk cId="1380494619" sldId="345"/>
        </pc:sldMkLst>
        <pc:spChg chg="mod">
          <ac:chgData name="Reuben Bond" userId="7f300e4aafcfe080" providerId="LiveId" clId="{CDD329E0-28D2-438C-BC36-AAE066050D98}" dt="2022-04-27T05:03:47.553" v="3260" actId="20577"/>
          <ac:spMkLst>
            <pc:docMk/>
            <pc:sldMk cId="1380494619" sldId="345"/>
            <ac:spMk id="2" creationId="{5E848CB6-C64F-4ACE-B4FD-4FE963E70BDA}"/>
          </ac:spMkLst>
        </pc:spChg>
        <pc:spChg chg="mod">
          <ac:chgData name="Reuben Bond" userId="7f300e4aafcfe080" providerId="LiveId" clId="{CDD329E0-28D2-438C-BC36-AAE066050D98}" dt="2022-04-27T05:03:31.843" v="3258" actId="20577"/>
          <ac:spMkLst>
            <pc:docMk/>
            <pc:sldMk cId="1380494619" sldId="345"/>
            <ac:spMk id="4" creationId="{A5978665-5002-1742-977E-0C695ED1C349}"/>
          </ac:spMkLst>
        </pc:spChg>
      </pc:sldChg>
      <pc:sldChg chg="mod modShow">
        <pc:chgData name="Reuben Bond" userId="7f300e4aafcfe080" providerId="LiveId" clId="{CDD329E0-28D2-438C-BC36-AAE066050D98}" dt="2022-04-26T17:32:21.335" v="111" actId="729"/>
        <pc:sldMkLst>
          <pc:docMk/>
          <pc:sldMk cId="278314372" sldId="346"/>
        </pc:sldMkLst>
      </pc:sldChg>
      <pc:sldChg chg="mod modShow">
        <pc:chgData name="Reuben Bond" userId="7f300e4aafcfe080" providerId="LiveId" clId="{CDD329E0-28D2-438C-BC36-AAE066050D98}" dt="2022-04-27T05:06:45.322" v="3313" actId="729"/>
        <pc:sldMkLst>
          <pc:docMk/>
          <pc:sldMk cId="1927563095" sldId="354"/>
        </pc:sldMkLst>
      </pc:sldChg>
      <pc:sldChg chg="modSp mod">
        <pc:chgData name="Reuben Bond" userId="7f300e4aafcfe080" providerId="LiveId" clId="{CDD329E0-28D2-438C-BC36-AAE066050D98}" dt="2022-04-27T05:01:41.343" v="3241" actId="20577"/>
        <pc:sldMkLst>
          <pc:docMk/>
          <pc:sldMk cId="3922666774" sldId="356"/>
        </pc:sldMkLst>
        <pc:spChg chg="mod">
          <ac:chgData name="Reuben Bond" userId="7f300e4aafcfe080" providerId="LiveId" clId="{CDD329E0-28D2-438C-BC36-AAE066050D98}" dt="2022-04-27T05:01:41.343" v="3241" actId="20577"/>
          <ac:spMkLst>
            <pc:docMk/>
            <pc:sldMk cId="3922666774" sldId="356"/>
            <ac:spMk id="2" creationId="{B36082B3-B6A2-4EC9-A43F-8B15D483CAB7}"/>
          </ac:spMkLst>
        </pc:spChg>
        <pc:spChg chg="mod">
          <ac:chgData name="Reuben Bond" userId="7f300e4aafcfe080" providerId="LiveId" clId="{CDD329E0-28D2-438C-BC36-AAE066050D98}" dt="2022-04-27T05:01:13.091" v="3221" actId="20577"/>
          <ac:spMkLst>
            <pc:docMk/>
            <pc:sldMk cId="3922666774" sldId="356"/>
            <ac:spMk id="6" creationId="{3BE54E7B-14E3-45D1-BA75-6AE0058AD162}"/>
          </ac:spMkLst>
        </pc:spChg>
        <pc:picChg chg="ord">
          <ac:chgData name="Reuben Bond" userId="7f300e4aafcfe080" providerId="LiveId" clId="{CDD329E0-28D2-438C-BC36-AAE066050D98}" dt="2022-04-27T05:01:30.500" v="3235" actId="167"/>
          <ac:picMkLst>
            <pc:docMk/>
            <pc:sldMk cId="3922666774" sldId="356"/>
            <ac:picMk id="5" creationId="{16FDEB85-D58B-4DC2-9734-04DA2A0D1D6A}"/>
          </ac:picMkLst>
        </pc:picChg>
      </pc:sldChg>
      <pc:sldChg chg="del">
        <pc:chgData name="Reuben Bond" userId="7f300e4aafcfe080" providerId="LiveId" clId="{CDD329E0-28D2-438C-BC36-AAE066050D98}" dt="2022-04-27T05:00:43.513" v="3217" actId="47"/>
        <pc:sldMkLst>
          <pc:docMk/>
          <pc:sldMk cId="4171684633" sldId="378"/>
        </pc:sldMkLst>
      </pc:sldChg>
      <pc:sldChg chg="del">
        <pc:chgData name="Reuben Bond" userId="7f300e4aafcfe080" providerId="LiveId" clId="{CDD329E0-28D2-438C-BC36-AAE066050D98}" dt="2022-04-27T05:00:43.513" v="3217" actId="47"/>
        <pc:sldMkLst>
          <pc:docMk/>
          <pc:sldMk cId="1412718874" sldId="379"/>
        </pc:sldMkLst>
      </pc:sldChg>
      <pc:sldChg chg="del ord">
        <pc:chgData name="Reuben Bond" userId="7f300e4aafcfe080" providerId="LiveId" clId="{CDD329E0-28D2-438C-BC36-AAE066050D98}" dt="2022-04-27T05:07:11.249" v="3314" actId="18676"/>
        <pc:sldMkLst>
          <pc:docMk/>
          <pc:sldMk cId="1161574024" sldId="380"/>
        </pc:sldMkLst>
      </pc:sldChg>
      <pc:sldChg chg="del ord">
        <pc:chgData name="Reuben Bond" userId="7f300e4aafcfe080" providerId="LiveId" clId="{CDD329E0-28D2-438C-BC36-AAE066050D98}" dt="2022-04-27T05:07:15.416" v="3315" actId="18676"/>
        <pc:sldMkLst>
          <pc:docMk/>
          <pc:sldMk cId="2258113416" sldId="382"/>
        </pc:sldMkLst>
      </pc:sldChg>
      <pc:sldChg chg="modSp mod ord">
        <pc:chgData name="Reuben Bond" userId="7f300e4aafcfe080" providerId="LiveId" clId="{CDD329E0-28D2-438C-BC36-AAE066050D98}" dt="2022-04-27T04:56:28.358" v="2953"/>
        <pc:sldMkLst>
          <pc:docMk/>
          <pc:sldMk cId="3378907547" sldId="385"/>
        </pc:sldMkLst>
        <pc:spChg chg="mod">
          <ac:chgData name="Reuben Bond" userId="7f300e4aafcfe080" providerId="LiveId" clId="{CDD329E0-28D2-438C-BC36-AAE066050D98}" dt="2022-04-27T04:38:39.261" v="1690" actId="5793"/>
          <ac:spMkLst>
            <pc:docMk/>
            <pc:sldMk cId="3378907547" sldId="385"/>
            <ac:spMk id="3" creationId="{A5784F70-3481-4931-A65C-620D5B439C19}"/>
          </ac:spMkLst>
        </pc:spChg>
      </pc:sldChg>
      <pc:sldChg chg="modSp mod">
        <pc:chgData name="Reuben Bond" userId="7f300e4aafcfe080" providerId="LiveId" clId="{CDD329E0-28D2-438C-BC36-AAE066050D98}" dt="2022-04-27T05:00:20.216" v="3216" actId="20577"/>
        <pc:sldMkLst>
          <pc:docMk/>
          <pc:sldMk cId="3024381806" sldId="386"/>
        </pc:sldMkLst>
        <pc:spChg chg="mod">
          <ac:chgData name="Reuben Bond" userId="7f300e4aafcfe080" providerId="LiveId" clId="{CDD329E0-28D2-438C-BC36-AAE066050D98}" dt="2022-04-27T05:00:20.216" v="3216" actId="20577"/>
          <ac:spMkLst>
            <pc:docMk/>
            <pc:sldMk cId="3024381806" sldId="386"/>
            <ac:spMk id="3" creationId="{A5784F70-3481-4931-A65C-620D5B439C19}"/>
          </ac:spMkLst>
        </pc:spChg>
      </pc:sldChg>
      <pc:sldChg chg="del ord">
        <pc:chgData name="Reuben Bond" userId="7f300e4aafcfe080" providerId="LiveId" clId="{CDD329E0-28D2-438C-BC36-AAE066050D98}" dt="2022-04-27T04:45:36.229" v="1724" actId="18676"/>
        <pc:sldMkLst>
          <pc:docMk/>
          <pc:sldMk cId="613548307" sldId="387"/>
        </pc:sldMkLst>
      </pc:sldChg>
      <pc:sldChg chg="modSp mod">
        <pc:chgData name="Reuben Bond" userId="7f300e4aafcfe080" providerId="LiveId" clId="{CDD329E0-28D2-438C-BC36-AAE066050D98}" dt="2022-04-27T04:58:31.261" v="3073" actId="20577"/>
        <pc:sldMkLst>
          <pc:docMk/>
          <pc:sldMk cId="1730868696" sldId="388"/>
        </pc:sldMkLst>
        <pc:spChg chg="mod">
          <ac:chgData name="Reuben Bond" userId="7f300e4aafcfe080" providerId="LiveId" clId="{CDD329E0-28D2-438C-BC36-AAE066050D98}" dt="2022-04-27T04:58:15.488" v="2981" actId="20577"/>
          <ac:spMkLst>
            <pc:docMk/>
            <pc:sldMk cId="1730868696" sldId="388"/>
            <ac:spMk id="2" creationId="{A222904B-1A73-43FA-8490-5A6EC6188C7E}"/>
          </ac:spMkLst>
        </pc:spChg>
        <pc:spChg chg="mod">
          <ac:chgData name="Reuben Bond" userId="7f300e4aafcfe080" providerId="LiveId" clId="{CDD329E0-28D2-438C-BC36-AAE066050D98}" dt="2022-04-27T04:58:31.261" v="3073" actId="20577"/>
          <ac:spMkLst>
            <pc:docMk/>
            <pc:sldMk cId="1730868696" sldId="388"/>
            <ac:spMk id="4" creationId="{F9824C42-CF1B-46BC-8D46-DB8D9D75690E}"/>
          </ac:spMkLst>
        </pc:spChg>
      </pc:sldChg>
      <pc:sldChg chg="modSp mod">
        <pc:chgData name="Reuben Bond" userId="7f300e4aafcfe080" providerId="LiveId" clId="{CDD329E0-28D2-438C-BC36-AAE066050D98}" dt="2022-04-27T04:45:03.263" v="1720" actId="20577"/>
        <pc:sldMkLst>
          <pc:docMk/>
          <pc:sldMk cId="4236301977" sldId="390"/>
        </pc:sldMkLst>
        <pc:spChg chg="mod">
          <ac:chgData name="Reuben Bond" userId="7f300e4aafcfe080" providerId="LiveId" clId="{CDD329E0-28D2-438C-BC36-AAE066050D98}" dt="2022-04-27T04:45:03.263" v="1720" actId="20577"/>
          <ac:spMkLst>
            <pc:docMk/>
            <pc:sldMk cId="4236301977" sldId="390"/>
            <ac:spMk id="6" creationId="{5AEB8B4F-094B-4F0B-9F3F-5AC893D3D8BB}"/>
          </ac:spMkLst>
        </pc:spChg>
      </pc:sldChg>
      <pc:sldChg chg="modSp mod ord">
        <pc:chgData name="Reuben Bond" userId="7f300e4aafcfe080" providerId="LiveId" clId="{CDD329E0-28D2-438C-BC36-AAE066050D98}" dt="2022-04-27T04:51:25.232" v="2351" actId="6549"/>
        <pc:sldMkLst>
          <pc:docMk/>
          <pc:sldMk cId="4101689" sldId="391"/>
        </pc:sldMkLst>
        <pc:spChg chg="mod">
          <ac:chgData name="Reuben Bond" userId="7f300e4aafcfe080" providerId="LiveId" clId="{CDD329E0-28D2-438C-BC36-AAE066050D98}" dt="2022-04-27T04:51:25.232" v="2351" actId="6549"/>
          <ac:spMkLst>
            <pc:docMk/>
            <pc:sldMk cId="4101689" sldId="391"/>
            <ac:spMk id="2" creationId="{F66A28AC-18F5-4CE8-B313-93836A2C79E5}"/>
          </ac:spMkLst>
        </pc:spChg>
        <pc:spChg chg="mod">
          <ac:chgData name="Reuben Bond" userId="7f300e4aafcfe080" providerId="LiveId" clId="{CDD329E0-28D2-438C-BC36-AAE066050D98}" dt="2022-04-27T04:50:15.826" v="2332" actId="20577"/>
          <ac:spMkLst>
            <pc:docMk/>
            <pc:sldMk cId="4101689" sldId="391"/>
            <ac:spMk id="3" creationId="{A5784F70-3481-4931-A65C-620D5B439C19}"/>
          </ac:spMkLst>
        </pc:spChg>
      </pc:sldChg>
      <pc:sldChg chg="del ord">
        <pc:chgData name="Reuben Bond" userId="7f300e4aafcfe080" providerId="LiveId" clId="{CDD329E0-28D2-438C-BC36-AAE066050D98}" dt="2022-04-27T04:45:38.149" v="1725" actId="18676"/>
        <pc:sldMkLst>
          <pc:docMk/>
          <pc:sldMk cId="4180368102" sldId="392"/>
        </pc:sldMkLst>
      </pc:sldChg>
      <pc:sldChg chg="mod ord modShow">
        <pc:chgData name="Reuben Bond" userId="7f300e4aafcfe080" providerId="LiveId" clId="{CDD329E0-28D2-438C-BC36-AAE066050D98}" dt="2022-04-26T18:14:43.894" v="438"/>
        <pc:sldMkLst>
          <pc:docMk/>
          <pc:sldMk cId="1828121874" sldId="393"/>
        </pc:sldMkLst>
      </pc:sldChg>
      <pc:sldChg chg="mod ord modShow">
        <pc:chgData name="Reuben Bond" userId="7f300e4aafcfe080" providerId="LiveId" clId="{CDD329E0-28D2-438C-BC36-AAE066050D98}" dt="2022-04-26T18:14:43.894" v="438"/>
        <pc:sldMkLst>
          <pc:docMk/>
          <pc:sldMk cId="1409376686" sldId="394"/>
        </pc:sldMkLst>
      </pc:sldChg>
      <pc:sldChg chg="addSp delSp modSp mod ord addAnim delAnim">
        <pc:chgData name="Reuben Bond" userId="7f300e4aafcfe080" providerId="LiveId" clId="{CDD329E0-28D2-438C-BC36-AAE066050D98}" dt="2022-04-26T18:13:23.936" v="430"/>
        <pc:sldMkLst>
          <pc:docMk/>
          <pc:sldMk cId="1543523314" sldId="395"/>
        </pc:sldMkLst>
        <pc:picChg chg="add del mod">
          <ac:chgData name="Reuben Bond" userId="7f300e4aafcfe080" providerId="LiveId" clId="{CDD329E0-28D2-438C-BC36-AAE066050D98}" dt="2022-04-26T18:12:57.518" v="416"/>
          <ac:picMkLst>
            <pc:docMk/>
            <pc:sldMk cId="1543523314" sldId="395"/>
            <ac:picMk id="4" creationId="{585CBC59-6AEC-4BDF-BBE6-2DC1762FD443}"/>
          </ac:picMkLst>
        </pc:picChg>
        <pc:picChg chg="add del mod">
          <ac:chgData name="Reuben Bond" userId="7f300e4aafcfe080" providerId="LiveId" clId="{CDD329E0-28D2-438C-BC36-AAE066050D98}" dt="2022-04-26T18:13:15.510" v="428" actId="1035"/>
          <ac:picMkLst>
            <pc:docMk/>
            <pc:sldMk cId="1543523314" sldId="395"/>
            <ac:picMk id="7" creationId="{3447191B-5EA1-4791-A06E-CE1348E4D07E}"/>
          </ac:picMkLst>
        </pc:picChg>
      </pc:sldChg>
      <pc:sldChg chg="mod modShow">
        <pc:chgData name="Reuben Bond" userId="7f300e4aafcfe080" providerId="LiveId" clId="{CDD329E0-28D2-438C-BC36-AAE066050D98}" dt="2022-04-27T05:51:37.997" v="3318" actId="729"/>
        <pc:sldMkLst>
          <pc:docMk/>
          <pc:sldMk cId="658454751" sldId="396"/>
        </pc:sldMkLst>
      </pc:sldChg>
      <pc:sldChg chg="del">
        <pc:chgData name="Reuben Bond" userId="7f300e4aafcfe080" providerId="LiveId" clId="{CDD329E0-28D2-438C-BC36-AAE066050D98}" dt="2022-04-27T05:06:17.066" v="3312" actId="47"/>
        <pc:sldMkLst>
          <pc:docMk/>
          <pc:sldMk cId="3794246047" sldId="397"/>
        </pc:sldMkLst>
      </pc:sldChg>
      <pc:sldChg chg="del">
        <pc:chgData name="Reuben Bond" userId="7f300e4aafcfe080" providerId="LiveId" clId="{CDD329E0-28D2-438C-BC36-AAE066050D98}" dt="2022-04-27T05:06:17.066" v="3312" actId="47"/>
        <pc:sldMkLst>
          <pc:docMk/>
          <pc:sldMk cId="2527508058" sldId="398"/>
        </pc:sldMkLst>
      </pc:sldChg>
      <pc:sldChg chg="del">
        <pc:chgData name="Reuben Bond" userId="7f300e4aafcfe080" providerId="LiveId" clId="{CDD329E0-28D2-438C-BC36-AAE066050D98}" dt="2022-04-27T05:06:17.066" v="3312" actId="47"/>
        <pc:sldMkLst>
          <pc:docMk/>
          <pc:sldMk cId="2924996361" sldId="399"/>
        </pc:sldMkLst>
      </pc:sldChg>
      <pc:sldChg chg="del">
        <pc:chgData name="Reuben Bond" userId="7f300e4aafcfe080" providerId="LiveId" clId="{CDD329E0-28D2-438C-BC36-AAE066050D98}" dt="2022-04-27T05:06:17.066" v="3312" actId="47"/>
        <pc:sldMkLst>
          <pc:docMk/>
          <pc:sldMk cId="1521943138" sldId="400"/>
        </pc:sldMkLst>
      </pc:sldChg>
      <pc:sldChg chg="del">
        <pc:chgData name="Reuben Bond" userId="7f300e4aafcfe080" providerId="LiveId" clId="{CDD329E0-28D2-438C-BC36-AAE066050D98}" dt="2022-04-27T05:06:17.066" v="3312" actId="47"/>
        <pc:sldMkLst>
          <pc:docMk/>
          <pc:sldMk cId="246026544" sldId="401"/>
        </pc:sldMkLst>
      </pc:sldChg>
      <pc:sldChg chg="del">
        <pc:chgData name="Reuben Bond" userId="7f300e4aafcfe080" providerId="LiveId" clId="{CDD329E0-28D2-438C-BC36-AAE066050D98}" dt="2022-04-27T05:06:17.066" v="3312" actId="47"/>
        <pc:sldMkLst>
          <pc:docMk/>
          <pc:sldMk cId="4220610462" sldId="402"/>
        </pc:sldMkLst>
      </pc:sldChg>
      <pc:sldChg chg="mod modShow">
        <pc:chgData name="Reuben Bond" userId="7f300e4aafcfe080" providerId="LiveId" clId="{CDD329E0-28D2-438C-BC36-AAE066050D98}" dt="2022-04-27T05:06:45.322" v="3313" actId="729"/>
        <pc:sldMkLst>
          <pc:docMk/>
          <pc:sldMk cId="1428971345" sldId="403"/>
        </pc:sldMkLst>
      </pc:sldChg>
      <pc:sldChg chg="mod ord modShow">
        <pc:chgData name="Reuben Bond" userId="7f300e4aafcfe080" providerId="LiveId" clId="{CDD329E0-28D2-438C-BC36-AAE066050D98}" dt="2022-04-27T05:00:58.211" v="3218" actId="729"/>
        <pc:sldMkLst>
          <pc:docMk/>
          <pc:sldMk cId="1532544208" sldId="404"/>
        </pc:sldMkLst>
      </pc:sldChg>
      <pc:sldChg chg="del ord">
        <pc:chgData name="Reuben Bond" userId="7f300e4aafcfe080" providerId="LiveId" clId="{CDD329E0-28D2-438C-BC36-AAE066050D98}" dt="2022-04-27T04:45:36.229" v="1724" actId="18676"/>
        <pc:sldMkLst>
          <pc:docMk/>
          <pc:sldMk cId="4149027230" sldId="407"/>
        </pc:sldMkLst>
      </pc:sldChg>
      <pc:sldChg chg="ord">
        <pc:chgData name="Reuben Bond" userId="7f300e4aafcfe080" providerId="LiveId" clId="{CDD329E0-28D2-438C-BC36-AAE066050D98}" dt="2022-04-27T04:57:17.880" v="2965"/>
        <pc:sldMkLst>
          <pc:docMk/>
          <pc:sldMk cId="55791657" sldId="408"/>
        </pc:sldMkLst>
      </pc:sldChg>
      <pc:sldChg chg="ord">
        <pc:chgData name="Reuben Bond" userId="7f300e4aafcfe080" providerId="LiveId" clId="{CDD329E0-28D2-438C-BC36-AAE066050D98}" dt="2022-04-27T04:38:52.178" v="1692"/>
        <pc:sldMkLst>
          <pc:docMk/>
          <pc:sldMk cId="3802553100" sldId="410"/>
        </pc:sldMkLst>
      </pc:sldChg>
      <pc:sldChg chg="modSp mod ord">
        <pc:chgData name="Reuben Bond" userId="7f300e4aafcfe080" providerId="LiveId" clId="{CDD329E0-28D2-438C-BC36-AAE066050D98}" dt="2022-04-27T04:38:52.178" v="1692"/>
        <pc:sldMkLst>
          <pc:docMk/>
          <pc:sldMk cId="1684686345" sldId="411"/>
        </pc:sldMkLst>
        <pc:spChg chg="mod">
          <ac:chgData name="Reuben Bond" userId="7f300e4aafcfe080" providerId="LiveId" clId="{CDD329E0-28D2-438C-BC36-AAE066050D98}" dt="2022-04-26T18:06:54.276" v="408" actId="207"/>
          <ac:spMkLst>
            <pc:docMk/>
            <pc:sldMk cId="1684686345" sldId="411"/>
            <ac:spMk id="8" creationId="{7FB9ED85-FEDB-4765-9C6D-68F2DA1C5C9F}"/>
          </ac:spMkLst>
        </pc:spChg>
      </pc:sldChg>
      <pc:sldChg chg="add del ord">
        <pc:chgData name="Reuben Bond" userId="7f300e4aafcfe080" providerId="LiveId" clId="{CDD329E0-28D2-438C-BC36-AAE066050D98}" dt="2022-04-27T04:45:33.958" v="1723" actId="18676"/>
        <pc:sldMkLst>
          <pc:docMk/>
          <pc:sldMk cId="519528200" sldId="412"/>
        </pc:sldMkLst>
      </pc:sldChg>
      <pc:sldChg chg="addSp delSp modSp mod ord modClrScheme chgLayout">
        <pc:chgData name="Reuben Bond" userId="7f300e4aafcfe080" providerId="LiveId" clId="{CDD329E0-28D2-438C-BC36-AAE066050D98}" dt="2022-04-27T04:57:02.303" v="2959"/>
        <pc:sldMkLst>
          <pc:docMk/>
          <pc:sldMk cId="3873359170" sldId="413"/>
        </pc:sldMkLst>
        <pc:spChg chg="del mod ord">
          <ac:chgData name="Reuben Bond" userId="7f300e4aafcfe080" providerId="LiveId" clId="{CDD329E0-28D2-438C-BC36-AAE066050D98}" dt="2022-04-26T18:16:05.456" v="445" actId="700"/>
          <ac:spMkLst>
            <pc:docMk/>
            <pc:sldMk cId="3873359170" sldId="413"/>
            <ac:spMk id="2" creationId="{2AF5A08B-816B-42DD-9E54-ECD416317082}"/>
          </ac:spMkLst>
        </pc:spChg>
        <pc:spChg chg="del mod ord">
          <ac:chgData name="Reuben Bond" userId="7f300e4aafcfe080" providerId="LiveId" clId="{CDD329E0-28D2-438C-BC36-AAE066050D98}" dt="2022-04-26T18:16:05.456" v="445" actId="700"/>
          <ac:spMkLst>
            <pc:docMk/>
            <pc:sldMk cId="3873359170" sldId="413"/>
            <ac:spMk id="3" creationId="{9BF861EF-6C89-4565-8C62-EE90D177C8C8}"/>
          </ac:spMkLst>
        </pc:spChg>
        <pc:spChg chg="add mod ord">
          <ac:chgData name="Reuben Bond" userId="7f300e4aafcfe080" providerId="LiveId" clId="{CDD329E0-28D2-438C-BC36-AAE066050D98}" dt="2022-04-26T18:17:13.768" v="701" actId="20577"/>
          <ac:spMkLst>
            <pc:docMk/>
            <pc:sldMk cId="3873359170" sldId="413"/>
            <ac:spMk id="4" creationId="{F2EDE89B-7882-4693-A50F-B20D0C28AB58}"/>
          </ac:spMkLst>
        </pc:spChg>
        <pc:spChg chg="add mod ord">
          <ac:chgData name="Reuben Bond" userId="7f300e4aafcfe080" providerId="LiveId" clId="{CDD329E0-28D2-438C-BC36-AAE066050D98}" dt="2022-04-27T04:27:29.327" v="1047"/>
          <ac:spMkLst>
            <pc:docMk/>
            <pc:sldMk cId="3873359170" sldId="413"/>
            <ac:spMk id="5" creationId="{772BAF35-B9D4-4259-BA7D-36634F332CD0}"/>
          </ac:spMkLst>
        </pc:spChg>
      </pc:sldChg>
      <pc:sldChg chg="del">
        <pc:chgData name="Reuben Bond" userId="7f300e4aafcfe080" providerId="LiveId" clId="{CDD329E0-28D2-438C-BC36-AAE066050D98}" dt="2022-04-26T17:33:17.035" v="112"/>
        <pc:sldMkLst>
          <pc:docMk/>
          <pc:sldMk cId="3502750685" sldId="2076138294"/>
        </pc:sldMkLst>
      </pc:sldChg>
      <pc:sldChg chg="del">
        <pc:chgData name="Reuben Bond" userId="7f300e4aafcfe080" providerId="LiveId" clId="{CDD329E0-28D2-438C-BC36-AAE066050D98}" dt="2022-04-26T18:13:45.845" v="433" actId="47"/>
        <pc:sldMkLst>
          <pc:docMk/>
          <pc:sldMk cId="4084576365" sldId="2076138620"/>
        </pc:sldMkLst>
      </pc:sldChg>
      <pc:sldChg chg="del">
        <pc:chgData name="Reuben Bond" userId="7f300e4aafcfe080" providerId="LiveId" clId="{CDD329E0-28D2-438C-BC36-AAE066050D98}" dt="2022-04-26T18:13:45.845" v="433" actId="47"/>
        <pc:sldMkLst>
          <pc:docMk/>
          <pc:sldMk cId="576230701" sldId="2076138630"/>
        </pc:sldMkLst>
      </pc:sldChg>
      <pc:sldChg chg="addSp modSp del mod modAnim">
        <pc:chgData name="Reuben Bond" userId="7f300e4aafcfe080" providerId="LiveId" clId="{CDD329E0-28D2-438C-BC36-AAE066050D98}" dt="2022-04-26T17:36:26.702" v="152" actId="207"/>
        <pc:sldMkLst>
          <pc:docMk/>
          <pc:sldMk cId="3058211056" sldId="2076138631"/>
        </pc:sldMkLst>
        <pc:spChg chg="add mod">
          <ac:chgData name="Reuben Bond" userId="7f300e4aafcfe080" providerId="LiveId" clId="{CDD329E0-28D2-438C-BC36-AAE066050D98}" dt="2022-04-26T17:36:24.161" v="151" actId="207"/>
          <ac:spMkLst>
            <pc:docMk/>
            <pc:sldMk cId="3058211056" sldId="2076138631"/>
            <ac:spMk id="3" creationId="{3BE2369C-42F9-40FA-A15C-4610A7F11F01}"/>
          </ac:spMkLst>
        </pc:spChg>
        <pc:spChg chg="add mod">
          <ac:chgData name="Reuben Bond" userId="7f300e4aafcfe080" providerId="LiveId" clId="{CDD329E0-28D2-438C-BC36-AAE066050D98}" dt="2022-04-26T17:36:26.702" v="152" actId="207"/>
          <ac:spMkLst>
            <pc:docMk/>
            <pc:sldMk cId="3058211056" sldId="2076138631"/>
            <ac:spMk id="4" creationId="{E0BF08F4-2287-4C06-A225-8E157472BF38}"/>
          </ac:spMkLst>
        </pc:spChg>
      </pc:sldChg>
      <pc:sldChg chg="del">
        <pc:chgData name="Reuben Bond" userId="7f300e4aafcfe080" providerId="LiveId" clId="{CDD329E0-28D2-438C-BC36-AAE066050D98}" dt="2022-04-26T17:33:17.035" v="112"/>
        <pc:sldMkLst>
          <pc:docMk/>
          <pc:sldMk cId="2175164457" sldId="2076138632"/>
        </pc:sldMkLst>
      </pc:sldChg>
      <pc:sldChg chg="del">
        <pc:chgData name="Reuben Bond" userId="7f300e4aafcfe080" providerId="LiveId" clId="{CDD329E0-28D2-438C-BC36-AAE066050D98}" dt="2022-04-26T17:33:17.035" v="112"/>
        <pc:sldMkLst>
          <pc:docMk/>
          <pc:sldMk cId="737087129" sldId="2076138633"/>
        </pc:sldMkLst>
      </pc:sldChg>
      <pc:sldChg chg="addSp delSp modSp mod ord modShow">
        <pc:chgData name="Reuben Bond" userId="7f300e4aafcfe080" providerId="LiveId" clId="{CDD329E0-28D2-438C-BC36-AAE066050D98}" dt="2022-04-26T17:46:59.397" v="227"/>
        <pc:sldMkLst>
          <pc:docMk/>
          <pc:sldMk cId="1439294328" sldId="2076138633"/>
        </pc:sldMkLst>
        <pc:spChg chg="mod">
          <ac:chgData name="Reuben Bond" userId="7f300e4aafcfe080" providerId="LiveId" clId="{CDD329E0-28D2-438C-BC36-AAE066050D98}" dt="2022-04-26T17:34:42.536" v="123" actId="338"/>
          <ac:spMkLst>
            <pc:docMk/>
            <pc:sldMk cId="1439294328" sldId="2076138633"/>
            <ac:spMk id="3" creationId="{76B50937-1F8A-4793-A4C5-5E83B22531F1}"/>
          </ac:spMkLst>
        </pc:spChg>
        <pc:spChg chg="mod">
          <ac:chgData name="Reuben Bond" userId="7f300e4aafcfe080" providerId="LiveId" clId="{CDD329E0-28D2-438C-BC36-AAE066050D98}" dt="2022-04-26T17:34:42.536" v="123" actId="338"/>
          <ac:spMkLst>
            <pc:docMk/>
            <pc:sldMk cId="1439294328" sldId="2076138633"/>
            <ac:spMk id="4" creationId="{458C00A2-030A-472D-BC48-4635349E435A}"/>
          </ac:spMkLst>
        </pc:spChg>
        <pc:spChg chg="mod">
          <ac:chgData name="Reuben Bond" userId="7f300e4aafcfe080" providerId="LiveId" clId="{CDD329E0-28D2-438C-BC36-AAE066050D98}" dt="2022-04-26T17:34:42.536" v="123" actId="338"/>
          <ac:spMkLst>
            <pc:docMk/>
            <pc:sldMk cId="1439294328" sldId="2076138633"/>
            <ac:spMk id="5" creationId="{05AE988C-8125-4F26-B0F6-2D07B49FCFE8}"/>
          </ac:spMkLst>
        </pc:spChg>
        <pc:spChg chg="mod">
          <ac:chgData name="Reuben Bond" userId="7f300e4aafcfe080" providerId="LiveId" clId="{CDD329E0-28D2-438C-BC36-AAE066050D98}" dt="2022-04-26T17:34:42.536" v="123" actId="338"/>
          <ac:spMkLst>
            <pc:docMk/>
            <pc:sldMk cId="1439294328" sldId="2076138633"/>
            <ac:spMk id="6" creationId="{5E9BDCE3-DB81-4CFD-B9B0-DA03206AF459}"/>
          </ac:spMkLst>
        </pc:spChg>
        <pc:spChg chg="mod">
          <ac:chgData name="Reuben Bond" userId="7f300e4aafcfe080" providerId="LiveId" clId="{CDD329E0-28D2-438C-BC36-AAE066050D98}" dt="2022-04-26T17:34:42.536" v="123" actId="338"/>
          <ac:spMkLst>
            <pc:docMk/>
            <pc:sldMk cId="1439294328" sldId="2076138633"/>
            <ac:spMk id="7" creationId="{57BF537D-6667-46AE-9B3E-6498F963444F}"/>
          </ac:spMkLst>
        </pc:spChg>
        <pc:spChg chg="mod topLvl">
          <ac:chgData name="Reuben Bond" userId="7f300e4aafcfe080" providerId="LiveId" clId="{CDD329E0-28D2-438C-BC36-AAE066050D98}" dt="2022-04-26T17:35:03.257" v="131" actId="207"/>
          <ac:spMkLst>
            <pc:docMk/>
            <pc:sldMk cId="1439294328" sldId="2076138633"/>
            <ac:spMk id="10" creationId="{1F3E5E0A-C575-4122-8ED6-014DCECC0E48}"/>
          </ac:spMkLst>
        </pc:spChg>
        <pc:spChg chg="mod topLvl">
          <ac:chgData name="Reuben Bond" userId="7f300e4aafcfe080" providerId="LiveId" clId="{CDD329E0-28D2-438C-BC36-AAE066050D98}" dt="2022-04-26T17:34:48.722" v="125" actId="207"/>
          <ac:spMkLst>
            <pc:docMk/>
            <pc:sldMk cId="1439294328" sldId="2076138633"/>
            <ac:spMk id="13" creationId="{EE26A478-9F86-476E-A259-EFB0222A00AD}"/>
          </ac:spMkLst>
        </pc:spChg>
        <pc:spChg chg="mod">
          <ac:chgData name="Reuben Bond" userId="7f300e4aafcfe080" providerId="LiveId" clId="{CDD329E0-28D2-438C-BC36-AAE066050D98}" dt="2022-04-26T17:34:42.536" v="123" actId="338"/>
          <ac:spMkLst>
            <pc:docMk/>
            <pc:sldMk cId="1439294328" sldId="2076138633"/>
            <ac:spMk id="14" creationId="{A7050A48-5DA5-4660-99A2-C92A4829FD5C}"/>
          </ac:spMkLst>
        </pc:spChg>
        <pc:spChg chg="mod">
          <ac:chgData name="Reuben Bond" userId="7f300e4aafcfe080" providerId="LiveId" clId="{CDD329E0-28D2-438C-BC36-AAE066050D98}" dt="2022-04-26T17:34:42.536" v="123" actId="338"/>
          <ac:spMkLst>
            <pc:docMk/>
            <pc:sldMk cId="1439294328" sldId="2076138633"/>
            <ac:spMk id="15" creationId="{5EBEBBD4-1DD0-4DF0-99A7-3A725CD2A0CB}"/>
          </ac:spMkLst>
        </pc:spChg>
        <pc:spChg chg="mod topLvl">
          <ac:chgData name="Reuben Bond" userId="7f300e4aafcfe080" providerId="LiveId" clId="{CDD329E0-28D2-438C-BC36-AAE066050D98}" dt="2022-04-26T17:35:24.618" v="138" actId="207"/>
          <ac:spMkLst>
            <pc:docMk/>
            <pc:sldMk cId="1439294328" sldId="2076138633"/>
            <ac:spMk id="16" creationId="{4689A7FB-08E0-4165-9FA3-41CC74B8AD94}"/>
          </ac:spMkLst>
        </pc:spChg>
        <pc:spChg chg="mod">
          <ac:chgData name="Reuben Bond" userId="7f300e4aafcfe080" providerId="LiveId" clId="{CDD329E0-28D2-438C-BC36-AAE066050D98}" dt="2022-04-26T17:34:42.536" v="123" actId="338"/>
          <ac:spMkLst>
            <pc:docMk/>
            <pc:sldMk cId="1439294328" sldId="2076138633"/>
            <ac:spMk id="17" creationId="{B00F7D0A-4AC4-4BC6-937F-1B83537060C1}"/>
          </ac:spMkLst>
        </pc:spChg>
        <pc:spChg chg="mod">
          <ac:chgData name="Reuben Bond" userId="7f300e4aafcfe080" providerId="LiveId" clId="{CDD329E0-28D2-438C-BC36-AAE066050D98}" dt="2022-04-26T17:34:42.536" v="123" actId="338"/>
          <ac:spMkLst>
            <pc:docMk/>
            <pc:sldMk cId="1439294328" sldId="2076138633"/>
            <ac:spMk id="18" creationId="{F467432F-5E51-4875-8CDF-51AFF0F54B09}"/>
          </ac:spMkLst>
        </pc:spChg>
        <pc:spChg chg="mod">
          <ac:chgData name="Reuben Bond" userId="7f300e4aafcfe080" providerId="LiveId" clId="{CDD329E0-28D2-438C-BC36-AAE066050D98}" dt="2022-04-26T17:34:42.536" v="123" actId="338"/>
          <ac:spMkLst>
            <pc:docMk/>
            <pc:sldMk cId="1439294328" sldId="2076138633"/>
            <ac:spMk id="19" creationId="{D9226ACD-B7B1-4723-B256-C71A26BFC816}"/>
          </ac:spMkLst>
        </pc:spChg>
        <pc:spChg chg="mod">
          <ac:chgData name="Reuben Bond" userId="7f300e4aafcfe080" providerId="LiveId" clId="{CDD329E0-28D2-438C-BC36-AAE066050D98}" dt="2022-04-26T17:34:42.536" v="123" actId="338"/>
          <ac:spMkLst>
            <pc:docMk/>
            <pc:sldMk cId="1439294328" sldId="2076138633"/>
            <ac:spMk id="21" creationId="{5A439042-0453-4CE0-910F-9AC744E6E97F}"/>
          </ac:spMkLst>
        </pc:spChg>
        <pc:spChg chg="mod">
          <ac:chgData name="Reuben Bond" userId="7f300e4aafcfe080" providerId="LiveId" clId="{CDD329E0-28D2-438C-BC36-AAE066050D98}" dt="2022-04-26T17:34:42.536" v="123" actId="338"/>
          <ac:spMkLst>
            <pc:docMk/>
            <pc:sldMk cId="1439294328" sldId="2076138633"/>
            <ac:spMk id="22" creationId="{F744888C-C239-455F-BAB2-299EB8F7D563}"/>
          </ac:spMkLst>
        </pc:spChg>
        <pc:spChg chg="mod">
          <ac:chgData name="Reuben Bond" userId="7f300e4aafcfe080" providerId="LiveId" clId="{CDD329E0-28D2-438C-BC36-AAE066050D98}" dt="2022-04-26T17:34:42.536" v="123" actId="338"/>
          <ac:spMkLst>
            <pc:docMk/>
            <pc:sldMk cId="1439294328" sldId="2076138633"/>
            <ac:spMk id="23" creationId="{04A97F41-8C6E-4F86-8A03-03B7A4466FD7}"/>
          </ac:spMkLst>
        </pc:spChg>
        <pc:spChg chg="mod">
          <ac:chgData name="Reuben Bond" userId="7f300e4aafcfe080" providerId="LiveId" clId="{CDD329E0-28D2-438C-BC36-AAE066050D98}" dt="2022-04-26T17:34:42.536" v="123" actId="338"/>
          <ac:spMkLst>
            <pc:docMk/>
            <pc:sldMk cId="1439294328" sldId="2076138633"/>
            <ac:spMk id="25" creationId="{80D704AF-638C-42B3-9A5E-BC9FE8474667}"/>
          </ac:spMkLst>
        </pc:spChg>
        <pc:spChg chg="mod">
          <ac:chgData name="Reuben Bond" userId="7f300e4aafcfe080" providerId="LiveId" clId="{CDD329E0-28D2-438C-BC36-AAE066050D98}" dt="2022-04-26T17:34:42.536" v="123" actId="338"/>
          <ac:spMkLst>
            <pc:docMk/>
            <pc:sldMk cId="1439294328" sldId="2076138633"/>
            <ac:spMk id="26" creationId="{E06440D0-4443-4F0E-91D9-1797A9A9F79C}"/>
          </ac:spMkLst>
        </pc:spChg>
        <pc:spChg chg="mod topLvl">
          <ac:chgData name="Reuben Bond" userId="7f300e4aafcfe080" providerId="LiveId" clId="{CDD329E0-28D2-438C-BC36-AAE066050D98}" dt="2022-04-26T17:34:56.686" v="128" actId="692"/>
          <ac:spMkLst>
            <pc:docMk/>
            <pc:sldMk cId="1439294328" sldId="2076138633"/>
            <ac:spMk id="27" creationId="{20E7EB4A-4F81-42B2-BD4D-33ADD38D5D4A}"/>
          </ac:spMkLst>
        </pc:spChg>
        <pc:spChg chg="mod topLvl">
          <ac:chgData name="Reuben Bond" userId="7f300e4aafcfe080" providerId="LiveId" clId="{CDD329E0-28D2-438C-BC36-AAE066050D98}" dt="2022-04-26T17:34:42.536" v="123" actId="338"/>
          <ac:spMkLst>
            <pc:docMk/>
            <pc:sldMk cId="1439294328" sldId="2076138633"/>
            <ac:spMk id="28" creationId="{954CCCEF-F6EF-45F4-8923-F27F2FF514E1}"/>
          </ac:spMkLst>
        </pc:spChg>
        <pc:spChg chg="mod topLvl">
          <ac:chgData name="Reuben Bond" userId="7f300e4aafcfe080" providerId="LiveId" clId="{CDD329E0-28D2-438C-BC36-AAE066050D98}" dt="2022-04-26T17:35:33.320" v="140" actId="207"/>
          <ac:spMkLst>
            <pc:docMk/>
            <pc:sldMk cId="1439294328" sldId="2076138633"/>
            <ac:spMk id="29" creationId="{0BB8DACB-1A00-436F-AA5F-EDB219C846E2}"/>
          </ac:spMkLst>
        </pc:spChg>
        <pc:spChg chg="mod">
          <ac:chgData name="Reuben Bond" userId="7f300e4aafcfe080" providerId="LiveId" clId="{CDD329E0-28D2-438C-BC36-AAE066050D98}" dt="2022-04-26T17:34:42.536" v="123" actId="338"/>
          <ac:spMkLst>
            <pc:docMk/>
            <pc:sldMk cId="1439294328" sldId="2076138633"/>
            <ac:spMk id="30" creationId="{03924C04-ADD2-4B6C-8D47-081344CF3259}"/>
          </ac:spMkLst>
        </pc:spChg>
        <pc:spChg chg="mod">
          <ac:chgData name="Reuben Bond" userId="7f300e4aafcfe080" providerId="LiveId" clId="{CDD329E0-28D2-438C-BC36-AAE066050D98}" dt="2022-04-26T17:34:42.536" v="123" actId="338"/>
          <ac:spMkLst>
            <pc:docMk/>
            <pc:sldMk cId="1439294328" sldId="2076138633"/>
            <ac:spMk id="39" creationId="{CAB7AD41-746A-4A8B-BCC1-0D0E6C33E82D}"/>
          </ac:spMkLst>
        </pc:spChg>
        <pc:spChg chg="mod">
          <ac:chgData name="Reuben Bond" userId="7f300e4aafcfe080" providerId="LiveId" clId="{CDD329E0-28D2-438C-BC36-AAE066050D98}" dt="2022-04-26T17:34:42.536" v="123" actId="338"/>
          <ac:spMkLst>
            <pc:docMk/>
            <pc:sldMk cId="1439294328" sldId="2076138633"/>
            <ac:spMk id="47" creationId="{674C8FB3-02EC-4738-B33B-83D87B2D8638}"/>
          </ac:spMkLst>
        </pc:spChg>
        <pc:spChg chg="mod">
          <ac:chgData name="Reuben Bond" userId="7f300e4aafcfe080" providerId="LiveId" clId="{CDD329E0-28D2-438C-BC36-AAE066050D98}" dt="2022-04-26T17:34:42.536" v="123" actId="338"/>
          <ac:spMkLst>
            <pc:docMk/>
            <pc:sldMk cId="1439294328" sldId="2076138633"/>
            <ac:spMk id="50" creationId="{885B6E8F-E12C-4149-AC67-A1CF9BAE4989}"/>
          </ac:spMkLst>
        </pc:spChg>
        <pc:spChg chg="mod">
          <ac:chgData name="Reuben Bond" userId="7f300e4aafcfe080" providerId="LiveId" clId="{CDD329E0-28D2-438C-BC36-AAE066050D98}" dt="2022-04-26T17:34:42.536" v="123" actId="338"/>
          <ac:spMkLst>
            <pc:docMk/>
            <pc:sldMk cId="1439294328" sldId="2076138633"/>
            <ac:spMk id="51" creationId="{DE079541-161F-4E85-9920-8199A4B7CEDF}"/>
          </ac:spMkLst>
        </pc:spChg>
        <pc:spChg chg="mod">
          <ac:chgData name="Reuben Bond" userId="7f300e4aafcfe080" providerId="LiveId" clId="{CDD329E0-28D2-438C-BC36-AAE066050D98}" dt="2022-04-26T17:34:42.536" v="123" actId="338"/>
          <ac:spMkLst>
            <pc:docMk/>
            <pc:sldMk cId="1439294328" sldId="2076138633"/>
            <ac:spMk id="52" creationId="{FB0574CB-D705-4F17-85DF-2EBEF738375C}"/>
          </ac:spMkLst>
        </pc:spChg>
        <pc:spChg chg="mod">
          <ac:chgData name="Reuben Bond" userId="7f300e4aafcfe080" providerId="LiveId" clId="{CDD329E0-28D2-438C-BC36-AAE066050D98}" dt="2022-04-26T17:34:42.536" v="123" actId="338"/>
          <ac:spMkLst>
            <pc:docMk/>
            <pc:sldMk cId="1439294328" sldId="2076138633"/>
            <ac:spMk id="53" creationId="{243EB20E-C9AE-4CAF-B88B-CD1AADF04B09}"/>
          </ac:spMkLst>
        </pc:spChg>
        <pc:spChg chg="mod">
          <ac:chgData name="Reuben Bond" userId="7f300e4aafcfe080" providerId="LiveId" clId="{CDD329E0-28D2-438C-BC36-AAE066050D98}" dt="2022-04-26T17:34:42.536" v="123" actId="338"/>
          <ac:spMkLst>
            <pc:docMk/>
            <pc:sldMk cId="1439294328" sldId="2076138633"/>
            <ac:spMk id="54" creationId="{3EB693A6-5CBD-4CFC-8CD1-E60067C1A1F3}"/>
          </ac:spMkLst>
        </pc:spChg>
        <pc:grpChg chg="mod">
          <ac:chgData name="Reuben Bond" userId="7f300e4aafcfe080" providerId="LiveId" clId="{CDD329E0-28D2-438C-BC36-AAE066050D98}" dt="2022-04-26T17:34:42.536" v="123" actId="338"/>
          <ac:grpSpMkLst>
            <pc:docMk/>
            <pc:sldMk cId="1439294328" sldId="2076138633"/>
            <ac:grpSpMk id="1" creationId="{00000000-0000-0000-0000-000000000000}"/>
          </ac:grpSpMkLst>
        </pc:grpChg>
        <pc:grpChg chg="mod">
          <ac:chgData name="Reuben Bond" userId="7f300e4aafcfe080" providerId="LiveId" clId="{CDD329E0-28D2-438C-BC36-AAE066050D98}" dt="2022-04-26T17:34:42.536" v="123" actId="338"/>
          <ac:grpSpMkLst>
            <pc:docMk/>
            <pc:sldMk cId="1439294328" sldId="2076138633"/>
            <ac:grpSpMk id="2" creationId="{435FD7B0-64B7-409C-A667-49284BD19B6B}"/>
          </ac:grpSpMkLst>
        </pc:grpChg>
        <pc:grpChg chg="mod">
          <ac:chgData name="Reuben Bond" userId="7f300e4aafcfe080" providerId="LiveId" clId="{CDD329E0-28D2-438C-BC36-AAE066050D98}" dt="2022-04-26T17:34:42.536" v="123" actId="338"/>
          <ac:grpSpMkLst>
            <pc:docMk/>
            <pc:sldMk cId="1439294328" sldId="2076138633"/>
            <ac:grpSpMk id="31" creationId="{13DD3AD1-6457-4350-9252-DAB1E405DE43}"/>
          </ac:grpSpMkLst>
        </pc:grpChg>
        <pc:grpChg chg="del mod">
          <ac:chgData name="Reuben Bond" userId="7f300e4aafcfe080" providerId="LiveId" clId="{CDD329E0-28D2-438C-BC36-AAE066050D98}" dt="2022-04-26T17:35:07.992" v="132" actId="165"/>
          <ac:grpSpMkLst>
            <pc:docMk/>
            <pc:sldMk cId="1439294328" sldId="2076138633"/>
            <ac:grpSpMk id="34" creationId="{974CA977-BFCC-48BC-8011-7D926BC9FAB9}"/>
          </ac:grpSpMkLst>
        </pc:grpChg>
        <pc:grpChg chg="del">
          <ac:chgData name="Reuben Bond" userId="7f300e4aafcfe080" providerId="LiveId" clId="{CDD329E0-28D2-438C-BC36-AAE066050D98}" dt="2022-04-26T17:34:29.421" v="122" actId="165"/>
          <ac:grpSpMkLst>
            <pc:docMk/>
            <pc:sldMk cId="1439294328" sldId="2076138633"/>
            <ac:grpSpMk id="35" creationId="{75FEFF0D-DFA2-4333-AA8B-C2A5D420C9C8}"/>
          </ac:grpSpMkLst>
        </pc:grpChg>
        <pc:grpChg chg="del mod">
          <ac:chgData name="Reuben Bond" userId="7f300e4aafcfe080" providerId="LiveId" clId="{CDD329E0-28D2-438C-BC36-AAE066050D98}" dt="2022-04-26T17:34:50.843" v="126" actId="165"/>
          <ac:grpSpMkLst>
            <pc:docMk/>
            <pc:sldMk cId="1439294328" sldId="2076138633"/>
            <ac:grpSpMk id="36" creationId="{257930B5-4E74-4125-871B-52685CE34F24}"/>
          </ac:grpSpMkLst>
        </pc:grpChg>
        <pc:grpChg chg="mod">
          <ac:chgData name="Reuben Bond" userId="7f300e4aafcfe080" providerId="LiveId" clId="{CDD329E0-28D2-438C-BC36-AAE066050D98}" dt="2022-04-26T17:34:42.536" v="123" actId="338"/>
          <ac:grpSpMkLst>
            <pc:docMk/>
            <pc:sldMk cId="1439294328" sldId="2076138633"/>
            <ac:grpSpMk id="37" creationId="{7A0F7462-568A-480C-86CB-5F80DA4F9898}"/>
          </ac:grpSpMkLst>
        </pc:grpChg>
        <pc:grpChg chg="mod">
          <ac:chgData name="Reuben Bond" userId="7f300e4aafcfe080" providerId="LiveId" clId="{CDD329E0-28D2-438C-BC36-AAE066050D98}" dt="2022-04-26T17:34:42.536" v="123" actId="338"/>
          <ac:grpSpMkLst>
            <pc:docMk/>
            <pc:sldMk cId="1439294328" sldId="2076138633"/>
            <ac:grpSpMk id="38" creationId="{66C60B29-A81C-4E76-AA8A-89BD92174593}"/>
          </ac:grpSpMkLst>
        </pc:grpChg>
        <pc:picChg chg="mod">
          <ac:chgData name="Reuben Bond" userId="7f300e4aafcfe080" providerId="LiveId" clId="{CDD329E0-28D2-438C-BC36-AAE066050D98}" dt="2022-04-26T17:34:42.536" v="123" actId="338"/>
          <ac:picMkLst>
            <pc:docMk/>
            <pc:sldMk cId="1439294328" sldId="2076138633"/>
            <ac:picMk id="8" creationId="{9FA8A958-6B28-47E4-A21D-06449816B197}"/>
          </ac:picMkLst>
        </pc:picChg>
        <pc:picChg chg="mod topLvl">
          <ac:chgData name="Reuben Bond" userId="7f300e4aafcfe080" providerId="LiveId" clId="{CDD329E0-28D2-438C-BC36-AAE066050D98}" dt="2022-04-26T17:34:56.686" v="128" actId="692"/>
          <ac:picMkLst>
            <pc:docMk/>
            <pc:sldMk cId="1439294328" sldId="2076138633"/>
            <ac:picMk id="9" creationId="{47A35D5E-8525-4721-B69F-2598D7CE1AD1}"/>
          </ac:picMkLst>
        </pc:picChg>
        <pc:picChg chg="add del mod topLvl">
          <ac:chgData name="Reuben Bond" userId="7f300e4aafcfe080" providerId="LiveId" clId="{CDD329E0-28D2-438C-BC36-AAE066050D98}" dt="2022-04-26T17:34:44.139" v="124" actId="338"/>
          <ac:picMkLst>
            <pc:docMk/>
            <pc:sldMk cId="1439294328" sldId="2076138633"/>
            <ac:picMk id="11" creationId="{3E57E2D5-4AC3-462E-ADA8-5B8F003A3639}"/>
          </ac:picMkLst>
        </pc:picChg>
        <pc:picChg chg="mod topLvl">
          <ac:chgData name="Reuben Bond" userId="7f300e4aafcfe080" providerId="LiveId" clId="{CDD329E0-28D2-438C-BC36-AAE066050D98}" dt="2022-04-26T17:35:11.563" v="134" actId="1076"/>
          <ac:picMkLst>
            <pc:docMk/>
            <pc:sldMk cId="1439294328" sldId="2076138633"/>
            <ac:picMk id="12" creationId="{27AB3AB5-0865-4DD0-BD34-0A7537B21B1D}"/>
          </ac:picMkLst>
        </pc:picChg>
        <pc:picChg chg="mod topLvl">
          <ac:chgData name="Reuben Bond" userId="7f300e4aafcfe080" providerId="LiveId" clId="{CDD329E0-28D2-438C-BC36-AAE066050D98}" dt="2022-04-26T17:35:27.419" v="139" actId="1076"/>
          <ac:picMkLst>
            <pc:docMk/>
            <pc:sldMk cId="1439294328" sldId="2076138633"/>
            <ac:picMk id="20" creationId="{4CA80E86-C091-4E5B-BE5D-8CEE3E2B7D2F}"/>
          </ac:picMkLst>
        </pc:picChg>
        <pc:picChg chg="mod">
          <ac:chgData name="Reuben Bond" userId="7f300e4aafcfe080" providerId="LiveId" clId="{CDD329E0-28D2-438C-BC36-AAE066050D98}" dt="2022-04-26T17:34:42.536" v="123" actId="338"/>
          <ac:picMkLst>
            <pc:docMk/>
            <pc:sldMk cId="1439294328" sldId="2076138633"/>
            <ac:picMk id="24" creationId="{B850A175-943B-4AA6-9DAB-8C15D0452C48}"/>
          </ac:picMkLst>
        </pc:picChg>
        <pc:picChg chg="mod">
          <ac:chgData name="Reuben Bond" userId="7f300e4aafcfe080" providerId="LiveId" clId="{CDD329E0-28D2-438C-BC36-AAE066050D98}" dt="2022-04-26T17:34:42.536" v="123" actId="338"/>
          <ac:picMkLst>
            <pc:docMk/>
            <pc:sldMk cId="1439294328" sldId="2076138633"/>
            <ac:picMk id="42" creationId="{50B9BF66-37F9-4B86-882C-EE8DB5CBDDAB}"/>
          </ac:picMkLst>
        </pc:picChg>
        <pc:picChg chg="mod">
          <ac:chgData name="Reuben Bond" userId="7f300e4aafcfe080" providerId="LiveId" clId="{CDD329E0-28D2-438C-BC36-AAE066050D98}" dt="2022-04-26T17:34:42.536" v="123" actId="338"/>
          <ac:picMkLst>
            <pc:docMk/>
            <pc:sldMk cId="1439294328" sldId="2076138633"/>
            <ac:picMk id="43" creationId="{7F3DDDB9-DFB8-4D7D-9B8C-F02E85FFF0E9}"/>
          </ac:picMkLst>
        </pc:picChg>
      </pc:sldChg>
      <pc:sldChg chg="modSp mod ord modShow chgLayout">
        <pc:chgData name="Reuben Bond" userId="7f300e4aafcfe080" providerId="LiveId" clId="{CDD329E0-28D2-438C-BC36-AAE066050D98}" dt="2022-04-26T18:14:43.894" v="438"/>
        <pc:sldMkLst>
          <pc:docMk/>
          <pc:sldMk cId="557539490" sldId="2076138634"/>
        </pc:sldMkLst>
        <pc:spChg chg="mod ord">
          <ac:chgData name="Reuben Bond" userId="7f300e4aafcfe080" providerId="LiveId" clId="{CDD329E0-28D2-438C-BC36-AAE066050D98}" dt="2022-04-26T17:43:10.552" v="166" actId="6549"/>
          <ac:spMkLst>
            <pc:docMk/>
            <pc:sldMk cId="557539490" sldId="2076138634"/>
            <ac:spMk id="13" creationId="{00000000-0000-0000-0000-000000000000}"/>
          </ac:spMkLst>
        </pc:spChg>
        <pc:spChg chg="mod ord">
          <ac:chgData name="Reuben Bond" userId="7f300e4aafcfe080" providerId="LiveId" clId="{CDD329E0-28D2-438C-BC36-AAE066050D98}" dt="2022-04-26T17:42:35.514" v="161" actId="700"/>
          <ac:spMkLst>
            <pc:docMk/>
            <pc:sldMk cId="557539490" sldId="2076138634"/>
            <ac:spMk id="14" creationId="{00000000-0000-0000-0000-000000000000}"/>
          </ac:spMkLst>
        </pc:spChg>
        <pc:spChg chg="mod">
          <ac:chgData name="Reuben Bond" userId="7f300e4aafcfe080" providerId="LiveId" clId="{CDD329E0-28D2-438C-BC36-AAE066050D98}" dt="2022-04-26T17:42:58.845" v="165" actId="1076"/>
          <ac:spMkLst>
            <pc:docMk/>
            <pc:sldMk cId="557539490" sldId="2076138634"/>
            <ac:spMk id="35" creationId="{DB8B3BF2-8053-499C-8DE0-C0B67CB863B0}"/>
          </ac:spMkLst>
        </pc:spChg>
        <pc:spChg chg="mod">
          <ac:chgData name="Reuben Bond" userId="7f300e4aafcfe080" providerId="LiveId" clId="{CDD329E0-28D2-438C-BC36-AAE066050D98}" dt="2022-04-26T17:42:58.845" v="165" actId="1076"/>
          <ac:spMkLst>
            <pc:docMk/>
            <pc:sldMk cId="557539490" sldId="2076138634"/>
            <ac:spMk id="36" creationId="{7C51FD2B-1EA1-469A-82A5-04CE989186A5}"/>
          </ac:spMkLst>
        </pc:spChg>
        <pc:spChg chg="mod">
          <ac:chgData name="Reuben Bond" userId="7f300e4aafcfe080" providerId="LiveId" clId="{CDD329E0-28D2-438C-BC36-AAE066050D98}" dt="2022-04-26T17:42:58.845" v="165" actId="1076"/>
          <ac:spMkLst>
            <pc:docMk/>
            <pc:sldMk cId="557539490" sldId="2076138634"/>
            <ac:spMk id="39" creationId="{16D652FD-519B-4C60-9AF8-CE5E10432DAC}"/>
          </ac:spMkLst>
        </pc:spChg>
        <pc:spChg chg="mod">
          <ac:chgData name="Reuben Bond" userId="7f300e4aafcfe080" providerId="LiveId" clId="{CDD329E0-28D2-438C-BC36-AAE066050D98}" dt="2022-04-26T17:42:58.845" v="165" actId="1076"/>
          <ac:spMkLst>
            <pc:docMk/>
            <pc:sldMk cId="557539490" sldId="2076138634"/>
            <ac:spMk id="40" creationId="{5FF0CA04-FD0A-4FAC-888D-8083DA8DBD95}"/>
          </ac:spMkLst>
        </pc:spChg>
        <pc:spChg chg="mod">
          <ac:chgData name="Reuben Bond" userId="7f300e4aafcfe080" providerId="LiveId" clId="{CDD329E0-28D2-438C-BC36-AAE066050D98}" dt="2022-04-26T17:42:58.845" v="165" actId="1076"/>
          <ac:spMkLst>
            <pc:docMk/>
            <pc:sldMk cId="557539490" sldId="2076138634"/>
            <ac:spMk id="41" creationId="{88829088-50A4-4840-BC25-2EBD95D8B4AE}"/>
          </ac:spMkLst>
        </pc:spChg>
        <pc:spChg chg="mod">
          <ac:chgData name="Reuben Bond" userId="7f300e4aafcfe080" providerId="LiveId" clId="{CDD329E0-28D2-438C-BC36-AAE066050D98}" dt="2022-04-26T17:42:58.845" v="165" actId="1076"/>
          <ac:spMkLst>
            <pc:docMk/>
            <pc:sldMk cId="557539490" sldId="2076138634"/>
            <ac:spMk id="42" creationId="{977E011D-F788-4CEE-8C81-0F4A57CE8BCC}"/>
          </ac:spMkLst>
        </pc:spChg>
        <pc:spChg chg="mod">
          <ac:chgData name="Reuben Bond" userId="7f300e4aafcfe080" providerId="LiveId" clId="{CDD329E0-28D2-438C-BC36-AAE066050D98}" dt="2022-04-26T17:42:58.845" v="165" actId="1076"/>
          <ac:spMkLst>
            <pc:docMk/>
            <pc:sldMk cId="557539490" sldId="2076138634"/>
            <ac:spMk id="43" creationId="{EBC3A443-C16C-4C53-A9D2-E67F7CE671F8}"/>
          </ac:spMkLst>
        </pc:spChg>
        <pc:spChg chg="mod">
          <ac:chgData name="Reuben Bond" userId="7f300e4aafcfe080" providerId="LiveId" clId="{CDD329E0-28D2-438C-BC36-AAE066050D98}" dt="2022-04-26T17:42:58.845" v="165" actId="1076"/>
          <ac:spMkLst>
            <pc:docMk/>
            <pc:sldMk cId="557539490" sldId="2076138634"/>
            <ac:spMk id="46" creationId="{A757CD03-7D12-40CE-BA8D-CD23E36D6149}"/>
          </ac:spMkLst>
        </pc:spChg>
        <pc:spChg chg="mod">
          <ac:chgData name="Reuben Bond" userId="7f300e4aafcfe080" providerId="LiveId" clId="{CDD329E0-28D2-438C-BC36-AAE066050D98}" dt="2022-04-26T17:42:58.845" v="165" actId="1076"/>
          <ac:spMkLst>
            <pc:docMk/>
            <pc:sldMk cId="557539490" sldId="2076138634"/>
            <ac:spMk id="47" creationId="{EFF5A2B0-B14F-4407-B159-1A404ECAB87F}"/>
          </ac:spMkLst>
        </pc:spChg>
        <pc:spChg chg="mod">
          <ac:chgData name="Reuben Bond" userId="7f300e4aafcfe080" providerId="LiveId" clId="{CDD329E0-28D2-438C-BC36-AAE066050D98}" dt="2022-04-26T17:42:58.845" v="165" actId="1076"/>
          <ac:spMkLst>
            <pc:docMk/>
            <pc:sldMk cId="557539490" sldId="2076138634"/>
            <ac:spMk id="48" creationId="{1B0F6198-1EDC-46A6-93C5-C4B0565B55D3}"/>
          </ac:spMkLst>
        </pc:spChg>
        <pc:spChg chg="mod">
          <ac:chgData name="Reuben Bond" userId="7f300e4aafcfe080" providerId="LiveId" clId="{CDD329E0-28D2-438C-BC36-AAE066050D98}" dt="2022-04-26T17:42:58.845" v="165" actId="1076"/>
          <ac:spMkLst>
            <pc:docMk/>
            <pc:sldMk cId="557539490" sldId="2076138634"/>
            <ac:spMk id="49" creationId="{40146E9E-FD4E-49D5-AD32-1B4C5CD521B5}"/>
          </ac:spMkLst>
        </pc:spChg>
        <pc:spChg chg="mod">
          <ac:chgData name="Reuben Bond" userId="7f300e4aafcfe080" providerId="LiveId" clId="{CDD329E0-28D2-438C-BC36-AAE066050D98}" dt="2022-04-26T17:42:58.845" v="165" actId="1076"/>
          <ac:spMkLst>
            <pc:docMk/>
            <pc:sldMk cId="557539490" sldId="2076138634"/>
            <ac:spMk id="50" creationId="{DAADA038-2788-4FC9-9695-45ADACD9EAF0}"/>
          </ac:spMkLst>
        </pc:spChg>
        <pc:spChg chg="mod">
          <ac:chgData name="Reuben Bond" userId="7f300e4aafcfe080" providerId="LiveId" clId="{CDD329E0-28D2-438C-BC36-AAE066050D98}" dt="2022-04-26T17:42:58.845" v="165" actId="1076"/>
          <ac:spMkLst>
            <pc:docMk/>
            <pc:sldMk cId="557539490" sldId="2076138634"/>
            <ac:spMk id="51" creationId="{AAA56EC0-2C94-41A4-BFB6-8A9F120E3E9F}"/>
          </ac:spMkLst>
        </pc:spChg>
        <pc:spChg chg="mod">
          <ac:chgData name="Reuben Bond" userId="7f300e4aafcfe080" providerId="LiveId" clId="{CDD329E0-28D2-438C-BC36-AAE066050D98}" dt="2022-04-26T17:42:58.845" v="165" actId="1076"/>
          <ac:spMkLst>
            <pc:docMk/>
            <pc:sldMk cId="557539490" sldId="2076138634"/>
            <ac:spMk id="52" creationId="{B0E7BAC8-7D4C-4FDB-99E0-BE7C920C449C}"/>
          </ac:spMkLst>
        </pc:spChg>
        <pc:spChg chg="mod">
          <ac:chgData name="Reuben Bond" userId="7f300e4aafcfe080" providerId="LiveId" clId="{CDD329E0-28D2-438C-BC36-AAE066050D98}" dt="2022-04-26T17:42:58.845" v="165" actId="1076"/>
          <ac:spMkLst>
            <pc:docMk/>
            <pc:sldMk cId="557539490" sldId="2076138634"/>
            <ac:spMk id="55" creationId="{510D960E-8AA6-4756-9813-25CE491730E1}"/>
          </ac:spMkLst>
        </pc:spChg>
        <pc:spChg chg="mod">
          <ac:chgData name="Reuben Bond" userId="7f300e4aafcfe080" providerId="LiveId" clId="{CDD329E0-28D2-438C-BC36-AAE066050D98}" dt="2022-04-26T17:42:58.845" v="165" actId="1076"/>
          <ac:spMkLst>
            <pc:docMk/>
            <pc:sldMk cId="557539490" sldId="2076138634"/>
            <ac:spMk id="56" creationId="{045CAC8B-1E3C-4F28-89D3-608A99F90819}"/>
          </ac:spMkLst>
        </pc:spChg>
        <pc:spChg chg="mod">
          <ac:chgData name="Reuben Bond" userId="7f300e4aafcfe080" providerId="LiveId" clId="{CDD329E0-28D2-438C-BC36-AAE066050D98}" dt="2022-04-26T17:42:58.845" v="165" actId="1076"/>
          <ac:spMkLst>
            <pc:docMk/>
            <pc:sldMk cId="557539490" sldId="2076138634"/>
            <ac:spMk id="57" creationId="{A81D653F-2BB6-42E9-9E46-15BE2C19B56F}"/>
          </ac:spMkLst>
        </pc:spChg>
        <pc:spChg chg="mod">
          <ac:chgData name="Reuben Bond" userId="7f300e4aafcfe080" providerId="LiveId" clId="{CDD329E0-28D2-438C-BC36-AAE066050D98}" dt="2022-04-26T17:42:58.845" v="165" actId="1076"/>
          <ac:spMkLst>
            <pc:docMk/>
            <pc:sldMk cId="557539490" sldId="2076138634"/>
            <ac:spMk id="58" creationId="{7D387B4B-0C10-47FB-ACB3-5C3670ACC3A4}"/>
          </ac:spMkLst>
        </pc:spChg>
        <pc:spChg chg="mod">
          <ac:chgData name="Reuben Bond" userId="7f300e4aafcfe080" providerId="LiveId" clId="{CDD329E0-28D2-438C-BC36-AAE066050D98}" dt="2022-04-26T17:42:58.845" v="165" actId="1076"/>
          <ac:spMkLst>
            <pc:docMk/>
            <pc:sldMk cId="557539490" sldId="2076138634"/>
            <ac:spMk id="59" creationId="{82126BF9-ADF9-45A5-9A60-3FE0A691DAA1}"/>
          </ac:spMkLst>
        </pc:spChg>
        <pc:spChg chg="mod">
          <ac:chgData name="Reuben Bond" userId="7f300e4aafcfe080" providerId="LiveId" clId="{CDD329E0-28D2-438C-BC36-AAE066050D98}" dt="2022-04-26T17:42:58.845" v="165" actId="1076"/>
          <ac:spMkLst>
            <pc:docMk/>
            <pc:sldMk cId="557539490" sldId="2076138634"/>
            <ac:spMk id="60" creationId="{AA3CDB87-9252-4846-9562-77575F3CB89C}"/>
          </ac:spMkLst>
        </pc:spChg>
        <pc:spChg chg="mod">
          <ac:chgData name="Reuben Bond" userId="7f300e4aafcfe080" providerId="LiveId" clId="{CDD329E0-28D2-438C-BC36-AAE066050D98}" dt="2022-04-26T17:42:58.845" v="165" actId="1076"/>
          <ac:spMkLst>
            <pc:docMk/>
            <pc:sldMk cId="557539490" sldId="2076138634"/>
            <ac:spMk id="61" creationId="{01965BE0-47CE-4C70-8CE8-F6F2BC44D86A}"/>
          </ac:spMkLst>
        </pc:spChg>
        <pc:spChg chg="mod">
          <ac:chgData name="Reuben Bond" userId="7f300e4aafcfe080" providerId="LiveId" clId="{CDD329E0-28D2-438C-BC36-AAE066050D98}" dt="2022-04-26T17:42:58.845" v="165" actId="1076"/>
          <ac:spMkLst>
            <pc:docMk/>
            <pc:sldMk cId="557539490" sldId="2076138634"/>
            <ac:spMk id="62" creationId="{47395924-2E91-4F1F-BC4D-64D791EE7EB9}"/>
          </ac:spMkLst>
        </pc:spChg>
        <pc:spChg chg="mod">
          <ac:chgData name="Reuben Bond" userId="7f300e4aafcfe080" providerId="LiveId" clId="{CDD329E0-28D2-438C-BC36-AAE066050D98}" dt="2022-04-26T17:42:58.845" v="165" actId="1076"/>
          <ac:spMkLst>
            <pc:docMk/>
            <pc:sldMk cId="557539490" sldId="2076138634"/>
            <ac:spMk id="63" creationId="{F848E887-E0C0-428E-A4FA-1C46E7BB325D}"/>
          </ac:spMkLst>
        </pc:spChg>
        <pc:spChg chg="mod">
          <ac:chgData name="Reuben Bond" userId="7f300e4aafcfe080" providerId="LiveId" clId="{CDD329E0-28D2-438C-BC36-AAE066050D98}" dt="2022-04-26T17:42:58.845" v="165" actId="1076"/>
          <ac:spMkLst>
            <pc:docMk/>
            <pc:sldMk cId="557539490" sldId="2076138634"/>
            <ac:spMk id="64" creationId="{4D8DD01C-21B1-494F-95BE-4E997BB060EF}"/>
          </ac:spMkLst>
        </pc:spChg>
        <pc:spChg chg="mod">
          <ac:chgData name="Reuben Bond" userId="7f300e4aafcfe080" providerId="LiveId" clId="{CDD329E0-28D2-438C-BC36-AAE066050D98}" dt="2022-04-26T17:42:58.845" v="165" actId="1076"/>
          <ac:spMkLst>
            <pc:docMk/>
            <pc:sldMk cId="557539490" sldId="2076138634"/>
            <ac:spMk id="65" creationId="{69D8B43D-F907-40C1-B50B-C189A9920551}"/>
          </ac:spMkLst>
        </pc:spChg>
        <pc:spChg chg="mod">
          <ac:chgData name="Reuben Bond" userId="7f300e4aafcfe080" providerId="LiveId" clId="{CDD329E0-28D2-438C-BC36-AAE066050D98}" dt="2022-04-26T17:42:58.845" v="165" actId="1076"/>
          <ac:spMkLst>
            <pc:docMk/>
            <pc:sldMk cId="557539490" sldId="2076138634"/>
            <ac:spMk id="66" creationId="{0A786491-2DB4-4AEE-8982-94DCA7C58EFF}"/>
          </ac:spMkLst>
        </pc:spChg>
        <pc:spChg chg="mod">
          <ac:chgData name="Reuben Bond" userId="7f300e4aafcfe080" providerId="LiveId" clId="{CDD329E0-28D2-438C-BC36-AAE066050D98}" dt="2022-04-26T17:42:58.845" v="165" actId="1076"/>
          <ac:spMkLst>
            <pc:docMk/>
            <pc:sldMk cId="557539490" sldId="2076138634"/>
            <ac:spMk id="69" creationId="{7C5D4749-82D7-4084-B60D-A295FFC1CFD4}"/>
          </ac:spMkLst>
        </pc:spChg>
        <pc:spChg chg="mod">
          <ac:chgData name="Reuben Bond" userId="7f300e4aafcfe080" providerId="LiveId" clId="{CDD329E0-28D2-438C-BC36-AAE066050D98}" dt="2022-04-26T17:42:58.845" v="165" actId="1076"/>
          <ac:spMkLst>
            <pc:docMk/>
            <pc:sldMk cId="557539490" sldId="2076138634"/>
            <ac:spMk id="70" creationId="{5E56B0E3-4AB7-443F-843C-D21AC2F2B7BD}"/>
          </ac:spMkLst>
        </pc:spChg>
        <pc:spChg chg="mod">
          <ac:chgData name="Reuben Bond" userId="7f300e4aafcfe080" providerId="LiveId" clId="{CDD329E0-28D2-438C-BC36-AAE066050D98}" dt="2022-04-26T17:42:58.845" v="165" actId="1076"/>
          <ac:spMkLst>
            <pc:docMk/>
            <pc:sldMk cId="557539490" sldId="2076138634"/>
            <ac:spMk id="71" creationId="{EB0D1E64-6403-405B-AEE4-71814FD2BA89}"/>
          </ac:spMkLst>
        </pc:spChg>
        <pc:spChg chg="mod">
          <ac:chgData name="Reuben Bond" userId="7f300e4aafcfe080" providerId="LiveId" clId="{CDD329E0-28D2-438C-BC36-AAE066050D98}" dt="2022-04-26T17:42:58.845" v="165" actId="1076"/>
          <ac:spMkLst>
            <pc:docMk/>
            <pc:sldMk cId="557539490" sldId="2076138634"/>
            <ac:spMk id="72" creationId="{FFFADC42-DCAA-4C8B-8710-486AC3916E09}"/>
          </ac:spMkLst>
        </pc:spChg>
        <pc:spChg chg="mod">
          <ac:chgData name="Reuben Bond" userId="7f300e4aafcfe080" providerId="LiveId" clId="{CDD329E0-28D2-438C-BC36-AAE066050D98}" dt="2022-04-26T17:42:58.845" v="165" actId="1076"/>
          <ac:spMkLst>
            <pc:docMk/>
            <pc:sldMk cId="557539490" sldId="2076138634"/>
            <ac:spMk id="73" creationId="{8ABCDD46-6C73-4913-8124-6451D98793AD}"/>
          </ac:spMkLst>
        </pc:spChg>
        <pc:spChg chg="mod">
          <ac:chgData name="Reuben Bond" userId="7f300e4aafcfe080" providerId="LiveId" clId="{CDD329E0-28D2-438C-BC36-AAE066050D98}" dt="2022-04-26T17:42:58.845" v="165" actId="1076"/>
          <ac:spMkLst>
            <pc:docMk/>
            <pc:sldMk cId="557539490" sldId="2076138634"/>
            <ac:spMk id="74" creationId="{A263393D-F52E-4752-A13E-FDDDA4DFD6A4}"/>
          </ac:spMkLst>
        </pc:spChg>
        <pc:spChg chg="mod">
          <ac:chgData name="Reuben Bond" userId="7f300e4aafcfe080" providerId="LiveId" clId="{CDD329E0-28D2-438C-BC36-AAE066050D98}" dt="2022-04-26T17:42:58.845" v="165" actId="1076"/>
          <ac:spMkLst>
            <pc:docMk/>
            <pc:sldMk cId="557539490" sldId="2076138634"/>
            <ac:spMk id="75" creationId="{C05D027C-4712-4BEE-B48D-0AA00E6E3A9F}"/>
          </ac:spMkLst>
        </pc:spChg>
        <pc:spChg chg="mod">
          <ac:chgData name="Reuben Bond" userId="7f300e4aafcfe080" providerId="LiveId" clId="{CDD329E0-28D2-438C-BC36-AAE066050D98}" dt="2022-04-26T17:42:58.845" v="165" actId="1076"/>
          <ac:spMkLst>
            <pc:docMk/>
            <pc:sldMk cId="557539490" sldId="2076138634"/>
            <ac:spMk id="76" creationId="{DF3AB9CC-DE32-478B-A235-ED414147317E}"/>
          </ac:spMkLst>
        </pc:spChg>
        <pc:spChg chg="mod">
          <ac:chgData name="Reuben Bond" userId="7f300e4aafcfe080" providerId="LiveId" clId="{CDD329E0-28D2-438C-BC36-AAE066050D98}" dt="2022-04-26T17:42:58.845" v="165" actId="1076"/>
          <ac:spMkLst>
            <pc:docMk/>
            <pc:sldMk cId="557539490" sldId="2076138634"/>
            <ac:spMk id="77" creationId="{C1496CAC-E4EA-4848-9F26-156FED3C70D6}"/>
          </ac:spMkLst>
        </pc:spChg>
        <pc:spChg chg="mod">
          <ac:chgData name="Reuben Bond" userId="7f300e4aafcfe080" providerId="LiveId" clId="{CDD329E0-28D2-438C-BC36-AAE066050D98}" dt="2022-04-26T17:42:58.845" v="165" actId="1076"/>
          <ac:spMkLst>
            <pc:docMk/>
            <pc:sldMk cId="557539490" sldId="2076138634"/>
            <ac:spMk id="78" creationId="{D83791F2-E7B7-43DE-8E3C-2CEB60ED5207}"/>
          </ac:spMkLst>
        </pc:spChg>
        <pc:spChg chg="mod">
          <ac:chgData name="Reuben Bond" userId="7f300e4aafcfe080" providerId="LiveId" clId="{CDD329E0-28D2-438C-BC36-AAE066050D98}" dt="2022-04-26T17:42:58.845" v="165" actId="1076"/>
          <ac:spMkLst>
            <pc:docMk/>
            <pc:sldMk cId="557539490" sldId="2076138634"/>
            <ac:spMk id="79" creationId="{3E8DF908-BE0C-4609-841B-5D6E95B440AC}"/>
          </ac:spMkLst>
        </pc:spChg>
        <pc:spChg chg="mod">
          <ac:chgData name="Reuben Bond" userId="7f300e4aafcfe080" providerId="LiveId" clId="{CDD329E0-28D2-438C-BC36-AAE066050D98}" dt="2022-04-26T17:42:58.845" v="165" actId="1076"/>
          <ac:spMkLst>
            <pc:docMk/>
            <pc:sldMk cId="557539490" sldId="2076138634"/>
            <ac:spMk id="80" creationId="{1226A4AE-8E2A-48EC-AFEF-C32E5A1C3690}"/>
          </ac:spMkLst>
        </pc:spChg>
        <pc:spChg chg="mod">
          <ac:chgData name="Reuben Bond" userId="7f300e4aafcfe080" providerId="LiveId" clId="{CDD329E0-28D2-438C-BC36-AAE066050D98}" dt="2022-04-26T17:42:58.845" v="165" actId="1076"/>
          <ac:spMkLst>
            <pc:docMk/>
            <pc:sldMk cId="557539490" sldId="2076138634"/>
            <ac:spMk id="82" creationId="{D6A6BBD4-5B00-4A9E-B75A-87852822C852}"/>
          </ac:spMkLst>
        </pc:spChg>
        <pc:spChg chg="mod">
          <ac:chgData name="Reuben Bond" userId="7f300e4aafcfe080" providerId="LiveId" clId="{CDD329E0-28D2-438C-BC36-AAE066050D98}" dt="2022-04-26T17:42:58.845" v="165" actId="1076"/>
          <ac:spMkLst>
            <pc:docMk/>
            <pc:sldMk cId="557539490" sldId="2076138634"/>
            <ac:spMk id="83" creationId="{98535F01-655D-4731-819B-E34FEA7C91E3}"/>
          </ac:spMkLst>
        </pc:spChg>
        <pc:spChg chg="mod">
          <ac:chgData name="Reuben Bond" userId="7f300e4aafcfe080" providerId="LiveId" clId="{CDD329E0-28D2-438C-BC36-AAE066050D98}" dt="2022-04-26T17:42:58.845" v="165" actId="1076"/>
          <ac:spMkLst>
            <pc:docMk/>
            <pc:sldMk cId="557539490" sldId="2076138634"/>
            <ac:spMk id="84" creationId="{6346383E-8502-49EE-8C56-30CB309BB31C}"/>
          </ac:spMkLst>
        </pc:spChg>
        <pc:spChg chg="mod">
          <ac:chgData name="Reuben Bond" userId="7f300e4aafcfe080" providerId="LiveId" clId="{CDD329E0-28D2-438C-BC36-AAE066050D98}" dt="2022-04-26T17:42:58.845" v="165" actId="1076"/>
          <ac:spMkLst>
            <pc:docMk/>
            <pc:sldMk cId="557539490" sldId="2076138634"/>
            <ac:spMk id="85" creationId="{F3ABD223-4F47-40B4-B868-F4A2747FB490}"/>
          </ac:spMkLst>
        </pc:spChg>
        <pc:spChg chg="mod">
          <ac:chgData name="Reuben Bond" userId="7f300e4aafcfe080" providerId="LiveId" clId="{CDD329E0-28D2-438C-BC36-AAE066050D98}" dt="2022-04-26T17:42:58.845" v="165" actId="1076"/>
          <ac:spMkLst>
            <pc:docMk/>
            <pc:sldMk cId="557539490" sldId="2076138634"/>
            <ac:spMk id="87" creationId="{F745A523-B7BC-474F-9FBB-F72067C9C6D6}"/>
          </ac:spMkLst>
        </pc:spChg>
        <pc:spChg chg="mod">
          <ac:chgData name="Reuben Bond" userId="7f300e4aafcfe080" providerId="LiveId" clId="{CDD329E0-28D2-438C-BC36-AAE066050D98}" dt="2022-04-26T17:42:58.845" v="165" actId="1076"/>
          <ac:spMkLst>
            <pc:docMk/>
            <pc:sldMk cId="557539490" sldId="2076138634"/>
            <ac:spMk id="88" creationId="{33A11196-A4A4-4D1D-94B6-605B2DEB7568}"/>
          </ac:spMkLst>
        </pc:spChg>
        <pc:spChg chg="mod">
          <ac:chgData name="Reuben Bond" userId="7f300e4aafcfe080" providerId="LiveId" clId="{CDD329E0-28D2-438C-BC36-AAE066050D98}" dt="2022-04-26T17:42:58.845" v="165" actId="1076"/>
          <ac:spMkLst>
            <pc:docMk/>
            <pc:sldMk cId="557539490" sldId="2076138634"/>
            <ac:spMk id="89" creationId="{D163A00C-6862-47CC-84C8-2E1D09FA969A}"/>
          </ac:spMkLst>
        </pc:spChg>
        <pc:spChg chg="mod">
          <ac:chgData name="Reuben Bond" userId="7f300e4aafcfe080" providerId="LiveId" clId="{CDD329E0-28D2-438C-BC36-AAE066050D98}" dt="2022-04-26T17:42:58.845" v="165" actId="1076"/>
          <ac:spMkLst>
            <pc:docMk/>
            <pc:sldMk cId="557539490" sldId="2076138634"/>
            <ac:spMk id="90" creationId="{72ADD7D8-8DE2-44E4-BF49-77BA02A13F4E}"/>
          </ac:spMkLst>
        </pc:spChg>
        <pc:spChg chg="mod">
          <ac:chgData name="Reuben Bond" userId="7f300e4aafcfe080" providerId="LiveId" clId="{CDD329E0-28D2-438C-BC36-AAE066050D98}" dt="2022-04-26T17:42:58.845" v="165" actId="1076"/>
          <ac:spMkLst>
            <pc:docMk/>
            <pc:sldMk cId="557539490" sldId="2076138634"/>
            <ac:spMk id="93" creationId="{276AF8E4-9667-404E-A399-137E138BACEF}"/>
          </ac:spMkLst>
        </pc:spChg>
        <pc:spChg chg="mod">
          <ac:chgData name="Reuben Bond" userId="7f300e4aafcfe080" providerId="LiveId" clId="{CDD329E0-28D2-438C-BC36-AAE066050D98}" dt="2022-04-26T17:42:58.845" v="165" actId="1076"/>
          <ac:spMkLst>
            <pc:docMk/>
            <pc:sldMk cId="557539490" sldId="2076138634"/>
            <ac:spMk id="94" creationId="{1FADF674-EC11-4ACF-9132-B991E2C5E3FE}"/>
          </ac:spMkLst>
        </pc:spChg>
        <pc:spChg chg="mod">
          <ac:chgData name="Reuben Bond" userId="7f300e4aafcfe080" providerId="LiveId" clId="{CDD329E0-28D2-438C-BC36-AAE066050D98}" dt="2022-04-26T17:42:58.845" v="165" actId="1076"/>
          <ac:spMkLst>
            <pc:docMk/>
            <pc:sldMk cId="557539490" sldId="2076138634"/>
            <ac:spMk id="95" creationId="{B4109ED5-6903-42D4-8525-A3FBA8A8E02C}"/>
          </ac:spMkLst>
        </pc:spChg>
        <pc:spChg chg="mod">
          <ac:chgData name="Reuben Bond" userId="7f300e4aafcfe080" providerId="LiveId" clId="{CDD329E0-28D2-438C-BC36-AAE066050D98}" dt="2022-04-26T17:42:58.845" v="165" actId="1076"/>
          <ac:spMkLst>
            <pc:docMk/>
            <pc:sldMk cId="557539490" sldId="2076138634"/>
            <ac:spMk id="96" creationId="{57D744EF-E921-4391-BAF1-F7C4FCF8D233}"/>
          </ac:spMkLst>
        </pc:spChg>
        <pc:spChg chg="mod">
          <ac:chgData name="Reuben Bond" userId="7f300e4aafcfe080" providerId="LiveId" clId="{CDD329E0-28D2-438C-BC36-AAE066050D98}" dt="2022-04-26T17:42:58.845" v="165" actId="1076"/>
          <ac:spMkLst>
            <pc:docMk/>
            <pc:sldMk cId="557539490" sldId="2076138634"/>
            <ac:spMk id="97" creationId="{4C1DC11A-C59C-4A90-8D26-334EE0C5C577}"/>
          </ac:spMkLst>
        </pc:spChg>
        <pc:spChg chg="mod">
          <ac:chgData name="Reuben Bond" userId="7f300e4aafcfe080" providerId="LiveId" clId="{CDD329E0-28D2-438C-BC36-AAE066050D98}" dt="2022-04-26T17:42:58.845" v="165" actId="1076"/>
          <ac:spMkLst>
            <pc:docMk/>
            <pc:sldMk cId="557539490" sldId="2076138634"/>
            <ac:spMk id="98" creationId="{B4704C83-1E93-4019-A186-CD471BC46AA9}"/>
          </ac:spMkLst>
        </pc:spChg>
        <pc:spChg chg="mod">
          <ac:chgData name="Reuben Bond" userId="7f300e4aafcfe080" providerId="LiveId" clId="{CDD329E0-28D2-438C-BC36-AAE066050D98}" dt="2022-04-26T17:42:58.845" v="165" actId="1076"/>
          <ac:spMkLst>
            <pc:docMk/>
            <pc:sldMk cId="557539490" sldId="2076138634"/>
            <ac:spMk id="99" creationId="{9536A182-BDC5-42F7-AFFD-4E36E3F6E142}"/>
          </ac:spMkLst>
        </pc:spChg>
        <pc:spChg chg="mod">
          <ac:chgData name="Reuben Bond" userId="7f300e4aafcfe080" providerId="LiveId" clId="{CDD329E0-28D2-438C-BC36-AAE066050D98}" dt="2022-04-26T17:42:58.845" v="165" actId="1076"/>
          <ac:spMkLst>
            <pc:docMk/>
            <pc:sldMk cId="557539490" sldId="2076138634"/>
            <ac:spMk id="102" creationId="{7D6565D3-BF2E-4970-AA7A-4BDDE47BF899}"/>
          </ac:spMkLst>
        </pc:spChg>
        <pc:spChg chg="mod">
          <ac:chgData name="Reuben Bond" userId="7f300e4aafcfe080" providerId="LiveId" clId="{CDD329E0-28D2-438C-BC36-AAE066050D98}" dt="2022-04-26T17:42:58.845" v="165" actId="1076"/>
          <ac:spMkLst>
            <pc:docMk/>
            <pc:sldMk cId="557539490" sldId="2076138634"/>
            <ac:spMk id="103" creationId="{D97C28BB-DD40-441C-AB2E-138814235B46}"/>
          </ac:spMkLst>
        </pc:spChg>
        <pc:spChg chg="mod">
          <ac:chgData name="Reuben Bond" userId="7f300e4aafcfe080" providerId="LiveId" clId="{CDD329E0-28D2-438C-BC36-AAE066050D98}" dt="2022-04-26T17:42:58.845" v="165" actId="1076"/>
          <ac:spMkLst>
            <pc:docMk/>
            <pc:sldMk cId="557539490" sldId="2076138634"/>
            <ac:spMk id="104" creationId="{0EE80A5B-5827-4FB9-A319-DBD65C33F0BB}"/>
          </ac:spMkLst>
        </pc:spChg>
        <pc:spChg chg="mod">
          <ac:chgData name="Reuben Bond" userId="7f300e4aafcfe080" providerId="LiveId" clId="{CDD329E0-28D2-438C-BC36-AAE066050D98}" dt="2022-04-26T17:42:58.845" v="165" actId="1076"/>
          <ac:spMkLst>
            <pc:docMk/>
            <pc:sldMk cId="557539490" sldId="2076138634"/>
            <ac:spMk id="105" creationId="{9C397795-B2E1-494B-8D3F-2AFBC4D8C294}"/>
          </ac:spMkLst>
        </pc:spChg>
        <pc:spChg chg="mod">
          <ac:chgData name="Reuben Bond" userId="7f300e4aafcfe080" providerId="LiveId" clId="{CDD329E0-28D2-438C-BC36-AAE066050D98}" dt="2022-04-26T17:42:58.845" v="165" actId="1076"/>
          <ac:spMkLst>
            <pc:docMk/>
            <pc:sldMk cId="557539490" sldId="2076138634"/>
            <ac:spMk id="106" creationId="{CCF6314C-AE7B-4E63-B1D2-AC151F822F43}"/>
          </ac:spMkLst>
        </pc:spChg>
        <pc:spChg chg="mod">
          <ac:chgData name="Reuben Bond" userId="7f300e4aafcfe080" providerId="LiveId" clId="{CDD329E0-28D2-438C-BC36-AAE066050D98}" dt="2022-04-26T17:42:58.845" v="165" actId="1076"/>
          <ac:spMkLst>
            <pc:docMk/>
            <pc:sldMk cId="557539490" sldId="2076138634"/>
            <ac:spMk id="107" creationId="{190F4F5F-775F-4710-BE90-2B93B3A1BC25}"/>
          </ac:spMkLst>
        </pc:spChg>
        <pc:spChg chg="mod">
          <ac:chgData name="Reuben Bond" userId="7f300e4aafcfe080" providerId="LiveId" clId="{CDD329E0-28D2-438C-BC36-AAE066050D98}" dt="2022-04-26T17:42:58.845" v="165" actId="1076"/>
          <ac:spMkLst>
            <pc:docMk/>
            <pc:sldMk cId="557539490" sldId="2076138634"/>
            <ac:spMk id="108" creationId="{573FB99B-272F-46E1-8699-1B33E93DC1B7}"/>
          </ac:spMkLst>
        </pc:spChg>
        <pc:spChg chg="mod">
          <ac:chgData name="Reuben Bond" userId="7f300e4aafcfe080" providerId="LiveId" clId="{CDD329E0-28D2-438C-BC36-AAE066050D98}" dt="2022-04-26T17:42:58.845" v="165" actId="1076"/>
          <ac:spMkLst>
            <pc:docMk/>
            <pc:sldMk cId="557539490" sldId="2076138634"/>
            <ac:spMk id="109" creationId="{E9C8AF0D-C367-4CAD-BE5E-F5998BC575C3}"/>
          </ac:spMkLst>
        </pc:spChg>
        <pc:spChg chg="mod">
          <ac:chgData name="Reuben Bond" userId="7f300e4aafcfe080" providerId="LiveId" clId="{CDD329E0-28D2-438C-BC36-AAE066050D98}" dt="2022-04-26T17:42:58.845" v="165" actId="1076"/>
          <ac:spMkLst>
            <pc:docMk/>
            <pc:sldMk cId="557539490" sldId="2076138634"/>
            <ac:spMk id="110" creationId="{C84215D8-D2FD-448A-A786-00705E99590D}"/>
          </ac:spMkLst>
        </pc:spChg>
        <pc:spChg chg="mod">
          <ac:chgData name="Reuben Bond" userId="7f300e4aafcfe080" providerId="LiveId" clId="{CDD329E0-28D2-438C-BC36-AAE066050D98}" dt="2022-04-26T17:42:58.845" v="165" actId="1076"/>
          <ac:spMkLst>
            <pc:docMk/>
            <pc:sldMk cId="557539490" sldId="2076138634"/>
            <ac:spMk id="111" creationId="{DBE4B468-1FFA-45F1-9382-EFCB18EF2B95}"/>
          </ac:spMkLst>
        </pc:spChg>
        <pc:spChg chg="mod">
          <ac:chgData name="Reuben Bond" userId="7f300e4aafcfe080" providerId="LiveId" clId="{CDD329E0-28D2-438C-BC36-AAE066050D98}" dt="2022-04-26T17:42:58.845" v="165" actId="1076"/>
          <ac:spMkLst>
            <pc:docMk/>
            <pc:sldMk cId="557539490" sldId="2076138634"/>
            <ac:spMk id="112" creationId="{6A23D4FD-8231-4F16-8C88-67B8476C7EFD}"/>
          </ac:spMkLst>
        </pc:spChg>
        <pc:spChg chg="mod">
          <ac:chgData name="Reuben Bond" userId="7f300e4aafcfe080" providerId="LiveId" clId="{CDD329E0-28D2-438C-BC36-AAE066050D98}" dt="2022-04-26T17:42:58.845" v="165" actId="1076"/>
          <ac:spMkLst>
            <pc:docMk/>
            <pc:sldMk cId="557539490" sldId="2076138634"/>
            <ac:spMk id="113" creationId="{4DE193F0-F502-4A9C-8361-0E843AB382E7}"/>
          </ac:spMkLst>
        </pc:spChg>
        <pc:spChg chg="mod">
          <ac:chgData name="Reuben Bond" userId="7f300e4aafcfe080" providerId="LiveId" clId="{CDD329E0-28D2-438C-BC36-AAE066050D98}" dt="2022-04-26T17:42:58.845" v="165" actId="1076"/>
          <ac:spMkLst>
            <pc:docMk/>
            <pc:sldMk cId="557539490" sldId="2076138634"/>
            <ac:spMk id="116" creationId="{47F6E778-917F-498E-B806-022015335953}"/>
          </ac:spMkLst>
        </pc:spChg>
        <pc:spChg chg="mod">
          <ac:chgData name="Reuben Bond" userId="7f300e4aafcfe080" providerId="LiveId" clId="{CDD329E0-28D2-438C-BC36-AAE066050D98}" dt="2022-04-26T17:42:58.845" v="165" actId="1076"/>
          <ac:spMkLst>
            <pc:docMk/>
            <pc:sldMk cId="557539490" sldId="2076138634"/>
            <ac:spMk id="117" creationId="{0F192155-B62D-4D7C-A87C-BF449D71F07E}"/>
          </ac:spMkLst>
        </pc:spChg>
        <pc:spChg chg="mod">
          <ac:chgData name="Reuben Bond" userId="7f300e4aafcfe080" providerId="LiveId" clId="{CDD329E0-28D2-438C-BC36-AAE066050D98}" dt="2022-04-26T17:42:58.845" v="165" actId="1076"/>
          <ac:spMkLst>
            <pc:docMk/>
            <pc:sldMk cId="557539490" sldId="2076138634"/>
            <ac:spMk id="118" creationId="{175F6337-B81B-4770-B1BE-4B8C5D0B9860}"/>
          </ac:spMkLst>
        </pc:spChg>
        <pc:spChg chg="mod">
          <ac:chgData name="Reuben Bond" userId="7f300e4aafcfe080" providerId="LiveId" clId="{CDD329E0-28D2-438C-BC36-AAE066050D98}" dt="2022-04-26T17:42:58.845" v="165" actId="1076"/>
          <ac:spMkLst>
            <pc:docMk/>
            <pc:sldMk cId="557539490" sldId="2076138634"/>
            <ac:spMk id="119" creationId="{C807E1BC-9162-4BD6-9978-062837C3A9A2}"/>
          </ac:spMkLst>
        </pc:spChg>
        <pc:spChg chg="mod">
          <ac:chgData name="Reuben Bond" userId="7f300e4aafcfe080" providerId="LiveId" clId="{CDD329E0-28D2-438C-BC36-AAE066050D98}" dt="2022-04-26T17:42:58.845" v="165" actId="1076"/>
          <ac:spMkLst>
            <pc:docMk/>
            <pc:sldMk cId="557539490" sldId="2076138634"/>
            <ac:spMk id="120" creationId="{AFB446C5-80AD-4A3F-AF9B-72C8CB565586}"/>
          </ac:spMkLst>
        </pc:spChg>
        <pc:spChg chg="mod">
          <ac:chgData name="Reuben Bond" userId="7f300e4aafcfe080" providerId="LiveId" clId="{CDD329E0-28D2-438C-BC36-AAE066050D98}" dt="2022-04-26T17:42:58.845" v="165" actId="1076"/>
          <ac:spMkLst>
            <pc:docMk/>
            <pc:sldMk cId="557539490" sldId="2076138634"/>
            <ac:spMk id="121" creationId="{2B3C511B-8471-4159-BE92-F53D56C2F180}"/>
          </ac:spMkLst>
        </pc:spChg>
        <pc:spChg chg="mod">
          <ac:chgData name="Reuben Bond" userId="7f300e4aafcfe080" providerId="LiveId" clId="{CDD329E0-28D2-438C-BC36-AAE066050D98}" dt="2022-04-26T17:42:58.845" v="165" actId="1076"/>
          <ac:spMkLst>
            <pc:docMk/>
            <pc:sldMk cId="557539490" sldId="2076138634"/>
            <ac:spMk id="122" creationId="{0C28087A-27ED-411A-BFD6-E2C3C1FED7B4}"/>
          </ac:spMkLst>
        </pc:spChg>
        <pc:spChg chg="mod">
          <ac:chgData name="Reuben Bond" userId="7f300e4aafcfe080" providerId="LiveId" clId="{CDD329E0-28D2-438C-BC36-AAE066050D98}" dt="2022-04-26T17:42:58.845" v="165" actId="1076"/>
          <ac:spMkLst>
            <pc:docMk/>
            <pc:sldMk cId="557539490" sldId="2076138634"/>
            <ac:spMk id="123" creationId="{53DD442E-206D-461A-AA1E-B24E7D9C2897}"/>
          </ac:spMkLst>
        </pc:spChg>
        <pc:spChg chg="mod">
          <ac:chgData name="Reuben Bond" userId="7f300e4aafcfe080" providerId="LiveId" clId="{CDD329E0-28D2-438C-BC36-AAE066050D98}" dt="2022-04-26T17:42:58.845" v="165" actId="1076"/>
          <ac:spMkLst>
            <pc:docMk/>
            <pc:sldMk cId="557539490" sldId="2076138634"/>
            <ac:spMk id="124" creationId="{FBEC3E8B-3F0F-4640-96E7-193D1FD93BFC}"/>
          </ac:spMkLst>
        </pc:spChg>
        <pc:spChg chg="mod">
          <ac:chgData name="Reuben Bond" userId="7f300e4aafcfe080" providerId="LiveId" clId="{CDD329E0-28D2-438C-BC36-AAE066050D98}" dt="2022-04-26T17:42:58.845" v="165" actId="1076"/>
          <ac:spMkLst>
            <pc:docMk/>
            <pc:sldMk cId="557539490" sldId="2076138634"/>
            <ac:spMk id="125" creationId="{EEFDD885-CCEA-443B-9EF9-E2F8B3DD9709}"/>
          </ac:spMkLst>
        </pc:spChg>
        <pc:spChg chg="mod">
          <ac:chgData name="Reuben Bond" userId="7f300e4aafcfe080" providerId="LiveId" clId="{CDD329E0-28D2-438C-BC36-AAE066050D98}" dt="2022-04-26T17:42:58.845" v="165" actId="1076"/>
          <ac:spMkLst>
            <pc:docMk/>
            <pc:sldMk cId="557539490" sldId="2076138634"/>
            <ac:spMk id="126" creationId="{803725C2-EA17-41D3-B9A2-9C443BD38FD2}"/>
          </ac:spMkLst>
        </pc:spChg>
        <pc:spChg chg="mod">
          <ac:chgData name="Reuben Bond" userId="7f300e4aafcfe080" providerId="LiveId" clId="{CDD329E0-28D2-438C-BC36-AAE066050D98}" dt="2022-04-26T17:42:58.845" v="165" actId="1076"/>
          <ac:spMkLst>
            <pc:docMk/>
            <pc:sldMk cId="557539490" sldId="2076138634"/>
            <ac:spMk id="127" creationId="{6BEE461A-8AD7-406D-8CEA-7BF393EFB3B8}"/>
          </ac:spMkLst>
        </pc:spChg>
        <pc:spChg chg="mod">
          <ac:chgData name="Reuben Bond" userId="7f300e4aafcfe080" providerId="LiveId" clId="{CDD329E0-28D2-438C-BC36-AAE066050D98}" dt="2022-04-26T17:42:58.845" v="165" actId="1076"/>
          <ac:spMkLst>
            <pc:docMk/>
            <pc:sldMk cId="557539490" sldId="2076138634"/>
            <ac:spMk id="129" creationId="{11C55501-A4CD-4839-9051-59253F4E0E0E}"/>
          </ac:spMkLst>
        </pc:spChg>
        <pc:spChg chg="mod">
          <ac:chgData name="Reuben Bond" userId="7f300e4aafcfe080" providerId="LiveId" clId="{CDD329E0-28D2-438C-BC36-AAE066050D98}" dt="2022-04-26T17:42:58.845" v="165" actId="1076"/>
          <ac:spMkLst>
            <pc:docMk/>
            <pc:sldMk cId="557539490" sldId="2076138634"/>
            <ac:spMk id="130" creationId="{90A2A95A-2AE8-467F-A18F-4D5EC1AC8113}"/>
          </ac:spMkLst>
        </pc:spChg>
        <pc:spChg chg="mod">
          <ac:chgData name="Reuben Bond" userId="7f300e4aafcfe080" providerId="LiveId" clId="{CDD329E0-28D2-438C-BC36-AAE066050D98}" dt="2022-04-26T17:42:58.845" v="165" actId="1076"/>
          <ac:spMkLst>
            <pc:docMk/>
            <pc:sldMk cId="557539490" sldId="2076138634"/>
            <ac:spMk id="131" creationId="{8303F23E-0B96-4AE1-A126-67106592F724}"/>
          </ac:spMkLst>
        </pc:spChg>
        <pc:spChg chg="mod">
          <ac:chgData name="Reuben Bond" userId="7f300e4aafcfe080" providerId="LiveId" clId="{CDD329E0-28D2-438C-BC36-AAE066050D98}" dt="2022-04-26T17:42:58.845" v="165" actId="1076"/>
          <ac:spMkLst>
            <pc:docMk/>
            <pc:sldMk cId="557539490" sldId="2076138634"/>
            <ac:spMk id="132" creationId="{CF58F427-E7F5-465E-944A-21A5E440144E}"/>
          </ac:spMkLst>
        </pc:spChg>
        <pc:spChg chg="mod">
          <ac:chgData name="Reuben Bond" userId="7f300e4aafcfe080" providerId="LiveId" clId="{CDD329E0-28D2-438C-BC36-AAE066050D98}" dt="2022-04-26T17:42:58.845" v="165" actId="1076"/>
          <ac:spMkLst>
            <pc:docMk/>
            <pc:sldMk cId="557539490" sldId="2076138634"/>
            <ac:spMk id="134" creationId="{C4A6A2EB-E970-44E1-AF81-827B8F7D91AB}"/>
          </ac:spMkLst>
        </pc:spChg>
        <pc:spChg chg="mod">
          <ac:chgData name="Reuben Bond" userId="7f300e4aafcfe080" providerId="LiveId" clId="{CDD329E0-28D2-438C-BC36-AAE066050D98}" dt="2022-04-26T17:42:58.845" v="165" actId="1076"/>
          <ac:spMkLst>
            <pc:docMk/>
            <pc:sldMk cId="557539490" sldId="2076138634"/>
            <ac:spMk id="135" creationId="{9A062247-9D20-4B6A-90B1-22AA3EDB72AF}"/>
          </ac:spMkLst>
        </pc:spChg>
        <pc:spChg chg="mod">
          <ac:chgData name="Reuben Bond" userId="7f300e4aafcfe080" providerId="LiveId" clId="{CDD329E0-28D2-438C-BC36-AAE066050D98}" dt="2022-04-26T17:42:58.845" v="165" actId="1076"/>
          <ac:spMkLst>
            <pc:docMk/>
            <pc:sldMk cId="557539490" sldId="2076138634"/>
            <ac:spMk id="136" creationId="{D8384AF5-2B40-4084-967B-E888563E76E9}"/>
          </ac:spMkLst>
        </pc:spChg>
        <pc:spChg chg="mod">
          <ac:chgData name="Reuben Bond" userId="7f300e4aafcfe080" providerId="LiveId" clId="{CDD329E0-28D2-438C-BC36-AAE066050D98}" dt="2022-04-26T17:42:58.845" v="165" actId="1076"/>
          <ac:spMkLst>
            <pc:docMk/>
            <pc:sldMk cId="557539490" sldId="2076138634"/>
            <ac:spMk id="137" creationId="{373B528A-5A7C-49D5-8700-AFFDAFFF054A}"/>
          </ac:spMkLst>
        </pc:spChg>
        <pc:spChg chg="mod">
          <ac:chgData name="Reuben Bond" userId="7f300e4aafcfe080" providerId="LiveId" clId="{CDD329E0-28D2-438C-BC36-AAE066050D98}" dt="2022-04-26T17:42:58.845" v="165" actId="1076"/>
          <ac:spMkLst>
            <pc:docMk/>
            <pc:sldMk cId="557539490" sldId="2076138634"/>
            <ac:spMk id="140" creationId="{0AAA78DE-DFEA-45DF-B810-96E4EBF1F9B0}"/>
          </ac:spMkLst>
        </pc:spChg>
        <pc:spChg chg="mod">
          <ac:chgData name="Reuben Bond" userId="7f300e4aafcfe080" providerId="LiveId" clId="{CDD329E0-28D2-438C-BC36-AAE066050D98}" dt="2022-04-26T17:42:58.845" v="165" actId="1076"/>
          <ac:spMkLst>
            <pc:docMk/>
            <pc:sldMk cId="557539490" sldId="2076138634"/>
            <ac:spMk id="141" creationId="{F630B3A8-D635-4C4D-9CA9-30587EEB4747}"/>
          </ac:spMkLst>
        </pc:spChg>
        <pc:spChg chg="mod">
          <ac:chgData name="Reuben Bond" userId="7f300e4aafcfe080" providerId="LiveId" clId="{CDD329E0-28D2-438C-BC36-AAE066050D98}" dt="2022-04-26T17:42:58.845" v="165" actId="1076"/>
          <ac:spMkLst>
            <pc:docMk/>
            <pc:sldMk cId="557539490" sldId="2076138634"/>
            <ac:spMk id="142" creationId="{82CFCFA4-5770-493F-B927-0D84EE3C8561}"/>
          </ac:spMkLst>
        </pc:spChg>
        <pc:spChg chg="mod">
          <ac:chgData name="Reuben Bond" userId="7f300e4aafcfe080" providerId="LiveId" clId="{CDD329E0-28D2-438C-BC36-AAE066050D98}" dt="2022-04-26T17:42:58.845" v="165" actId="1076"/>
          <ac:spMkLst>
            <pc:docMk/>
            <pc:sldMk cId="557539490" sldId="2076138634"/>
            <ac:spMk id="143" creationId="{9B6FBB30-70F5-48E4-9F13-78E45308A2BE}"/>
          </ac:spMkLst>
        </pc:spChg>
        <pc:spChg chg="mod">
          <ac:chgData name="Reuben Bond" userId="7f300e4aafcfe080" providerId="LiveId" clId="{CDD329E0-28D2-438C-BC36-AAE066050D98}" dt="2022-04-26T17:42:58.845" v="165" actId="1076"/>
          <ac:spMkLst>
            <pc:docMk/>
            <pc:sldMk cId="557539490" sldId="2076138634"/>
            <ac:spMk id="144" creationId="{E344103B-2464-491A-8702-C20433445ADA}"/>
          </ac:spMkLst>
        </pc:spChg>
        <pc:spChg chg="mod">
          <ac:chgData name="Reuben Bond" userId="7f300e4aafcfe080" providerId="LiveId" clId="{CDD329E0-28D2-438C-BC36-AAE066050D98}" dt="2022-04-26T17:42:58.845" v="165" actId="1076"/>
          <ac:spMkLst>
            <pc:docMk/>
            <pc:sldMk cId="557539490" sldId="2076138634"/>
            <ac:spMk id="145" creationId="{20DF3B45-9346-4EA1-82A3-DC1D2CC6F5CE}"/>
          </ac:spMkLst>
        </pc:spChg>
        <pc:spChg chg="mod">
          <ac:chgData name="Reuben Bond" userId="7f300e4aafcfe080" providerId="LiveId" clId="{CDD329E0-28D2-438C-BC36-AAE066050D98}" dt="2022-04-26T17:42:58.845" v="165" actId="1076"/>
          <ac:spMkLst>
            <pc:docMk/>
            <pc:sldMk cId="557539490" sldId="2076138634"/>
            <ac:spMk id="146" creationId="{5FBDA810-9021-4E51-9C0A-74B7F6125BA6}"/>
          </ac:spMkLst>
        </pc:spChg>
        <pc:spChg chg="mod">
          <ac:chgData name="Reuben Bond" userId="7f300e4aafcfe080" providerId="LiveId" clId="{CDD329E0-28D2-438C-BC36-AAE066050D98}" dt="2022-04-26T17:42:58.845" v="165" actId="1076"/>
          <ac:spMkLst>
            <pc:docMk/>
            <pc:sldMk cId="557539490" sldId="2076138634"/>
            <ac:spMk id="149" creationId="{211DE3E8-BD8D-4F14-8D35-607CD1442C3F}"/>
          </ac:spMkLst>
        </pc:spChg>
        <pc:spChg chg="mod">
          <ac:chgData name="Reuben Bond" userId="7f300e4aafcfe080" providerId="LiveId" clId="{CDD329E0-28D2-438C-BC36-AAE066050D98}" dt="2022-04-26T17:42:58.845" v="165" actId="1076"/>
          <ac:spMkLst>
            <pc:docMk/>
            <pc:sldMk cId="557539490" sldId="2076138634"/>
            <ac:spMk id="150" creationId="{47C09D5A-EA4D-4711-A57C-A93FC068A32E}"/>
          </ac:spMkLst>
        </pc:spChg>
        <pc:spChg chg="mod">
          <ac:chgData name="Reuben Bond" userId="7f300e4aafcfe080" providerId="LiveId" clId="{CDD329E0-28D2-438C-BC36-AAE066050D98}" dt="2022-04-26T17:42:58.845" v="165" actId="1076"/>
          <ac:spMkLst>
            <pc:docMk/>
            <pc:sldMk cId="557539490" sldId="2076138634"/>
            <ac:spMk id="151" creationId="{CBD7EBF9-01E5-4F14-8C7F-FFE8FB85CCA4}"/>
          </ac:spMkLst>
        </pc:spChg>
        <pc:spChg chg="mod">
          <ac:chgData name="Reuben Bond" userId="7f300e4aafcfe080" providerId="LiveId" clId="{CDD329E0-28D2-438C-BC36-AAE066050D98}" dt="2022-04-26T17:42:58.845" v="165" actId="1076"/>
          <ac:spMkLst>
            <pc:docMk/>
            <pc:sldMk cId="557539490" sldId="2076138634"/>
            <ac:spMk id="152" creationId="{41D7E402-E09B-4D55-9334-97B1B89E1971}"/>
          </ac:spMkLst>
        </pc:spChg>
        <pc:spChg chg="mod">
          <ac:chgData name="Reuben Bond" userId="7f300e4aafcfe080" providerId="LiveId" clId="{CDD329E0-28D2-438C-BC36-AAE066050D98}" dt="2022-04-26T17:42:58.845" v="165" actId="1076"/>
          <ac:spMkLst>
            <pc:docMk/>
            <pc:sldMk cId="557539490" sldId="2076138634"/>
            <ac:spMk id="153" creationId="{7D195D79-29FD-4110-A3D2-B48733FF8CF2}"/>
          </ac:spMkLst>
        </pc:spChg>
        <pc:spChg chg="mod">
          <ac:chgData name="Reuben Bond" userId="7f300e4aafcfe080" providerId="LiveId" clId="{CDD329E0-28D2-438C-BC36-AAE066050D98}" dt="2022-04-26T17:42:58.845" v="165" actId="1076"/>
          <ac:spMkLst>
            <pc:docMk/>
            <pc:sldMk cId="557539490" sldId="2076138634"/>
            <ac:spMk id="154" creationId="{F72BED0B-DB51-4D06-9908-C401436ED217}"/>
          </ac:spMkLst>
        </pc:spChg>
        <pc:spChg chg="mod">
          <ac:chgData name="Reuben Bond" userId="7f300e4aafcfe080" providerId="LiveId" clId="{CDD329E0-28D2-438C-BC36-AAE066050D98}" dt="2022-04-26T17:42:58.845" v="165" actId="1076"/>
          <ac:spMkLst>
            <pc:docMk/>
            <pc:sldMk cId="557539490" sldId="2076138634"/>
            <ac:spMk id="155" creationId="{A4482E1C-5FA6-45D0-A504-38C0516CA2F1}"/>
          </ac:spMkLst>
        </pc:spChg>
        <pc:spChg chg="mod">
          <ac:chgData name="Reuben Bond" userId="7f300e4aafcfe080" providerId="LiveId" clId="{CDD329E0-28D2-438C-BC36-AAE066050D98}" dt="2022-04-26T17:42:58.845" v="165" actId="1076"/>
          <ac:spMkLst>
            <pc:docMk/>
            <pc:sldMk cId="557539490" sldId="2076138634"/>
            <ac:spMk id="156" creationId="{3123238B-9885-47C0-A720-5FEC7131BA7E}"/>
          </ac:spMkLst>
        </pc:spChg>
        <pc:spChg chg="mod">
          <ac:chgData name="Reuben Bond" userId="7f300e4aafcfe080" providerId="LiveId" clId="{CDD329E0-28D2-438C-BC36-AAE066050D98}" dt="2022-04-26T17:42:58.845" v="165" actId="1076"/>
          <ac:spMkLst>
            <pc:docMk/>
            <pc:sldMk cId="557539490" sldId="2076138634"/>
            <ac:spMk id="157" creationId="{BCE516A5-4549-40A3-8931-5DB0442EFBE5}"/>
          </ac:spMkLst>
        </pc:spChg>
        <pc:spChg chg="mod">
          <ac:chgData name="Reuben Bond" userId="7f300e4aafcfe080" providerId="LiveId" clId="{CDD329E0-28D2-438C-BC36-AAE066050D98}" dt="2022-04-26T17:42:58.845" v="165" actId="1076"/>
          <ac:spMkLst>
            <pc:docMk/>
            <pc:sldMk cId="557539490" sldId="2076138634"/>
            <ac:spMk id="158" creationId="{18B22BCD-4DE3-4ED1-819F-C9800B515BEC}"/>
          </ac:spMkLst>
        </pc:spChg>
        <pc:spChg chg="mod">
          <ac:chgData name="Reuben Bond" userId="7f300e4aafcfe080" providerId="LiveId" clId="{CDD329E0-28D2-438C-BC36-AAE066050D98}" dt="2022-04-26T17:42:58.845" v="165" actId="1076"/>
          <ac:spMkLst>
            <pc:docMk/>
            <pc:sldMk cId="557539490" sldId="2076138634"/>
            <ac:spMk id="159" creationId="{45384F0C-D700-448D-A52C-0736B28A7267}"/>
          </ac:spMkLst>
        </pc:spChg>
        <pc:spChg chg="mod">
          <ac:chgData name="Reuben Bond" userId="7f300e4aafcfe080" providerId="LiveId" clId="{CDD329E0-28D2-438C-BC36-AAE066050D98}" dt="2022-04-26T17:42:58.845" v="165" actId="1076"/>
          <ac:spMkLst>
            <pc:docMk/>
            <pc:sldMk cId="557539490" sldId="2076138634"/>
            <ac:spMk id="160" creationId="{7BFBDD71-E0C3-44C3-B014-0137C30AFAE6}"/>
          </ac:spMkLst>
        </pc:spChg>
        <pc:spChg chg="mod">
          <ac:chgData name="Reuben Bond" userId="7f300e4aafcfe080" providerId="LiveId" clId="{CDD329E0-28D2-438C-BC36-AAE066050D98}" dt="2022-04-26T17:42:58.845" v="165" actId="1076"/>
          <ac:spMkLst>
            <pc:docMk/>
            <pc:sldMk cId="557539490" sldId="2076138634"/>
            <ac:spMk id="163" creationId="{A9B35E8F-FC35-489F-9376-E57F70708B48}"/>
          </ac:spMkLst>
        </pc:spChg>
        <pc:spChg chg="mod">
          <ac:chgData name="Reuben Bond" userId="7f300e4aafcfe080" providerId="LiveId" clId="{CDD329E0-28D2-438C-BC36-AAE066050D98}" dt="2022-04-26T17:42:58.845" v="165" actId="1076"/>
          <ac:spMkLst>
            <pc:docMk/>
            <pc:sldMk cId="557539490" sldId="2076138634"/>
            <ac:spMk id="164" creationId="{B7BB0F50-7254-41B2-B1F7-382CB8985561}"/>
          </ac:spMkLst>
        </pc:spChg>
        <pc:spChg chg="mod">
          <ac:chgData name="Reuben Bond" userId="7f300e4aafcfe080" providerId="LiveId" clId="{CDD329E0-28D2-438C-BC36-AAE066050D98}" dt="2022-04-26T17:42:58.845" v="165" actId="1076"/>
          <ac:spMkLst>
            <pc:docMk/>
            <pc:sldMk cId="557539490" sldId="2076138634"/>
            <ac:spMk id="165" creationId="{20FACE11-B37A-44BD-B9CC-018D5BE7BD16}"/>
          </ac:spMkLst>
        </pc:spChg>
        <pc:spChg chg="mod">
          <ac:chgData name="Reuben Bond" userId="7f300e4aafcfe080" providerId="LiveId" clId="{CDD329E0-28D2-438C-BC36-AAE066050D98}" dt="2022-04-26T17:42:58.845" v="165" actId="1076"/>
          <ac:spMkLst>
            <pc:docMk/>
            <pc:sldMk cId="557539490" sldId="2076138634"/>
            <ac:spMk id="166" creationId="{E3227D88-ABDB-4443-A1A7-43B8B19535D5}"/>
          </ac:spMkLst>
        </pc:spChg>
        <pc:spChg chg="mod">
          <ac:chgData name="Reuben Bond" userId="7f300e4aafcfe080" providerId="LiveId" clId="{CDD329E0-28D2-438C-BC36-AAE066050D98}" dt="2022-04-26T17:42:58.845" v="165" actId="1076"/>
          <ac:spMkLst>
            <pc:docMk/>
            <pc:sldMk cId="557539490" sldId="2076138634"/>
            <ac:spMk id="167" creationId="{5955497C-C49F-4AA2-8C15-DE25F4533840}"/>
          </ac:spMkLst>
        </pc:spChg>
        <pc:spChg chg="mod">
          <ac:chgData name="Reuben Bond" userId="7f300e4aafcfe080" providerId="LiveId" clId="{CDD329E0-28D2-438C-BC36-AAE066050D98}" dt="2022-04-26T17:42:58.845" v="165" actId="1076"/>
          <ac:spMkLst>
            <pc:docMk/>
            <pc:sldMk cId="557539490" sldId="2076138634"/>
            <ac:spMk id="168" creationId="{3D08C138-767A-4D05-B790-38C1A106EDC2}"/>
          </ac:spMkLst>
        </pc:spChg>
        <pc:spChg chg="mod">
          <ac:chgData name="Reuben Bond" userId="7f300e4aafcfe080" providerId="LiveId" clId="{CDD329E0-28D2-438C-BC36-AAE066050D98}" dt="2022-04-26T17:42:58.845" v="165" actId="1076"/>
          <ac:spMkLst>
            <pc:docMk/>
            <pc:sldMk cId="557539490" sldId="2076138634"/>
            <ac:spMk id="169" creationId="{8FF97F81-766B-409C-AA73-98E9B4C99622}"/>
          </ac:spMkLst>
        </pc:spChg>
        <pc:spChg chg="mod">
          <ac:chgData name="Reuben Bond" userId="7f300e4aafcfe080" providerId="LiveId" clId="{CDD329E0-28D2-438C-BC36-AAE066050D98}" dt="2022-04-26T17:42:58.845" v="165" actId="1076"/>
          <ac:spMkLst>
            <pc:docMk/>
            <pc:sldMk cId="557539490" sldId="2076138634"/>
            <ac:spMk id="170" creationId="{F22B20B6-49C3-4360-919B-621A281EBBAD}"/>
          </ac:spMkLst>
        </pc:spChg>
        <pc:spChg chg="mod">
          <ac:chgData name="Reuben Bond" userId="7f300e4aafcfe080" providerId="LiveId" clId="{CDD329E0-28D2-438C-BC36-AAE066050D98}" dt="2022-04-26T17:42:58.845" v="165" actId="1076"/>
          <ac:spMkLst>
            <pc:docMk/>
            <pc:sldMk cId="557539490" sldId="2076138634"/>
            <ac:spMk id="171" creationId="{D46BB376-A45C-43F4-BB77-A6404884BF00}"/>
          </ac:spMkLst>
        </pc:spChg>
        <pc:spChg chg="mod">
          <ac:chgData name="Reuben Bond" userId="7f300e4aafcfe080" providerId="LiveId" clId="{CDD329E0-28D2-438C-BC36-AAE066050D98}" dt="2022-04-26T17:42:58.845" v="165" actId="1076"/>
          <ac:spMkLst>
            <pc:docMk/>
            <pc:sldMk cId="557539490" sldId="2076138634"/>
            <ac:spMk id="172" creationId="{517083E2-0CE5-49D8-80AC-A3DC68539F5E}"/>
          </ac:spMkLst>
        </pc:spChg>
        <pc:spChg chg="mod">
          <ac:chgData name="Reuben Bond" userId="7f300e4aafcfe080" providerId="LiveId" clId="{CDD329E0-28D2-438C-BC36-AAE066050D98}" dt="2022-04-26T17:42:58.845" v="165" actId="1076"/>
          <ac:spMkLst>
            <pc:docMk/>
            <pc:sldMk cId="557539490" sldId="2076138634"/>
            <ac:spMk id="173" creationId="{01100227-EE2C-4D67-A9E0-43B41122D2EE}"/>
          </ac:spMkLst>
        </pc:spChg>
        <pc:spChg chg="mod">
          <ac:chgData name="Reuben Bond" userId="7f300e4aafcfe080" providerId="LiveId" clId="{CDD329E0-28D2-438C-BC36-AAE066050D98}" dt="2022-04-26T17:42:58.845" v="165" actId="1076"/>
          <ac:spMkLst>
            <pc:docMk/>
            <pc:sldMk cId="557539490" sldId="2076138634"/>
            <ac:spMk id="174" creationId="{73842136-D0E2-4209-9FB3-8D48802F69AB}"/>
          </ac:spMkLst>
        </pc:spChg>
        <pc:spChg chg="mod">
          <ac:chgData name="Reuben Bond" userId="7f300e4aafcfe080" providerId="LiveId" clId="{CDD329E0-28D2-438C-BC36-AAE066050D98}" dt="2022-04-26T17:42:58.845" v="165" actId="1076"/>
          <ac:spMkLst>
            <pc:docMk/>
            <pc:sldMk cId="557539490" sldId="2076138634"/>
            <ac:spMk id="176" creationId="{7EF1E5CF-A2C2-4153-B798-06D1043A5D9A}"/>
          </ac:spMkLst>
        </pc:spChg>
        <pc:spChg chg="mod">
          <ac:chgData name="Reuben Bond" userId="7f300e4aafcfe080" providerId="LiveId" clId="{CDD329E0-28D2-438C-BC36-AAE066050D98}" dt="2022-04-26T17:42:58.845" v="165" actId="1076"/>
          <ac:spMkLst>
            <pc:docMk/>
            <pc:sldMk cId="557539490" sldId="2076138634"/>
            <ac:spMk id="177" creationId="{4A99EB66-A338-4016-B18F-239AD6FA4978}"/>
          </ac:spMkLst>
        </pc:spChg>
        <pc:spChg chg="mod">
          <ac:chgData name="Reuben Bond" userId="7f300e4aafcfe080" providerId="LiveId" clId="{CDD329E0-28D2-438C-BC36-AAE066050D98}" dt="2022-04-26T17:42:58.845" v="165" actId="1076"/>
          <ac:spMkLst>
            <pc:docMk/>
            <pc:sldMk cId="557539490" sldId="2076138634"/>
            <ac:spMk id="178" creationId="{69806139-8302-473F-A3E5-81D10BAADAE7}"/>
          </ac:spMkLst>
        </pc:spChg>
        <pc:spChg chg="mod">
          <ac:chgData name="Reuben Bond" userId="7f300e4aafcfe080" providerId="LiveId" clId="{CDD329E0-28D2-438C-BC36-AAE066050D98}" dt="2022-04-26T17:42:58.845" v="165" actId="1076"/>
          <ac:spMkLst>
            <pc:docMk/>
            <pc:sldMk cId="557539490" sldId="2076138634"/>
            <ac:spMk id="179" creationId="{BCFCAD23-7F84-4867-A617-EFC71F29A7A2}"/>
          </ac:spMkLst>
        </pc:spChg>
        <pc:spChg chg="mod">
          <ac:chgData name="Reuben Bond" userId="7f300e4aafcfe080" providerId="LiveId" clId="{CDD329E0-28D2-438C-BC36-AAE066050D98}" dt="2022-04-26T17:42:58.845" v="165" actId="1076"/>
          <ac:spMkLst>
            <pc:docMk/>
            <pc:sldMk cId="557539490" sldId="2076138634"/>
            <ac:spMk id="181" creationId="{EDDED662-B6FB-4BA5-B94E-88A4F37EB788}"/>
          </ac:spMkLst>
        </pc:spChg>
        <pc:spChg chg="mod">
          <ac:chgData name="Reuben Bond" userId="7f300e4aafcfe080" providerId="LiveId" clId="{CDD329E0-28D2-438C-BC36-AAE066050D98}" dt="2022-04-26T17:42:58.845" v="165" actId="1076"/>
          <ac:spMkLst>
            <pc:docMk/>
            <pc:sldMk cId="557539490" sldId="2076138634"/>
            <ac:spMk id="182" creationId="{9246D1BC-829E-49BC-951F-56693D044291}"/>
          </ac:spMkLst>
        </pc:spChg>
        <pc:spChg chg="mod">
          <ac:chgData name="Reuben Bond" userId="7f300e4aafcfe080" providerId="LiveId" clId="{CDD329E0-28D2-438C-BC36-AAE066050D98}" dt="2022-04-26T17:42:58.845" v="165" actId="1076"/>
          <ac:spMkLst>
            <pc:docMk/>
            <pc:sldMk cId="557539490" sldId="2076138634"/>
            <ac:spMk id="185" creationId="{3619356D-AD88-421C-82DC-48D9A61BEF38}"/>
          </ac:spMkLst>
        </pc:spChg>
        <pc:spChg chg="mod">
          <ac:chgData name="Reuben Bond" userId="7f300e4aafcfe080" providerId="LiveId" clId="{CDD329E0-28D2-438C-BC36-AAE066050D98}" dt="2022-04-26T17:42:58.845" v="165" actId="1076"/>
          <ac:spMkLst>
            <pc:docMk/>
            <pc:sldMk cId="557539490" sldId="2076138634"/>
            <ac:spMk id="186" creationId="{9C195532-68B7-4DE7-8441-4B5CAE3B63B4}"/>
          </ac:spMkLst>
        </pc:spChg>
        <pc:spChg chg="mod">
          <ac:chgData name="Reuben Bond" userId="7f300e4aafcfe080" providerId="LiveId" clId="{CDD329E0-28D2-438C-BC36-AAE066050D98}" dt="2022-04-26T17:42:58.845" v="165" actId="1076"/>
          <ac:spMkLst>
            <pc:docMk/>
            <pc:sldMk cId="557539490" sldId="2076138634"/>
            <ac:spMk id="187" creationId="{46259ABF-04FE-4397-B13C-0372B8CF14E2}"/>
          </ac:spMkLst>
        </pc:spChg>
        <pc:spChg chg="mod">
          <ac:chgData name="Reuben Bond" userId="7f300e4aafcfe080" providerId="LiveId" clId="{CDD329E0-28D2-438C-BC36-AAE066050D98}" dt="2022-04-26T17:42:58.845" v="165" actId="1076"/>
          <ac:spMkLst>
            <pc:docMk/>
            <pc:sldMk cId="557539490" sldId="2076138634"/>
            <ac:spMk id="188" creationId="{E6C3EE11-A37B-44DE-935F-0B2DD5128429}"/>
          </ac:spMkLst>
        </pc:spChg>
        <pc:spChg chg="mod">
          <ac:chgData name="Reuben Bond" userId="7f300e4aafcfe080" providerId="LiveId" clId="{CDD329E0-28D2-438C-BC36-AAE066050D98}" dt="2022-04-26T17:42:58.845" v="165" actId="1076"/>
          <ac:spMkLst>
            <pc:docMk/>
            <pc:sldMk cId="557539490" sldId="2076138634"/>
            <ac:spMk id="189" creationId="{C895EDF4-A30A-4058-A376-27B6D5BD0527}"/>
          </ac:spMkLst>
        </pc:spChg>
        <pc:spChg chg="mod">
          <ac:chgData name="Reuben Bond" userId="7f300e4aafcfe080" providerId="LiveId" clId="{CDD329E0-28D2-438C-BC36-AAE066050D98}" dt="2022-04-26T17:42:58.845" v="165" actId="1076"/>
          <ac:spMkLst>
            <pc:docMk/>
            <pc:sldMk cId="557539490" sldId="2076138634"/>
            <ac:spMk id="190" creationId="{6B8204E3-C93E-4E2B-837E-2375A689DFCC}"/>
          </ac:spMkLst>
        </pc:spChg>
        <pc:spChg chg="mod">
          <ac:chgData name="Reuben Bond" userId="7f300e4aafcfe080" providerId="LiveId" clId="{CDD329E0-28D2-438C-BC36-AAE066050D98}" dt="2022-04-26T17:42:58.845" v="165" actId="1076"/>
          <ac:spMkLst>
            <pc:docMk/>
            <pc:sldMk cId="557539490" sldId="2076138634"/>
            <ac:spMk id="191" creationId="{24228458-72D1-4FB1-BE0A-63A92EE81B39}"/>
          </ac:spMkLst>
        </pc:spChg>
        <pc:spChg chg="mod">
          <ac:chgData name="Reuben Bond" userId="7f300e4aafcfe080" providerId="LiveId" clId="{CDD329E0-28D2-438C-BC36-AAE066050D98}" dt="2022-04-26T17:42:58.845" v="165" actId="1076"/>
          <ac:spMkLst>
            <pc:docMk/>
            <pc:sldMk cId="557539490" sldId="2076138634"/>
            <ac:spMk id="194" creationId="{957866C9-0EBC-498C-B798-EDCA734A1798}"/>
          </ac:spMkLst>
        </pc:spChg>
        <pc:spChg chg="mod">
          <ac:chgData name="Reuben Bond" userId="7f300e4aafcfe080" providerId="LiveId" clId="{CDD329E0-28D2-438C-BC36-AAE066050D98}" dt="2022-04-26T17:42:58.845" v="165" actId="1076"/>
          <ac:spMkLst>
            <pc:docMk/>
            <pc:sldMk cId="557539490" sldId="2076138634"/>
            <ac:spMk id="195" creationId="{319AF086-A212-4765-A764-ECDAE9148C38}"/>
          </ac:spMkLst>
        </pc:spChg>
        <pc:spChg chg="mod">
          <ac:chgData name="Reuben Bond" userId="7f300e4aafcfe080" providerId="LiveId" clId="{CDD329E0-28D2-438C-BC36-AAE066050D98}" dt="2022-04-26T17:42:58.845" v="165" actId="1076"/>
          <ac:spMkLst>
            <pc:docMk/>
            <pc:sldMk cId="557539490" sldId="2076138634"/>
            <ac:spMk id="196" creationId="{5E9ECC6D-7A7D-48BC-87A2-F892226D4AAF}"/>
          </ac:spMkLst>
        </pc:spChg>
        <pc:spChg chg="mod">
          <ac:chgData name="Reuben Bond" userId="7f300e4aafcfe080" providerId="LiveId" clId="{CDD329E0-28D2-438C-BC36-AAE066050D98}" dt="2022-04-26T17:42:58.845" v="165" actId="1076"/>
          <ac:spMkLst>
            <pc:docMk/>
            <pc:sldMk cId="557539490" sldId="2076138634"/>
            <ac:spMk id="197" creationId="{EEABC14F-569F-46D3-8B47-7C2DCBCECC70}"/>
          </ac:spMkLst>
        </pc:spChg>
        <pc:spChg chg="mod">
          <ac:chgData name="Reuben Bond" userId="7f300e4aafcfe080" providerId="LiveId" clId="{CDD329E0-28D2-438C-BC36-AAE066050D98}" dt="2022-04-26T17:42:58.845" v="165" actId="1076"/>
          <ac:spMkLst>
            <pc:docMk/>
            <pc:sldMk cId="557539490" sldId="2076138634"/>
            <ac:spMk id="198" creationId="{B7E746F0-FEEB-4CF2-82A8-0BF9C70F1D57}"/>
          </ac:spMkLst>
        </pc:spChg>
        <pc:spChg chg="mod">
          <ac:chgData name="Reuben Bond" userId="7f300e4aafcfe080" providerId="LiveId" clId="{CDD329E0-28D2-438C-BC36-AAE066050D98}" dt="2022-04-26T17:42:58.845" v="165" actId="1076"/>
          <ac:spMkLst>
            <pc:docMk/>
            <pc:sldMk cId="557539490" sldId="2076138634"/>
            <ac:spMk id="199" creationId="{06BE0299-5142-4633-9BAB-FA844315806A}"/>
          </ac:spMkLst>
        </pc:spChg>
        <pc:spChg chg="mod">
          <ac:chgData name="Reuben Bond" userId="7f300e4aafcfe080" providerId="LiveId" clId="{CDD329E0-28D2-438C-BC36-AAE066050D98}" dt="2022-04-26T17:42:58.845" v="165" actId="1076"/>
          <ac:spMkLst>
            <pc:docMk/>
            <pc:sldMk cId="557539490" sldId="2076138634"/>
            <ac:spMk id="200" creationId="{7C32D012-B5E3-4311-9092-423E6D264874}"/>
          </ac:spMkLst>
        </pc:spChg>
        <pc:spChg chg="mod">
          <ac:chgData name="Reuben Bond" userId="7f300e4aafcfe080" providerId="LiveId" clId="{CDD329E0-28D2-438C-BC36-AAE066050D98}" dt="2022-04-26T17:42:58.845" v="165" actId="1076"/>
          <ac:spMkLst>
            <pc:docMk/>
            <pc:sldMk cId="557539490" sldId="2076138634"/>
            <ac:spMk id="201" creationId="{308BECE6-1EB2-49C6-BECE-8CA2E5B736BF}"/>
          </ac:spMkLst>
        </pc:spChg>
        <pc:spChg chg="mod">
          <ac:chgData name="Reuben Bond" userId="7f300e4aafcfe080" providerId="LiveId" clId="{CDD329E0-28D2-438C-BC36-AAE066050D98}" dt="2022-04-26T17:42:58.845" v="165" actId="1076"/>
          <ac:spMkLst>
            <pc:docMk/>
            <pc:sldMk cId="557539490" sldId="2076138634"/>
            <ac:spMk id="202" creationId="{B2F90044-FE45-4BA0-998C-9ED6C7973367}"/>
          </ac:spMkLst>
        </pc:spChg>
        <pc:spChg chg="mod">
          <ac:chgData name="Reuben Bond" userId="7f300e4aafcfe080" providerId="LiveId" clId="{CDD329E0-28D2-438C-BC36-AAE066050D98}" dt="2022-04-26T17:42:58.845" v="165" actId="1076"/>
          <ac:spMkLst>
            <pc:docMk/>
            <pc:sldMk cId="557539490" sldId="2076138634"/>
            <ac:spMk id="203" creationId="{EFA0B69A-CFD4-4DAF-8916-2FC3160A6463}"/>
          </ac:spMkLst>
        </pc:spChg>
        <pc:spChg chg="mod">
          <ac:chgData name="Reuben Bond" userId="7f300e4aafcfe080" providerId="LiveId" clId="{CDD329E0-28D2-438C-BC36-AAE066050D98}" dt="2022-04-26T17:42:58.845" v="165" actId="1076"/>
          <ac:spMkLst>
            <pc:docMk/>
            <pc:sldMk cId="557539490" sldId="2076138634"/>
            <ac:spMk id="204" creationId="{03434B35-21C8-4E5E-8979-6C92041021E2}"/>
          </ac:spMkLst>
        </pc:spChg>
        <pc:spChg chg="mod">
          <ac:chgData name="Reuben Bond" userId="7f300e4aafcfe080" providerId="LiveId" clId="{CDD329E0-28D2-438C-BC36-AAE066050D98}" dt="2022-04-26T17:42:58.845" v="165" actId="1076"/>
          <ac:spMkLst>
            <pc:docMk/>
            <pc:sldMk cId="557539490" sldId="2076138634"/>
            <ac:spMk id="205" creationId="{93EE5E12-9057-467F-AC06-CBACF2F3897F}"/>
          </ac:spMkLst>
        </pc:spChg>
        <pc:spChg chg="mod">
          <ac:chgData name="Reuben Bond" userId="7f300e4aafcfe080" providerId="LiveId" clId="{CDD329E0-28D2-438C-BC36-AAE066050D98}" dt="2022-04-26T17:42:58.845" v="165" actId="1076"/>
          <ac:spMkLst>
            <pc:docMk/>
            <pc:sldMk cId="557539490" sldId="2076138634"/>
            <ac:spMk id="206" creationId="{CF93A8E0-99A8-4DAC-8E13-7ABDA0587272}"/>
          </ac:spMkLst>
        </pc:spChg>
        <pc:spChg chg="mod">
          <ac:chgData name="Reuben Bond" userId="7f300e4aafcfe080" providerId="LiveId" clId="{CDD329E0-28D2-438C-BC36-AAE066050D98}" dt="2022-04-26T17:42:58.845" v="165" actId="1076"/>
          <ac:spMkLst>
            <pc:docMk/>
            <pc:sldMk cId="557539490" sldId="2076138634"/>
            <ac:spMk id="207" creationId="{B5C2B1BA-205F-4502-943A-DD846619DA4C}"/>
          </ac:spMkLst>
        </pc:spChg>
        <pc:spChg chg="mod">
          <ac:chgData name="Reuben Bond" userId="7f300e4aafcfe080" providerId="LiveId" clId="{CDD329E0-28D2-438C-BC36-AAE066050D98}" dt="2022-04-26T17:42:58.845" v="165" actId="1076"/>
          <ac:spMkLst>
            <pc:docMk/>
            <pc:sldMk cId="557539490" sldId="2076138634"/>
            <ac:spMk id="209" creationId="{CE4AE86D-CAF8-4AFE-9A4C-64F237C5D22A}"/>
          </ac:spMkLst>
        </pc:spChg>
        <pc:spChg chg="mod">
          <ac:chgData name="Reuben Bond" userId="7f300e4aafcfe080" providerId="LiveId" clId="{CDD329E0-28D2-438C-BC36-AAE066050D98}" dt="2022-04-26T17:42:58.845" v="165" actId="1076"/>
          <ac:spMkLst>
            <pc:docMk/>
            <pc:sldMk cId="557539490" sldId="2076138634"/>
            <ac:spMk id="210" creationId="{6FDB92AB-9D09-4457-B4C6-645CAD5BD2D8}"/>
          </ac:spMkLst>
        </pc:spChg>
        <pc:spChg chg="mod">
          <ac:chgData name="Reuben Bond" userId="7f300e4aafcfe080" providerId="LiveId" clId="{CDD329E0-28D2-438C-BC36-AAE066050D98}" dt="2022-04-26T17:42:58.845" v="165" actId="1076"/>
          <ac:spMkLst>
            <pc:docMk/>
            <pc:sldMk cId="557539490" sldId="2076138634"/>
            <ac:spMk id="211" creationId="{9D1930B8-3C47-4E67-9A80-FEC9223D79D8}"/>
          </ac:spMkLst>
        </pc:spChg>
        <pc:spChg chg="mod">
          <ac:chgData name="Reuben Bond" userId="7f300e4aafcfe080" providerId="LiveId" clId="{CDD329E0-28D2-438C-BC36-AAE066050D98}" dt="2022-04-26T17:42:58.845" v="165" actId="1076"/>
          <ac:spMkLst>
            <pc:docMk/>
            <pc:sldMk cId="557539490" sldId="2076138634"/>
            <ac:spMk id="212" creationId="{6A25F1C5-B222-4EDF-B540-3EF81E8B530D}"/>
          </ac:spMkLst>
        </pc:spChg>
        <pc:spChg chg="mod">
          <ac:chgData name="Reuben Bond" userId="7f300e4aafcfe080" providerId="LiveId" clId="{CDD329E0-28D2-438C-BC36-AAE066050D98}" dt="2022-04-26T17:42:58.845" v="165" actId="1076"/>
          <ac:spMkLst>
            <pc:docMk/>
            <pc:sldMk cId="557539490" sldId="2076138634"/>
            <ac:spMk id="215" creationId="{8640CE22-DFB0-49E9-9EB2-3EF737BDAEC4}"/>
          </ac:spMkLst>
        </pc:spChg>
        <pc:spChg chg="mod">
          <ac:chgData name="Reuben Bond" userId="7f300e4aafcfe080" providerId="LiveId" clId="{CDD329E0-28D2-438C-BC36-AAE066050D98}" dt="2022-04-26T17:42:58.845" v="165" actId="1076"/>
          <ac:spMkLst>
            <pc:docMk/>
            <pc:sldMk cId="557539490" sldId="2076138634"/>
            <ac:spMk id="216" creationId="{8FA557E1-3A30-4B7A-8D58-100121CE2FF1}"/>
          </ac:spMkLst>
        </pc:spChg>
        <pc:spChg chg="mod">
          <ac:chgData name="Reuben Bond" userId="7f300e4aafcfe080" providerId="LiveId" clId="{CDD329E0-28D2-438C-BC36-AAE066050D98}" dt="2022-04-26T17:42:58.845" v="165" actId="1076"/>
          <ac:spMkLst>
            <pc:docMk/>
            <pc:sldMk cId="557539490" sldId="2076138634"/>
            <ac:spMk id="217" creationId="{F4A40DBB-5664-42D8-8773-9FF209E5BE7D}"/>
          </ac:spMkLst>
        </pc:spChg>
        <pc:spChg chg="mod">
          <ac:chgData name="Reuben Bond" userId="7f300e4aafcfe080" providerId="LiveId" clId="{CDD329E0-28D2-438C-BC36-AAE066050D98}" dt="2022-04-26T17:42:58.845" v="165" actId="1076"/>
          <ac:spMkLst>
            <pc:docMk/>
            <pc:sldMk cId="557539490" sldId="2076138634"/>
            <ac:spMk id="218" creationId="{A7420C57-E0F6-4A41-B9EA-A03F2B210A46}"/>
          </ac:spMkLst>
        </pc:spChg>
        <pc:spChg chg="mod">
          <ac:chgData name="Reuben Bond" userId="7f300e4aafcfe080" providerId="LiveId" clId="{CDD329E0-28D2-438C-BC36-AAE066050D98}" dt="2022-04-26T17:42:58.845" v="165" actId="1076"/>
          <ac:spMkLst>
            <pc:docMk/>
            <pc:sldMk cId="557539490" sldId="2076138634"/>
            <ac:spMk id="219" creationId="{2CAAD5D6-6EC1-46F9-8461-CF02286EA179}"/>
          </ac:spMkLst>
        </pc:spChg>
        <pc:spChg chg="mod">
          <ac:chgData name="Reuben Bond" userId="7f300e4aafcfe080" providerId="LiveId" clId="{CDD329E0-28D2-438C-BC36-AAE066050D98}" dt="2022-04-26T17:42:58.845" v="165" actId="1076"/>
          <ac:spMkLst>
            <pc:docMk/>
            <pc:sldMk cId="557539490" sldId="2076138634"/>
            <ac:spMk id="220" creationId="{2805A8E5-ACD5-4FE5-9FCC-4D01E86EE0A6}"/>
          </ac:spMkLst>
        </pc:spChg>
        <pc:spChg chg="mod">
          <ac:chgData name="Reuben Bond" userId="7f300e4aafcfe080" providerId="LiveId" clId="{CDD329E0-28D2-438C-BC36-AAE066050D98}" dt="2022-04-26T17:42:58.845" v="165" actId="1076"/>
          <ac:spMkLst>
            <pc:docMk/>
            <pc:sldMk cId="557539490" sldId="2076138634"/>
            <ac:spMk id="221" creationId="{8CF5AE5F-81F3-4410-99F5-5B2807D39008}"/>
          </ac:spMkLst>
        </pc:spChg>
        <pc:spChg chg="mod">
          <ac:chgData name="Reuben Bond" userId="7f300e4aafcfe080" providerId="LiveId" clId="{CDD329E0-28D2-438C-BC36-AAE066050D98}" dt="2022-04-26T17:42:58.845" v="165" actId="1076"/>
          <ac:spMkLst>
            <pc:docMk/>
            <pc:sldMk cId="557539490" sldId="2076138634"/>
            <ac:spMk id="224" creationId="{1DD1B30E-38EE-486A-9D5E-82FBD4F6F978}"/>
          </ac:spMkLst>
        </pc:spChg>
        <pc:spChg chg="mod">
          <ac:chgData name="Reuben Bond" userId="7f300e4aafcfe080" providerId="LiveId" clId="{CDD329E0-28D2-438C-BC36-AAE066050D98}" dt="2022-04-26T17:42:58.845" v="165" actId="1076"/>
          <ac:spMkLst>
            <pc:docMk/>
            <pc:sldMk cId="557539490" sldId="2076138634"/>
            <ac:spMk id="225" creationId="{5A07BB90-D351-4CFF-80B5-737B7A91CF3C}"/>
          </ac:spMkLst>
        </pc:spChg>
        <pc:spChg chg="mod">
          <ac:chgData name="Reuben Bond" userId="7f300e4aafcfe080" providerId="LiveId" clId="{CDD329E0-28D2-438C-BC36-AAE066050D98}" dt="2022-04-26T17:42:58.845" v="165" actId="1076"/>
          <ac:spMkLst>
            <pc:docMk/>
            <pc:sldMk cId="557539490" sldId="2076138634"/>
            <ac:spMk id="226" creationId="{BE6671E0-91B6-4DC0-BBF4-82AE2F046FA6}"/>
          </ac:spMkLst>
        </pc:spChg>
        <pc:spChg chg="mod">
          <ac:chgData name="Reuben Bond" userId="7f300e4aafcfe080" providerId="LiveId" clId="{CDD329E0-28D2-438C-BC36-AAE066050D98}" dt="2022-04-26T17:42:58.845" v="165" actId="1076"/>
          <ac:spMkLst>
            <pc:docMk/>
            <pc:sldMk cId="557539490" sldId="2076138634"/>
            <ac:spMk id="227" creationId="{76014796-9887-48C4-BBFF-91FE20957D4E}"/>
          </ac:spMkLst>
        </pc:spChg>
        <pc:spChg chg="mod">
          <ac:chgData name="Reuben Bond" userId="7f300e4aafcfe080" providerId="LiveId" clId="{CDD329E0-28D2-438C-BC36-AAE066050D98}" dt="2022-04-26T17:42:58.845" v="165" actId="1076"/>
          <ac:spMkLst>
            <pc:docMk/>
            <pc:sldMk cId="557539490" sldId="2076138634"/>
            <ac:spMk id="228" creationId="{6B631CFC-DDEE-479E-9834-551472DCDFCA}"/>
          </ac:spMkLst>
        </pc:spChg>
        <pc:spChg chg="mod">
          <ac:chgData name="Reuben Bond" userId="7f300e4aafcfe080" providerId="LiveId" clId="{CDD329E0-28D2-438C-BC36-AAE066050D98}" dt="2022-04-26T17:42:58.845" v="165" actId="1076"/>
          <ac:spMkLst>
            <pc:docMk/>
            <pc:sldMk cId="557539490" sldId="2076138634"/>
            <ac:spMk id="229" creationId="{8DAB9D33-D817-4D85-A033-D74906CCFD3E}"/>
          </ac:spMkLst>
        </pc:spChg>
        <pc:spChg chg="mod">
          <ac:chgData name="Reuben Bond" userId="7f300e4aafcfe080" providerId="LiveId" clId="{CDD329E0-28D2-438C-BC36-AAE066050D98}" dt="2022-04-26T17:42:58.845" v="165" actId="1076"/>
          <ac:spMkLst>
            <pc:docMk/>
            <pc:sldMk cId="557539490" sldId="2076138634"/>
            <ac:spMk id="230" creationId="{CA2BB52E-53D9-42AB-8D3E-B546E7A9DDF8}"/>
          </ac:spMkLst>
        </pc:spChg>
        <pc:spChg chg="mod">
          <ac:chgData name="Reuben Bond" userId="7f300e4aafcfe080" providerId="LiveId" clId="{CDD329E0-28D2-438C-BC36-AAE066050D98}" dt="2022-04-26T17:42:58.845" v="165" actId="1076"/>
          <ac:spMkLst>
            <pc:docMk/>
            <pc:sldMk cId="557539490" sldId="2076138634"/>
            <ac:spMk id="231" creationId="{366CF836-F27F-46A0-8203-94ED84E86EC7}"/>
          </ac:spMkLst>
        </pc:spChg>
        <pc:spChg chg="mod">
          <ac:chgData name="Reuben Bond" userId="7f300e4aafcfe080" providerId="LiveId" clId="{CDD329E0-28D2-438C-BC36-AAE066050D98}" dt="2022-04-26T17:42:58.845" v="165" actId="1076"/>
          <ac:spMkLst>
            <pc:docMk/>
            <pc:sldMk cId="557539490" sldId="2076138634"/>
            <ac:spMk id="232" creationId="{F56CE6CA-A6E0-452C-BC95-3EBD8734BC32}"/>
          </ac:spMkLst>
        </pc:spChg>
        <pc:spChg chg="mod">
          <ac:chgData name="Reuben Bond" userId="7f300e4aafcfe080" providerId="LiveId" clId="{CDD329E0-28D2-438C-BC36-AAE066050D98}" dt="2022-04-26T17:42:58.845" v="165" actId="1076"/>
          <ac:spMkLst>
            <pc:docMk/>
            <pc:sldMk cId="557539490" sldId="2076138634"/>
            <ac:spMk id="233" creationId="{B7B01580-D0CA-40F1-8552-BF2730ADCC79}"/>
          </ac:spMkLst>
        </pc:spChg>
        <pc:spChg chg="mod">
          <ac:chgData name="Reuben Bond" userId="7f300e4aafcfe080" providerId="LiveId" clId="{CDD329E0-28D2-438C-BC36-AAE066050D98}" dt="2022-04-26T17:42:58.845" v="165" actId="1076"/>
          <ac:spMkLst>
            <pc:docMk/>
            <pc:sldMk cId="557539490" sldId="2076138634"/>
            <ac:spMk id="234" creationId="{B74D4901-AA48-4EE3-B435-EDD8EB096A5A}"/>
          </ac:spMkLst>
        </pc:spChg>
        <pc:spChg chg="mod">
          <ac:chgData name="Reuben Bond" userId="7f300e4aafcfe080" providerId="LiveId" clId="{CDD329E0-28D2-438C-BC36-AAE066050D98}" dt="2022-04-26T17:42:58.845" v="165" actId="1076"/>
          <ac:spMkLst>
            <pc:docMk/>
            <pc:sldMk cId="557539490" sldId="2076138634"/>
            <ac:spMk id="235" creationId="{04EE17E2-B539-46A3-A50C-AAF0E32B5D86}"/>
          </ac:spMkLst>
        </pc:spChg>
        <pc:spChg chg="mod">
          <ac:chgData name="Reuben Bond" userId="7f300e4aafcfe080" providerId="LiveId" clId="{CDD329E0-28D2-438C-BC36-AAE066050D98}" dt="2022-04-26T17:42:58.845" v="165" actId="1076"/>
          <ac:spMkLst>
            <pc:docMk/>
            <pc:sldMk cId="557539490" sldId="2076138634"/>
            <ac:spMk id="237" creationId="{1B97F1BB-B2A1-477D-9AA5-AF0549883B8D}"/>
          </ac:spMkLst>
        </pc:spChg>
        <pc:spChg chg="mod">
          <ac:chgData name="Reuben Bond" userId="7f300e4aafcfe080" providerId="LiveId" clId="{CDD329E0-28D2-438C-BC36-AAE066050D98}" dt="2022-04-26T17:42:58.845" v="165" actId="1076"/>
          <ac:spMkLst>
            <pc:docMk/>
            <pc:sldMk cId="557539490" sldId="2076138634"/>
            <ac:spMk id="238" creationId="{9531F625-52D2-4B53-AE69-851018B159D8}"/>
          </ac:spMkLst>
        </pc:spChg>
        <pc:spChg chg="mod">
          <ac:chgData name="Reuben Bond" userId="7f300e4aafcfe080" providerId="LiveId" clId="{CDD329E0-28D2-438C-BC36-AAE066050D98}" dt="2022-04-26T17:42:58.845" v="165" actId="1076"/>
          <ac:spMkLst>
            <pc:docMk/>
            <pc:sldMk cId="557539490" sldId="2076138634"/>
            <ac:spMk id="239" creationId="{4FA4A169-7C3A-45F1-86CC-5ABB57B471EE}"/>
          </ac:spMkLst>
        </pc:spChg>
        <pc:spChg chg="mod">
          <ac:chgData name="Reuben Bond" userId="7f300e4aafcfe080" providerId="LiveId" clId="{CDD329E0-28D2-438C-BC36-AAE066050D98}" dt="2022-04-26T17:42:58.845" v="165" actId="1076"/>
          <ac:spMkLst>
            <pc:docMk/>
            <pc:sldMk cId="557539490" sldId="2076138634"/>
            <ac:spMk id="240" creationId="{B17A5406-F754-4BF4-B398-7BEC0E5372C1}"/>
          </ac:spMkLst>
        </pc:spChg>
        <pc:spChg chg="mod">
          <ac:chgData name="Reuben Bond" userId="7f300e4aafcfe080" providerId="LiveId" clId="{CDD329E0-28D2-438C-BC36-AAE066050D98}" dt="2022-04-26T17:42:58.845" v="165" actId="1076"/>
          <ac:spMkLst>
            <pc:docMk/>
            <pc:sldMk cId="557539490" sldId="2076138634"/>
            <ac:spMk id="243" creationId="{90E9CE3A-F69E-4EB5-83C4-4CCEC8874493}"/>
          </ac:spMkLst>
        </pc:spChg>
        <pc:spChg chg="mod">
          <ac:chgData name="Reuben Bond" userId="7f300e4aafcfe080" providerId="LiveId" clId="{CDD329E0-28D2-438C-BC36-AAE066050D98}" dt="2022-04-26T17:42:58.845" v="165" actId="1076"/>
          <ac:spMkLst>
            <pc:docMk/>
            <pc:sldMk cId="557539490" sldId="2076138634"/>
            <ac:spMk id="244" creationId="{FCF53746-BD60-4C60-8450-DA7E6ED5C833}"/>
          </ac:spMkLst>
        </pc:spChg>
        <pc:spChg chg="mod">
          <ac:chgData name="Reuben Bond" userId="7f300e4aafcfe080" providerId="LiveId" clId="{CDD329E0-28D2-438C-BC36-AAE066050D98}" dt="2022-04-26T17:42:58.845" v="165" actId="1076"/>
          <ac:spMkLst>
            <pc:docMk/>
            <pc:sldMk cId="557539490" sldId="2076138634"/>
            <ac:spMk id="245" creationId="{72D3ECFF-E4BB-4C4F-85CB-C9E333645FD0}"/>
          </ac:spMkLst>
        </pc:spChg>
        <pc:spChg chg="mod">
          <ac:chgData name="Reuben Bond" userId="7f300e4aafcfe080" providerId="LiveId" clId="{CDD329E0-28D2-438C-BC36-AAE066050D98}" dt="2022-04-26T17:42:58.845" v="165" actId="1076"/>
          <ac:spMkLst>
            <pc:docMk/>
            <pc:sldMk cId="557539490" sldId="2076138634"/>
            <ac:spMk id="246" creationId="{313C0951-168B-4EDC-A56C-C463DFC22459}"/>
          </ac:spMkLst>
        </pc:spChg>
        <pc:spChg chg="mod">
          <ac:chgData name="Reuben Bond" userId="7f300e4aafcfe080" providerId="LiveId" clId="{CDD329E0-28D2-438C-BC36-AAE066050D98}" dt="2022-04-26T17:42:58.845" v="165" actId="1076"/>
          <ac:spMkLst>
            <pc:docMk/>
            <pc:sldMk cId="557539490" sldId="2076138634"/>
            <ac:spMk id="247" creationId="{BC13D61E-D7FA-4147-A478-718B94093BE5}"/>
          </ac:spMkLst>
        </pc:spChg>
        <pc:spChg chg="mod">
          <ac:chgData name="Reuben Bond" userId="7f300e4aafcfe080" providerId="LiveId" clId="{CDD329E0-28D2-438C-BC36-AAE066050D98}" dt="2022-04-26T17:42:58.845" v="165" actId="1076"/>
          <ac:spMkLst>
            <pc:docMk/>
            <pc:sldMk cId="557539490" sldId="2076138634"/>
            <ac:spMk id="248" creationId="{647864C3-E75C-4E61-83CF-4905DF998328}"/>
          </ac:spMkLst>
        </pc:spChg>
        <pc:spChg chg="mod">
          <ac:chgData name="Reuben Bond" userId="7f300e4aafcfe080" providerId="LiveId" clId="{CDD329E0-28D2-438C-BC36-AAE066050D98}" dt="2022-04-26T17:42:58.845" v="165" actId="1076"/>
          <ac:spMkLst>
            <pc:docMk/>
            <pc:sldMk cId="557539490" sldId="2076138634"/>
            <ac:spMk id="249" creationId="{9803F906-8B1F-4E5D-B0FD-3DE6A49FCA7E}"/>
          </ac:spMkLst>
        </pc:spChg>
        <pc:spChg chg="mod">
          <ac:chgData name="Reuben Bond" userId="7f300e4aafcfe080" providerId="LiveId" clId="{CDD329E0-28D2-438C-BC36-AAE066050D98}" dt="2022-04-26T17:42:58.845" v="165" actId="1076"/>
          <ac:spMkLst>
            <pc:docMk/>
            <pc:sldMk cId="557539490" sldId="2076138634"/>
            <ac:spMk id="252" creationId="{68C0F843-9C3A-4CC6-9608-E5976090EBE9}"/>
          </ac:spMkLst>
        </pc:spChg>
        <pc:spChg chg="mod">
          <ac:chgData name="Reuben Bond" userId="7f300e4aafcfe080" providerId="LiveId" clId="{CDD329E0-28D2-438C-BC36-AAE066050D98}" dt="2022-04-26T17:42:58.845" v="165" actId="1076"/>
          <ac:spMkLst>
            <pc:docMk/>
            <pc:sldMk cId="557539490" sldId="2076138634"/>
            <ac:spMk id="253" creationId="{70B290BC-1FF0-437A-9C97-3DF8E6B4C7F6}"/>
          </ac:spMkLst>
        </pc:spChg>
        <pc:spChg chg="mod">
          <ac:chgData name="Reuben Bond" userId="7f300e4aafcfe080" providerId="LiveId" clId="{CDD329E0-28D2-438C-BC36-AAE066050D98}" dt="2022-04-26T17:42:58.845" v="165" actId="1076"/>
          <ac:spMkLst>
            <pc:docMk/>
            <pc:sldMk cId="557539490" sldId="2076138634"/>
            <ac:spMk id="254" creationId="{29F13F2A-AC14-40AF-8899-094CC14A1F23}"/>
          </ac:spMkLst>
        </pc:spChg>
        <pc:spChg chg="mod">
          <ac:chgData name="Reuben Bond" userId="7f300e4aafcfe080" providerId="LiveId" clId="{CDD329E0-28D2-438C-BC36-AAE066050D98}" dt="2022-04-26T17:42:58.845" v="165" actId="1076"/>
          <ac:spMkLst>
            <pc:docMk/>
            <pc:sldMk cId="557539490" sldId="2076138634"/>
            <ac:spMk id="255" creationId="{2DB7432A-F02F-4EA0-9252-D6684BA9E3FB}"/>
          </ac:spMkLst>
        </pc:spChg>
        <pc:spChg chg="mod">
          <ac:chgData name="Reuben Bond" userId="7f300e4aafcfe080" providerId="LiveId" clId="{CDD329E0-28D2-438C-BC36-AAE066050D98}" dt="2022-04-26T17:42:58.845" v="165" actId="1076"/>
          <ac:spMkLst>
            <pc:docMk/>
            <pc:sldMk cId="557539490" sldId="2076138634"/>
            <ac:spMk id="256" creationId="{4E6C34DB-1AF9-4B83-ABA8-5171B5E6A817}"/>
          </ac:spMkLst>
        </pc:spChg>
        <pc:spChg chg="mod">
          <ac:chgData name="Reuben Bond" userId="7f300e4aafcfe080" providerId="LiveId" clId="{CDD329E0-28D2-438C-BC36-AAE066050D98}" dt="2022-04-26T17:42:58.845" v="165" actId="1076"/>
          <ac:spMkLst>
            <pc:docMk/>
            <pc:sldMk cId="557539490" sldId="2076138634"/>
            <ac:spMk id="257" creationId="{518BA5C1-4B7C-4453-A162-8F8C50410208}"/>
          </ac:spMkLst>
        </pc:spChg>
        <pc:spChg chg="mod">
          <ac:chgData name="Reuben Bond" userId="7f300e4aafcfe080" providerId="LiveId" clId="{CDD329E0-28D2-438C-BC36-AAE066050D98}" dt="2022-04-26T17:42:58.845" v="165" actId="1076"/>
          <ac:spMkLst>
            <pc:docMk/>
            <pc:sldMk cId="557539490" sldId="2076138634"/>
            <ac:spMk id="258" creationId="{5592B645-245F-4A24-8671-6224282DBDDD}"/>
          </ac:spMkLst>
        </pc:spChg>
        <pc:spChg chg="mod">
          <ac:chgData name="Reuben Bond" userId="7f300e4aafcfe080" providerId="LiveId" clId="{CDD329E0-28D2-438C-BC36-AAE066050D98}" dt="2022-04-26T17:42:58.845" v="165" actId="1076"/>
          <ac:spMkLst>
            <pc:docMk/>
            <pc:sldMk cId="557539490" sldId="2076138634"/>
            <ac:spMk id="259" creationId="{C2143789-E214-450B-80CF-A31DD258099D}"/>
          </ac:spMkLst>
        </pc:spChg>
        <pc:spChg chg="mod">
          <ac:chgData name="Reuben Bond" userId="7f300e4aafcfe080" providerId="LiveId" clId="{CDD329E0-28D2-438C-BC36-AAE066050D98}" dt="2022-04-26T17:42:58.845" v="165" actId="1076"/>
          <ac:spMkLst>
            <pc:docMk/>
            <pc:sldMk cId="557539490" sldId="2076138634"/>
            <ac:spMk id="260" creationId="{E9050D8E-EC40-46AB-9B6D-29713082B69B}"/>
          </ac:spMkLst>
        </pc:spChg>
        <pc:spChg chg="mod">
          <ac:chgData name="Reuben Bond" userId="7f300e4aafcfe080" providerId="LiveId" clId="{CDD329E0-28D2-438C-BC36-AAE066050D98}" dt="2022-04-26T17:42:58.845" v="165" actId="1076"/>
          <ac:spMkLst>
            <pc:docMk/>
            <pc:sldMk cId="557539490" sldId="2076138634"/>
            <ac:spMk id="261" creationId="{D3F154F0-8E48-4F92-A026-097EE7A85394}"/>
          </ac:spMkLst>
        </pc:spChg>
        <pc:spChg chg="mod">
          <ac:chgData name="Reuben Bond" userId="7f300e4aafcfe080" providerId="LiveId" clId="{CDD329E0-28D2-438C-BC36-AAE066050D98}" dt="2022-04-26T17:42:58.845" v="165" actId="1076"/>
          <ac:spMkLst>
            <pc:docMk/>
            <pc:sldMk cId="557539490" sldId="2076138634"/>
            <ac:spMk id="262" creationId="{2A2F050D-5EF9-4457-BF57-550DE0B7B5D6}"/>
          </ac:spMkLst>
        </pc:spChg>
        <pc:spChg chg="mod">
          <ac:chgData name="Reuben Bond" userId="7f300e4aafcfe080" providerId="LiveId" clId="{CDD329E0-28D2-438C-BC36-AAE066050D98}" dt="2022-04-26T17:42:58.845" v="165" actId="1076"/>
          <ac:spMkLst>
            <pc:docMk/>
            <pc:sldMk cId="557539490" sldId="2076138634"/>
            <ac:spMk id="263" creationId="{ADD75F17-B814-4384-951F-F6D5C6987E07}"/>
          </ac:spMkLst>
        </pc:spChg>
        <pc:spChg chg="mod">
          <ac:chgData name="Reuben Bond" userId="7f300e4aafcfe080" providerId="LiveId" clId="{CDD329E0-28D2-438C-BC36-AAE066050D98}" dt="2022-04-26T17:42:58.845" v="165" actId="1076"/>
          <ac:spMkLst>
            <pc:docMk/>
            <pc:sldMk cId="557539490" sldId="2076138634"/>
            <ac:spMk id="264" creationId="{23FC2E5F-E466-401B-BE9F-9F9F6D67F6AD}"/>
          </ac:spMkLst>
        </pc:spChg>
        <pc:spChg chg="mod">
          <ac:chgData name="Reuben Bond" userId="7f300e4aafcfe080" providerId="LiveId" clId="{CDD329E0-28D2-438C-BC36-AAE066050D98}" dt="2022-04-26T17:42:58.845" v="165" actId="1076"/>
          <ac:spMkLst>
            <pc:docMk/>
            <pc:sldMk cId="557539490" sldId="2076138634"/>
            <ac:spMk id="265" creationId="{B5DB2FE9-6182-4C88-8C22-0C61468A3C54}"/>
          </ac:spMkLst>
        </pc:spChg>
        <pc:spChg chg="mod">
          <ac:chgData name="Reuben Bond" userId="7f300e4aafcfe080" providerId="LiveId" clId="{CDD329E0-28D2-438C-BC36-AAE066050D98}" dt="2022-04-26T17:42:58.845" v="165" actId="1076"/>
          <ac:spMkLst>
            <pc:docMk/>
            <pc:sldMk cId="557539490" sldId="2076138634"/>
            <ac:spMk id="268" creationId="{5293A543-EC44-4675-9242-44488077C067}"/>
          </ac:spMkLst>
        </pc:spChg>
        <pc:spChg chg="mod">
          <ac:chgData name="Reuben Bond" userId="7f300e4aafcfe080" providerId="LiveId" clId="{CDD329E0-28D2-438C-BC36-AAE066050D98}" dt="2022-04-26T17:42:58.845" v="165" actId="1076"/>
          <ac:spMkLst>
            <pc:docMk/>
            <pc:sldMk cId="557539490" sldId="2076138634"/>
            <ac:spMk id="269" creationId="{6BF28C41-87EC-483E-9BFD-C3F32CF1D269}"/>
          </ac:spMkLst>
        </pc:spChg>
        <pc:spChg chg="mod">
          <ac:chgData name="Reuben Bond" userId="7f300e4aafcfe080" providerId="LiveId" clId="{CDD329E0-28D2-438C-BC36-AAE066050D98}" dt="2022-04-26T17:42:58.845" v="165" actId="1076"/>
          <ac:spMkLst>
            <pc:docMk/>
            <pc:sldMk cId="557539490" sldId="2076138634"/>
            <ac:spMk id="270" creationId="{A3C124C7-2B16-4A02-9324-22B83AE2A254}"/>
          </ac:spMkLst>
        </pc:spChg>
        <pc:spChg chg="mod">
          <ac:chgData name="Reuben Bond" userId="7f300e4aafcfe080" providerId="LiveId" clId="{CDD329E0-28D2-438C-BC36-AAE066050D98}" dt="2022-04-26T17:42:58.845" v="165" actId="1076"/>
          <ac:spMkLst>
            <pc:docMk/>
            <pc:sldMk cId="557539490" sldId="2076138634"/>
            <ac:spMk id="271" creationId="{58CDEA70-D017-40EF-8FB5-CCD7415EC257}"/>
          </ac:spMkLst>
        </pc:spChg>
        <pc:spChg chg="mod">
          <ac:chgData name="Reuben Bond" userId="7f300e4aafcfe080" providerId="LiveId" clId="{CDD329E0-28D2-438C-BC36-AAE066050D98}" dt="2022-04-26T17:42:58.845" v="165" actId="1076"/>
          <ac:spMkLst>
            <pc:docMk/>
            <pc:sldMk cId="557539490" sldId="2076138634"/>
            <ac:spMk id="272" creationId="{2D23086A-582F-435C-81C4-FAC7581B7431}"/>
          </ac:spMkLst>
        </pc:spChg>
        <pc:spChg chg="mod">
          <ac:chgData name="Reuben Bond" userId="7f300e4aafcfe080" providerId="LiveId" clId="{CDD329E0-28D2-438C-BC36-AAE066050D98}" dt="2022-04-26T17:42:58.845" v="165" actId="1076"/>
          <ac:spMkLst>
            <pc:docMk/>
            <pc:sldMk cId="557539490" sldId="2076138634"/>
            <ac:spMk id="273" creationId="{34708264-E77E-427A-8C23-2E63780842B9}"/>
          </ac:spMkLst>
        </pc:spChg>
        <pc:spChg chg="mod">
          <ac:chgData name="Reuben Bond" userId="7f300e4aafcfe080" providerId="LiveId" clId="{CDD329E0-28D2-438C-BC36-AAE066050D98}" dt="2022-04-26T17:42:58.845" v="165" actId="1076"/>
          <ac:spMkLst>
            <pc:docMk/>
            <pc:sldMk cId="557539490" sldId="2076138634"/>
            <ac:spMk id="274" creationId="{38FEE914-6202-4924-A2C7-53BF32A592EF}"/>
          </ac:spMkLst>
        </pc:spChg>
        <pc:spChg chg="mod">
          <ac:chgData name="Reuben Bond" userId="7f300e4aafcfe080" providerId="LiveId" clId="{CDD329E0-28D2-438C-BC36-AAE066050D98}" dt="2022-04-26T17:42:58.845" v="165" actId="1076"/>
          <ac:spMkLst>
            <pc:docMk/>
            <pc:sldMk cId="557539490" sldId="2076138634"/>
            <ac:spMk id="277" creationId="{E04E8D22-DD03-4E9D-9E6A-3ADD41FC0E9D}"/>
          </ac:spMkLst>
        </pc:spChg>
        <pc:spChg chg="mod">
          <ac:chgData name="Reuben Bond" userId="7f300e4aafcfe080" providerId="LiveId" clId="{CDD329E0-28D2-438C-BC36-AAE066050D98}" dt="2022-04-26T17:42:58.845" v="165" actId="1076"/>
          <ac:spMkLst>
            <pc:docMk/>
            <pc:sldMk cId="557539490" sldId="2076138634"/>
            <ac:spMk id="278" creationId="{9D74AF71-E277-4F88-8589-38A6B719191F}"/>
          </ac:spMkLst>
        </pc:spChg>
        <pc:spChg chg="mod">
          <ac:chgData name="Reuben Bond" userId="7f300e4aafcfe080" providerId="LiveId" clId="{CDD329E0-28D2-438C-BC36-AAE066050D98}" dt="2022-04-26T17:42:58.845" v="165" actId="1076"/>
          <ac:spMkLst>
            <pc:docMk/>
            <pc:sldMk cId="557539490" sldId="2076138634"/>
            <ac:spMk id="279" creationId="{8A23D8BF-E0D6-48CE-940C-349190E281C1}"/>
          </ac:spMkLst>
        </pc:spChg>
        <pc:spChg chg="mod">
          <ac:chgData name="Reuben Bond" userId="7f300e4aafcfe080" providerId="LiveId" clId="{CDD329E0-28D2-438C-BC36-AAE066050D98}" dt="2022-04-26T17:42:58.845" v="165" actId="1076"/>
          <ac:spMkLst>
            <pc:docMk/>
            <pc:sldMk cId="557539490" sldId="2076138634"/>
            <ac:spMk id="280" creationId="{4BBBE251-4D3C-42CD-9DAC-78E4CC22B935}"/>
          </ac:spMkLst>
        </pc:spChg>
        <pc:spChg chg="mod">
          <ac:chgData name="Reuben Bond" userId="7f300e4aafcfe080" providerId="LiveId" clId="{CDD329E0-28D2-438C-BC36-AAE066050D98}" dt="2022-04-26T17:42:58.845" v="165" actId="1076"/>
          <ac:spMkLst>
            <pc:docMk/>
            <pc:sldMk cId="557539490" sldId="2076138634"/>
            <ac:spMk id="281" creationId="{0932E62C-A49E-4857-A3EE-2BF58D9268DC}"/>
          </ac:spMkLst>
        </pc:spChg>
        <pc:spChg chg="mod">
          <ac:chgData name="Reuben Bond" userId="7f300e4aafcfe080" providerId="LiveId" clId="{CDD329E0-28D2-438C-BC36-AAE066050D98}" dt="2022-04-26T17:42:58.845" v="165" actId="1076"/>
          <ac:spMkLst>
            <pc:docMk/>
            <pc:sldMk cId="557539490" sldId="2076138634"/>
            <ac:spMk id="282" creationId="{E8767785-F182-4B8A-AD1C-A48B1046CD3E}"/>
          </ac:spMkLst>
        </pc:spChg>
        <pc:spChg chg="mod">
          <ac:chgData name="Reuben Bond" userId="7f300e4aafcfe080" providerId="LiveId" clId="{CDD329E0-28D2-438C-BC36-AAE066050D98}" dt="2022-04-26T17:42:58.845" v="165" actId="1076"/>
          <ac:spMkLst>
            <pc:docMk/>
            <pc:sldMk cId="557539490" sldId="2076138634"/>
            <ac:spMk id="283" creationId="{9B9A7A8D-77AC-46E6-A221-742FDBD5D47D}"/>
          </ac:spMkLst>
        </pc:spChg>
        <pc:spChg chg="mod">
          <ac:chgData name="Reuben Bond" userId="7f300e4aafcfe080" providerId="LiveId" clId="{CDD329E0-28D2-438C-BC36-AAE066050D98}" dt="2022-04-26T17:42:58.845" v="165" actId="1076"/>
          <ac:spMkLst>
            <pc:docMk/>
            <pc:sldMk cId="557539490" sldId="2076138634"/>
            <ac:spMk id="284" creationId="{E16B604F-C2B4-4110-AE4F-E89EE2214453}"/>
          </ac:spMkLst>
        </pc:spChg>
        <pc:spChg chg="mod">
          <ac:chgData name="Reuben Bond" userId="7f300e4aafcfe080" providerId="LiveId" clId="{CDD329E0-28D2-438C-BC36-AAE066050D98}" dt="2022-04-26T17:42:58.845" v="165" actId="1076"/>
          <ac:spMkLst>
            <pc:docMk/>
            <pc:sldMk cId="557539490" sldId="2076138634"/>
            <ac:spMk id="285" creationId="{729F9F7B-E282-47ED-B300-D6C904C760A9}"/>
          </ac:spMkLst>
        </pc:spChg>
        <pc:spChg chg="mod">
          <ac:chgData name="Reuben Bond" userId="7f300e4aafcfe080" providerId="LiveId" clId="{CDD329E0-28D2-438C-BC36-AAE066050D98}" dt="2022-04-26T17:42:58.845" v="165" actId="1076"/>
          <ac:spMkLst>
            <pc:docMk/>
            <pc:sldMk cId="557539490" sldId="2076138634"/>
            <ac:spMk id="286" creationId="{617279A7-21EF-48AE-9275-C9FB969CFBA2}"/>
          </ac:spMkLst>
        </pc:spChg>
        <pc:spChg chg="mod">
          <ac:chgData name="Reuben Bond" userId="7f300e4aafcfe080" providerId="LiveId" clId="{CDD329E0-28D2-438C-BC36-AAE066050D98}" dt="2022-04-26T17:42:58.845" v="165" actId="1076"/>
          <ac:spMkLst>
            <pc:docMk/>
            <pc:sldMk cId="557539490" sldId="2076138634"/>
            <ac:spMk id="287" creationId="{3697AD84-54B2-4E22-9BF2-CF5C6AD8812E}"/>
          </ac:spMkLst>
        </pc:spChg>
        <pc:spChg chg="mod">
          <ac:chgData name="Reuben Bond" userId="7f300e4aafcfe080" providerId="LiveId" clId="{CDD329E0-28D2-438C-BC36-AAE066050D98}" dt="2022-04-26T17:42:58.845" v="165" actId="1076"/>
          <ac:spMkLst>
            <pc:docMk/>
            <pc:sldMk cId="557539490" sldId="2076138634"/>
            <ac:spMk id="288" creationId="{9664A8C5-FAEB-4005-A996-F5EC02A0DDC1}"/>
          </ac:spMkLst>
        </pc:spChg>
        <pc:spChg chg="mod">
          <ac:chgData name="Reuben Bond" userId="7f300e4aafcfe080" providerId="LiveId" clId="{CDD329E0-28D2-438C-BC36-AAE066050D98}" dt="2022-04-26T17:42:58.845" v="165" actId="1076"/>
          <ac:spMkLst>
            <pc:docMk/>
            <pc:sldMk cId="557539490" sldId="2076138634"/>
            <ac:spMk id="290" creationId="{4166DF4A-0470-414E-B183-1EDAE6E19DB4}"/>
          </ac:spMkLst>
        </pc:spChg>
        <pc:spChg chg="mod">
          <ac:chgData name="Reuben Bond" userId="7f300e4aafcfe080" providerId="LiveId" clId="{CDD329E0-28D2-438C-BC36-AAE066050D98}" dt="2022-04-26T17:42:58.845" v="165" actId="1076"/>
          <ac:spMkLst>
            <pc:docMk/>
            <pc:sldMk cId="557539490" sldId="2076138634"/>
            <ac:spMk id="291" creationId="{A8581726-4F7F-46E9-B870-C1009DB924EA}"/>
          </ac:spMkLst>
        </pc:spChg>
        <pc:spChg chg="mod">
          <ac:chgData name="Reuben Bond" userId="7f300e4aafcfe080" providerId="LiveId" clId="{CDD329E0-28D2-438C-BC36-AAE066050D98}" dt="2022-04-26T17:42:58.845" v="165" actId="1076"/>
          <ac:spMkLst>
            <pc:docMk/>
            <pc:sldMk cId="557539490" sldId="2076138634"/>
            <ac:spMk id="292" creationId="{B537C843-F9BD-416C-9479-914683D03534}"/>
          </ac:spMkLst>
        </pc:spChg>
        <pc:spChg chg="mod">
          <ac:chgData name="Reuben Bond" userId="7f300e4aafcfe080" providerId="LiveId" clId="{CDD329E0-28D2-438C-BC36-AAE066050D98}" dt="2022-04-26T17:42:58.845" v="165" actId="1076"/>
          <ac:spMkLst>
            <pc:docMk/>
            <pc:sldMk cId="557539490" sldId="2076138634"/>
            <ac:spMk id="293" creationId="{24B48826-FE78-4358-BDBC-EBF585DB50B6}"/>
          </ac:spMkLst>
        </pc:spChg>
        <pc:spChg chg="mod">
          <ac:chgData name="Reuben Bond" userId="7f300e4aafcfe080" providerId="LiveId" clId="{CDD329E0-28D2-438C-BC36-AAE066050D98}" dt="2022-04-26T17:42:58.845" v="165" actId="1076"/>
          <ac:spMkLst>
            <pc:docMk/>
            <pc:sldMk cId="557539490" sldId="2076138634"/>
            <ac:spMk id="295" creationId="{62026BEC-F56F-4921-8EE6-E113CCADFDC0}"/>
          </ac:spMkLst>
        </pc:spChg>
        <pc:spChg chg="mod">
          <ac:chgData name="Reuben Bond" userId="7f300e4aafcfe080" providerId="LiveId" clId="{CDD329E0-28D2-438C-BC36-AAE066050D98}" dt="2022-04-26T17:42:58.845" v="165" actId="1076"/>
          <ac:spMkLst>
            <pc:docMk/>
            <pc:sldMk cId="557539490" sldId="2076138634"/>
            <ac:spMk id="296" creationId="{36F5514E-77BD-436B-A6E3-E50248D6B0A4}"/>
          </ac:spMkLst>
        </pc:spChg>
        <pc:spChg chg="mod">
          <ac:chgData name="Reuben Bond" userId="7f300e4aafcfe080" providerId="LiveId" clId="{CDD329E0-28D2-438C-BC36-AAE066050D98}" dt="2022-04-26T17:42:58.845" v="165" actId="1076"/>
          <ac:spMkLst>
            <pc:docMk/>
            <pc:sldMk cId="557539490" sldId="2076138634"/>
            <ac:spMk id="299" creationId="{7F0BD035-3FE7-45E8-8CE4-07A04A35FC04}"/>
          </ac:spMkLst>
        </pc:spChg>
        <pc:spChg chg="mod">
          <ac:chgData name="Reuben Bond" userId="7f300e4aafcfe080" providerId="LiveId" clId="{CDD329E0-28D2-438C-BC36-AAE066050D98}" dt="2022-04-26T17:42:58.845" v="165" actId="1076"/>
          <ac:spMkLst>
            <pc:docMk/>
            <pc:sldMk cId="557539490" sldId="2076138634"/>
            <ac:spMk id="300" creationId="{2F818C3D-0574-4678-8A9C-B36F687B1DF0}"/>
          </ac:spMkLst>
        </pc:spChg>
        <pc:spChg chg="mod">
          <ac:chgData name="Reuben Bond" userId="7f300e4aafcfe080" providerId="LiveId" clId="{CDD329E0-28D2-438C-BC36-AAE066050D98}" dt="2022-04-26T17:42:58.845" v="165" actId="1076"/>
          <ac:spMkLst>
            <pc:docMk/>
            <pc:sldMk cId="557539490" sldId="2076138634"/>
            <ac:spMk id="301" creationId="{3EBAF251-7419-4EBC-B67D-D7CBD817E9D1}"/>
          </ac:spMkLst>
        </pc:spChg>
        <pc:spChg chg="mod">
          <ac:chgData name="Reuben Bond" userId="7f300e4aafcfe080" providerId="LiveId" clId="{CDD329E0-28D2-438C-BC36-AAE066050D98}" dt="2022-04-26T17:42:58.845" v="165" actId="1076"/>
          <ac:spMkLst>
            <pc:docMk/>
            <pc:sldMk cId="557539490" sldId="2076138634"/>
            <ac:spMk id="302" creationId="{CBA4F4FA-0511-416B-A2A7-730E6F602D76}"/>
          </ac:spMkLst>
        </pc:spChg>
        <pc:spChg chg="mod">
          <ac:chgData name="Reuben Bond" userId="7f300e4aafcfe080" providerId="LiveId" clId="{CDD329E0-28D2-438C-BC36-AAE066050D98}" dt="2022-04-26T17:42:58.845" v="165" actId="1076"/>
          <ac:spMkLst>
            <pc:docMk/>
            <pc:sldMk cId="557539490" sldId="2076138634"/>
            <ac:spMk id="303" creationId="{B3F99C3F-545E-48F9-AC05-ED44283A861D}"/>
          </ac:spMkLst>
        </pc:spChg>
        <pc:spChg chg="mod">
          <ac:chgData name="Reuben Bond" userId="7f300e4aafcfe080" providerId="LiveId" clId="{CDD329E0-28D2-438C-BC36-AAE066050D98}" dt="2022-04-26T17:42:58.845" v="165" actId="1076"/>
          <ac:spMkLst>
            <pc:docMk/>
            <pc:sldMk cId="557539490" sldId="2076138634"/>
            <ac:spMk id="304" creationId="{3A72265F-F73A-4140-9692-A4166B2FC88B}"/>
          </ac:spMkLst>
        </pc:spChg>
        <pc:spChg chg="mod">
          <ac:chgData name="Reuben Bond" userId="7f300e4aafcfe080" providerId="LiveId" clId="{CDD329E0-28D2-438C-BC36-AAE066050D98}" dt="2022-04-26T17:42:58.845" v="165" actId="1076"/>
          <ac:spMkLst>
            <pc:docMk/>
            <pc:sldMk cId="557539490" sldId="2076138634"/>
            <ac:spMk id="305" creationId="{CE6CF6DF-13EC-4205-AA63-8ED1F67B97A9}"/>
          </ac:spMkLst>
        </pc:spChg>
        <pc:spChg chg="mod">
          <ac:chgData name="Reuben Bond" userId="7f300e4aafcfe080" providerId="LiveId" clId="{CDD329E0-28D2-438C-BC36-AAE066050D98}" dt="2022-04-26T17:42:58.845" v="165" actId="1076"/>
          <ac:spMkLst>
            <pc:docMk/>
            <pc:sldMk cId="557539490" sldId="2076138634"/>
            <ac:spMk id="308" creationId="{D56CB573-557B-4685-BA47-E85C477DCFE4}"/>
          </ac:spMkLst>
        </pc:spChg>
        <pc:spChg chg="mod">
          <ac:chgData name="Reuben Bond" userId="7f300e4aafcfe080" providerId="LiveId" clId="{CDD329E0-28D2-438C-BC36-AAE066050D98}" dt="2022-04-26T17:42:58.845" v="165" actId="1076"/>
          <ac:spMkLst>
            <pc:docMk/>
            <pc:sldMk cId="557539490" sldId="2076138634"/>
            <ac:spMk id="309" creationId="{08901EC0-3520-4DB2-9C46-820FC51F11FB}"/>
          </ac:spMkLst>
        </pc:spChg>
        <pc:spChg chg="mod">
          <ac:chgData name="Reuben Bond" userId="7f300e4aafcfe080" providerId="LiveId" clId="{CDD329E0-28D2-438C-BC36-AAE066050D98}" dt="2022-04-26T17:42:58.845" v="165" actId="1076"/>
          <ac:spMkLst>
            <pc:docMk/>
            <pc:sldMk cId="557539490" sldId="2076138634"/>
            <ac:spMk id="310" creationId="{DD63B179-6A17-4E57-94E9-B54F23F24994}"/>
          </ac:spMkLst>
        </pc:spChg>
        <pc:spChg chg="mod">
          <ac:chgData name="Reuben Bond" userId="7f300e4aafcfe080" providerId="LiveId" clId="{CDD329E0-28D2-438C-BC36-AAE066050D98}" dt="2022-04-26T17:42:58.845" v="165" actId="1076"/>
          <ac:spMkLst>
            <pc:docMk/>
            <pc:sldMk cId="557539490" sldId="2076138634"/>
            <ac:spMk id="311" creationId="{950C1068-A044-4BDC-A86A-2C4182B0E66D}"/>
          </ac:spMkLst>
        </pc:spChg>
        <pc:spChg chg="mod">
          <ac:chgData name="Reuben Bond" userId="7f300e4aafcfe080" providerId="LiveId" clId="{CDD329E0-28D2-438C-BC36-AAE066050D98}" dt="2022-04-26T17:42:58.845" v="165" actId="1076"/>
          <ac:spMkLst>
            <pc:docMk/>
            <pc:sldMk cId="557539490" sldId="2076138634"/>
            <ac:spMk id="312" creationId="{4E27DB83-4444-479C-8DA9-A915351E9EFA}"/>
          </ac:spMkLst>
        </pc:spChg>
        <pc:spChg chg="mod">
          <ac:chgData name="Reuben Bond" userId="7f300e4aafcfe080" providerId="LiveId" clId="{CDD329E0-28D2-438C-BC36-AAE066050D98}" dt="2022-04-26T17:42:58.845" v="165" actId="1076"/>
          <ac:spMkLst>
            <pc:docMk/>
            <pc:sldMk cId="557539490" sldId="2076138634"/>
            <ac:spMk id="313" creationId="{13310E3C-175E-44E5-A102-2324909D734E}"/>
          </ac:spMkLst>
        </pc:spChg>
        <pc:spChg chg="mod">
          <ac:chgData name="Reuben Bond" userId="7f300e4aafcfe080" providerId="LiveId" clId="{CDD329E0-28D2-438C-BC36-AAE066050D98}" dt="2022-04-26T17:42:58.845" v="165" actId="1076"/>
          <ac:spMkLst>
            <pc:docMk/>
            <pc:sldMk cId="557539490" sldId="2076138634"/>
            <ac:spMk id="314" creationId="{8E976EFB-FD53-459D-921B-FFBF2C55FC68}"/>
          </ac:spMkLst>
        </pc:spChg>
        <pc:spChg chg="mod">
          <ac:chgData name="Reuben Bond" userId="7f300e4aafcfe080" providerId="LiveId" clId="{CDD329E0-28D2-438C-BC36-AAE066050D98}" dt="2022-04-26T17:42:58.845" v="165" actId="1076"/>
          <ac:spMkLst>
            <pc:docMk/>
            <pc:sldMk cId="557539490" sldId="2076138634"/>
            <ac:spMk id="315" creationId="{AB9372AB-F095-48F7-B7B2-3F88FF89AD18}"/>
          </ac:spMkLst>
        </pc:spChg>
        <pc:spChg chg="mod">
          <ac:chgData name="Reuben Bond" userId="7f300e4aafcfe080" providerId="LiveId" clId="{CDD329E0-28D2-438C-BC36-AAE066050D98}" dt="2022-04-26T17:42:58.845" v="165" actId="1076"/>
          <ac:spMkLst>
            <pc:docMk/>
            <pc:sldMk cId="557539490" sldId="2076138634"/>
            <ac:spMk id="316" creationId="{1623E99F-738E-49B6-AC52-06F1EB2158AE}"/>
          </ac:spMkLst>
        </pc:spChg>
        <pc:spChg chg="mod">
          <ac:chgData name="Reuben Bond" userId="7f300e4aafcfe080" providerId="LiveId" clId="{CDD329E0-28D2-438C-BC36-AAE066050D98}" dt="2022-04-26T17:42:58.845" v="165" actId="1076"/>
          <ac:spMkLst>
            <pc:docMk/>
            <pc:sldMk cId="557539490" sldId="2076138634"/>
            <ac:spMk id="317" creationId="{BFE4351E-424E-4957-9547-862D8BAC03ED}"/>
          </ac:spMkLst>
        </pc:spChg>
        <pc:spChg chg="mod">
          <ac:chgData name="Reuben Bond" userId="7f300e4aafcfe080" providerId="LiveId" clId="{CDD329E0-28D2-438C-BC36-AAE066050D98}" dt="2022-04-26T17:42:58.845" v="165" actId="1076"/>
          <ac:spMkLst>
            <pc:docMk/>
            <pc:sldMk cId="557539490" sldId="2076138634"/>
            <ac:spMk id="318" creationId="{5E9AB484-5025-42F4-AA2E-850E86EEF1F1}"/>
          </ac:spMkLst>
        </pc:spChg>
        <pc:spChg chg="mod">
          <ac:chgData name="Reuben Bond" userId="7f300e4aafcfe080" providerId="LiveId" clId="{CDD329E0-28D2-438C-BC36-AAE066050D98}" dt="2022-04-26T17:42:58.845" v="165" actId="1076"/>
          <ac:spMkLst>
            <pc:docMk/>
            <pc:sldMk cId="557539490" sldId="2076138634"/>
            <ac:spMk id="319" creationId="{12839E5E-4342-4035-AF4E-6DB20D928F99}"/>
          </ac:spMkLst>
        </pc:spChg>
        <pc:spChg chg="mod">
          <ac:chgData name="Reuben Bond" userId="7f300e4aafcfe080" providerId="LiveId" clId="{CDD329E0-28D2-438C-BC36-AAE066050D98}" dt="2022-04-26T17:42:58.845" v="165" actId="1076"/>
          <ac:spMkLst>
            <pc:docMk/>
            <pc:sldMk cId="557539490" sldId="2076138634"/>
            <ac:spMk id="320" creationId="{086BB2C8-B01B-4328-B1D7-B047A7496BC2}"/>
          </ac:spMkLst>
        </pc:spChg>
        <pc:spChg chg="mod">
          <ac:chgData name="Reuben Bond" userId="7f300e4aafcfe080" providerId="LiveId" clId="{CDD329E0-28D2-438C-BC36-AAE066050D98}" dt="2022-04-26T17:42:58.845" v="165" actId="1076"/>
          <ac:spMkLst>
            <pc:docMk/>
            <pc:sldMk cId="557539490" sldId="2076138634"/>
            <ac:spMk id="321" creationId="{EF6B1173-93D9-48EA-84B6-4B7A1908C433}"/>
          </ac:spMkLst>
        </pc:spChg>
        <pc:grpChg chg="mod">
          <ac:chgData name="Reuben Bond" userId="7f300e4aafcfe080" providerId="LiveId" clId="{CDD329E0-28D2-438C-BC36-AAE066050D98}" dt="2022-04-26T17:42:58.845" v="165" actId="1076"/>
          <ac:grpSpMkLst>
            <pc:docMk/>
            <pc:sldMk cId="557539490" sldId="2076138634"/>
            <ac:grpSpMk id="4" creationId="{BFB50F3A-E4EB-45D4-B1C8-83A44D84A58B}"/>
          </ac:grpSpMkLst>
        </pc:grpChg>
        <pc:grpChg chg="mod">
          <ac:chgData name="Reuben Bond" userId="7f300e4aafcfe080" providerId="LiveId" clId="{CDD329E0-28D2-438C-BC36-AAE066050D98}" dt="2022-04-26T17:42:58.845" v="165" actId="1076"/>
          <ac:grpSpMkLst>
            <pc:docMk/>
            <pc:sldMk cId="557539490" sldId="2076138634"/>
            <ac:grpSpMk id="28" creationId="{0661E83C-D0E7-4D79-A3EE-65937A719EF5}"/>
          </ac:grpSpMkLst>
        </pc:grpChg>
        <pc:grpChg chg="mod">
          <ac:chgData name="Reuben Bond" userId="7f300e4aafcfe080" providerId="LiveId" clId="{CDD329E0-28D2-438C-BC36-AAE066050D98}" dt="2022-04-26T17:42:58.845" v="165" actId="1076"/>
          <ac:grpSpMkLst>
            <pc:docMk/>
            <pc:sldMk cId="557539490" sldId="2076138634"/>
            <ac:grpSpMk id="37" creationId="{9F319588-7DB7-4471-91EA-307D98F0D7A2}"/>
          </ac:grpSpMkLst>
        </pc:grpChg>
        <pc:grpChg chg="mod">
          <ac:chgData name="Reuben Bond" userId="7f300e4aafcfe080" providerId="LiveId" clId="{CDD329E0-28D2-438C-BC36-AAE066050D98}" dt="2022-04-26T17:42:58.845" v="165" actId="1076"/>
          <ac:grpSpMkLst>
            <pc:docMk/>
            <pc:sldMk cId="557539490" sldId="2076138634"/>
            <ac:grpSpMk id="44" creationId="{4C729A13-A565-438C-A64D-F3C0E4021B10}"/>
          </ac:grpSpMkLst>
        </pc:grpChg>
        <pc:grpChg chg="mod">
          <ac:chgData name="Reuben Bond" userId="7f300e4aafcfe080" providerId="LiveId" clId="{CDD329E0-28D2-438C-BC36-AAE066050D98}" dt="2022-04-26T17:42:58.845" v="165" actId="1076"/>
          <ac:grpSpMkLst>
            <pc:docMk/>
            <pc:sldMk cId="557539490" sldId="2076138634"/>
            <ac:grpSpMk id="45" creationId="{9EFAB55B-9A4C-473C-A16C-53FFFC83753C}"/>
          </ac:grpSpMkLst>
        </pc:grpChg>
        <pc:grpChg chg="mod">
          <ac:chgData name="Reuben Bond" userId="7f300e4aafcfe080" providerId="LiveId" clId="{CDD329E0-28D2-438C-BC36-AAE066050D98}" dt="2022-04-26T17:42:58.845" v="165" actId="1076"/>
          <ac:grpSpMkLst>
            <pc:docMk/>
            <pc:sldMk cId="557539490" sldId="2076138634"/>
            <ac:grpSpMk id="53" creationId="{1EF10601-AF20-41EF-903F-13ED8D3F5E2D}"/>
          </ac:grpSpMkLst>
        </pc:grpChg>
        <pc:grpChg chg="mod">
          <ac:chgData name="Reuben Bond" userId="7f300e4aafcfe080" providerId="LiveId" clId="{CDD329E0-28D2-438C-BC36-AAE066050D98}" dt="2022-04-26T17:42:58.845" v="165" actId="1076"/>
          <ac:grpSpMkLst>
            <pc:docMk/>
            <pc:sldMk cId="557539490" sldId="2076138634"/>
            <ac:grpSpMk id="54" creationId="{157D6CC6-646B-46C6-804D-EDA2E180FC97}"/>
          </ac:grpSpMkLst>
        </pc:grpChg>
        <pc:grpChg chg="mod">
          <ac:chgData name="Reuben Bond" userId="7f300e4aafcfe080" providerId="LiveId" clId="{CDD329E0-28D2-438C-BC36-AAE066050D98}" dt="2022-04-26T17:42:58.845" v="165" actId="1076"/>
          <ac:grpSpMkLst>
            <pc:docMk/>
            <pc:sldMk cId="557539490" sldId="2076138634"/>
            <ac:grpSpMk id="67" creationId="{DA8FDD39-7181-405E-8839-7496637C49F2}"/>
          </ac:grpSpMkLst>
        </pc:grpChg>
        <pc:grpChg chg="mod">
          <ac:chgData name="Reuben Bond" userId="7f300e4aafcfe080" providerId="LiveId" clId="{CDD329E0-28D2-438C-BC36-AAE066050D98}" dt="2022-04-26T17:42:58.845" v="165" actId="1076"/>
          <ac:grpSpMkLst>
            <pc:docMk/>
            <pc:sldMk cId="557539490" sldId="2076138634"/>
            <ac:grpSpMk id="68" creationId="{1D8B658A-8395-4D96-B871-B651EFB74E46}"/>
          </ac:grpSpMkLst>
        </pc:grpChg>
        <pc:grpChg chg="mod">
          <ac:chgData name="Reuben Bond" userId="7f300e4aafcfe080" providerId="LiveId" clId="{CDD329E0-28D2-438C-BC36-AAE066050D98}" dt="2022-04-26T17:42:58.845" v="165" actId="1076"/>
          <ac:grpSpMkLst>
            <pc:docMk/>
            <pc:sldMk cId="557539490" sldId="2076138634"/>
            <ac:grpSpMk id="81" creationId="{E5B93B0F-305E-4394-A8A0-7BD91BB08C88}"/>
          </ac:grpSpMkLst>
        </pc:grpChg>
        <pc:grpChg chg="mod">
          <ac:chgData name="Reuben Bond" userId="7f300e4aafcfe080" providerId="LiveId" clId="{CDD329E0-28D2-438C-BC36-AAE066050D98}" dt="2022-04-26T17:42:58.845" v="165" actId="1076"/>
          <ac:grpSpMkLst>
            <pc:docMk/>
            <pc:sldMk cId="557539490" sldId="2076138634"/>
            <ac:grpSpMk id="86" creationId="{73EE1662-25FA-42ED-B382-87DD5EAD23DF}"/>
          </ac:grpSpMkLst>
        </pc:grpChg>
        <pc:grpChg chg="mod">
          <ac:chgData name="Reuben Bond" userId="7f300e4aafcfe080" providerId="LiveId" clId="{CDD329E0-28D2-438C-BC36-AAE066050D98}" dt="2022-04-26T17:42:58.845" v="165" actId="1076"/>
          <ac:grpSpMkLst>
            <pc:docMk/>
            <pc:sldMk cId="557539490" sldId="2076138634"/>
            <ac:grpSpMk id="91" creationId="{C1675F03-1E08-4959-9740-853863DF4BD2}"/>
          </ac:grpSpMkLst>
        </pc:grpChg>
        <pc:grpChg chg="mod">
          <ac:chgData name="Reuben Bond" userId="7f300e4aafcfe080" providerId="LiveId" clId="{CDD329E0-28D2-438C-BC36-AAE066050D98}" dt="2022-04-26T17:42:58.845" v="165" actId="1076"/>
          <ac:grpSpMkLst>
            <pc:docMk/>
            <pc:sldMk cId="557539490" sldId="2076138634"/>
            <ac:grpSpMk id="92" creationId="{1D4FA363-5C8D-45BA-8A5A-F3AA86499EFE}"/>
          </ac:grpSpMkLst>
        </pc:grpChg>
        <pc:grpChg chg="mod">
          <ac:chgData name="Reuben Bond" userId="7f300e4aafcfe080" providerId="LiveId" clId="{CDD329E0-28D2-438C-BC36-AAE066050D98}" dt="2022-04-26T17:42:58.845" v="165" actId="1076"/>
          <ac:grpSpMkLst>
            <pc:docMk/>
            <pc:sldMk cId="557539490" sldId="2076138634"/>
            <ac:grpSpMk id="100" creationId="{082A8C38-D4DC-4BA2-9A9E-D7BB6B5765A8}"/>
          </ac:grpSpMkLst>
        </pc:grpChg>
        <pc:grpChg chg="mod">
          <ac:chgData name="Reuben Bond" userId="7f300e4aafcfe080" providerId="LiveId" clId="{CDD329E0-28D2-438C-BC36-AAE066050D98}" dt="2022-04-26T17:42:58.845" v="165" actId="1076"/>
          <ac:grpSpMkLst>
            <pc:docMk/>
            <pc:sldMk cId="557539490" sldId="2076138634"/>
            <ac:grpSpMk id="101" creationId="{86AAB5E4-9AD9-4BCD-98B2-EC7982C306E9}"/>
          </ac:grpSpMkLst>
        </pc:grpChg>
        <pc:grpChg chg="mod">
          <ac:chgData name="Reuben Bond" userId="7f300e4aafcfe080" providerId="LiveId" clId="{CDD329E0-28D2-438C-BC36-AAE066050D98}" dt="2022-04-26T17:42:58.845" v="165" actId="1076"/>
          <ac:grpSpMkLst>
            <pc:docMk/>
            <pc:sldMk cId="557539490" sldId="2076138634"/>
            <ac:grpSpMk id="114" creationId="{BBB06A05-84EB-4EA8-BBFE-DCAA6AF8D49B}"/>
          </ac:grpSpMkLst>
        </pc:grpChg>
        <pc:grpChg chg="mod">
          <ac:chgData name="Reuben Bond" userId="7f300e4aafcfe080" providerId="LiveId" clId="{CDD329E0-28D2-438C-BC36-AAE066050D98}" dt="2022-04-26T17:42:58.845" v="165" actId="1076"/>
          <ac:grpSpMkLst>
            <pc:docMk/>
            <pc:sldMk cId="557539490" sldId="2076138634"/>
            <ac:grpSpMk id="115" creationId="{E99C6518-CA41-4739-BF53-B8C58BA6CB59}"/>
          </ac:grpSpMkLst>
        </pc:grpChg>
        <pc:grpChg chg="mod">
          <ac:chgData name="Reuben Bond" userId="7f300e4aafcfe080" providerId="LiveId" clId="{CDD329E0-28D2-438C-BC36-AAE066050D98}" dt="2022-04-26T17:42:58.845" v="165" actId="1076"/>
          <ac:grpSpMkLst>
            <pc:docMk/>
            <pc:sldMk cId="557539490" sldId="2076138634"/>
            <ac:grpSpMk id="128" creationId="{E158388A-B1A9-46EE-A98B-245F8EBE6A0D}"/>
          </ac:grpSpMkLst>
        </pc:grpChg>
        <pc:grpChg chg="mod">
          <ac:chgData name="Reuben Bond" userId="7f300e4aafcfe080" providerId="LiveId" clId="{CDD329E0-28D2-438C-BC36-AAE066050D98}" dt="2022-04-26T17:42:58.845" v="165" actId="1076"/>
          <ac:grpSpMkLst>
            <pc:docMk/>
            <pc:sldMk cId="557539490" sldId="2076138634"/>
            <ac:grpSpMk id="133" creationId="{9F76F8D2-29A8-43C7-AC14-CA1A040CCA28}"/>
          </ac:grpSpMkLst>
        </pc:grpChg>
        <pc:grpChg chg="mod">
          <ac:chgData name="Reuben Bond" userId="7f300e4aafcfe080" providerId="LiveId" clId="{CDD329E0-28D2-438C-BC36-AAE066050D98}" dt="2022-04-26T17:42:58.845" v="165" actId="1076"/>
          <ac:grpSpMkLst>
            <pc:docMk/>
            <pc:sldMk cId="557539490" sldId="2076138634"/>
            <ac:grpSpMk id="138" creationId="{EF3DF0B7-A6D8-48A4-A8AD-FDD300B8168C}"/>
          </ac:grpSpMkLst>
        </pc:grpChg>
        <pc:grpChg chg="mod">
          <ac:chgData name="Reuben Bond" userId="7f300e4aafcfe080" providerId="LiveId" clId="{CDD329E0-28D2-438C-BC36-AAE066050D98}" dt="2022-04-26T17:42:58.845" v="165" actId="1076"/>
          <ac:grpSpMkLst>
            <pc:docMk/>
            <pc:sldMk cId="557539490" sldId="2076138634"/>
            <ac:grpSpMk id="139" creationId="{2EB7061B-31D9-4EED-BB70-C990BD9909EB}"/>
          </ac:grpSpMkLst>
        </pc:grpChg>
        <pc:grpChg chg="mod">
          <ac:chgData name="Reuben Bond" userId="7f300e4aafcfe080" providerId="LiveId" clId="{CDD329E0-28D2-438C-BC36-AAE066050D98}" dt="2022-04-26T17:42:58.845" v="165" actId="1076"/>
          <ac:grpSpMkLst>
            <pc:docMk/>
            <pc:sldMk cId="557539490" sldId="2076138634"/>
            <ac:grpSpMk id="147" creationId="{ABE2ACA4-BB02-4EDE-93E9-5B634B43CD75}"/>
          </ac:grpSpMkLst>
        </pc:grpChg>
        <pc:grpChg chg="mod">
          <ac:chgData name="Reuben Bond" userId="7f300e4aafcfe080" providerId="LiveId" clId="{CDD329E0-28D2-438C-BC36-AAE066050D98}" dt="2022-04-26T17:42:58.845" v="165" actId="1076"/>
          <ac:grpSpMkLst>
            <pc:docMk/>
            <pc:sldMk cId="557539490" sldId="2076138634"/>
            <ac:grpSpMk id="148" creationId="{E4A4DFB2-8408-4EE5-B305-CF43060C4CCB}"/>
          </ac:grpSpMkLst>
        </pc:grpChg>
        <pc:grpChg chg="mod">
          <ac:chgData name="Reuben Bond" userId="7f300e4aafcfe080" providerId="LiveId" clId="{CDD329E0-28D2-438C-BC36-AAE066050D98}" dt="2022-04-26T17:42:58.845" v="165" actId="1076"/>
          <ac:grpSpMkLst>
            <pc:docMk/>
            <pc:sldMk cId="557539490" sldId="2076138634"/>
            <ac:grpSpMk id="161" creationId="{57437759-6321-4778-8BA6-AA27E62B87F6}"/>
          </ac:grpSpMkLst>
        </pc:grpChg>
        <pc:grpChg chg="mod">
          <ac:chgData name="Reuben Bond" userId="7f300e4aafcfe080" providerId="LiveId" clId="{CDD329E0-28D2-438C-BC36-AAE066050D98}" dt="2022-04-26T17:42:58.845" v="165" actId="1076"/>
          <ac:grpSpMkLst>
            <pc:docMk/>
            <pc:sldMk cId="557539490" sldId="2076138634"/>
            <ac:grpSpMk id="162" creationId="{4F21F154-6526-432A-96AE-562BA34EE150}"/>
          </ac:grpSpMkLst>
        </pc:grpChg>
        <pc:grpChg chg="mod">
          <ac:chgData name="Reuben Bond" userId="7f300e4aafcfe080" providerId="LiveId" clId="{CDD329E0-28D2-438C-BC36-AAE066050D98}" dt="2022-04-26T17:42:58.845" v="165" actId="1076"/>
          <ac:grpSpMkLst>
            <pc:docMk/>
            <pc:sldMk cId="557539490" sldId="2076138634"/>
            <ac:grpSpMk id="175" creationId="{21C80F31-FC74-4619-8A3E-16DF8B2BEEA8}"/>
          </ac:grpSpMkLst>
        </pc:grpChg>
        <pc:grpChg chg="mod">
          <ac:chgData name="Reuben Bond" userId="7f300e4aafcfe080" providerId="LiveId" clId="{CDD329E0-28D2-438C-BC36-AAE066050D98}" dt="2022-04-26T17:42:58.845" v="165" actId="1076"/>
          <ac:grpSpMkLst>
            <pc:docMk/>
            <pc:sldMk cId="557539490" sldId="2076138634"/>
            <ac:grpSpMk id="180" creationId="{435E541E-23CD-4F28-B9D1-96BEEC18340F}"/>
          </ac:grpSpMkLst>
        </pc:grpChg>
        <pc:grpChg chg="mod">
          <ac:chgData name="Reuben Bond" userId="7f300e4aafcfe080" providerId="LiveId" clId="{CDD329E0-28D2-438C-BC36-AAE066050D98}" dt="2022-04-26T17:42:58.845" v="165" actId="1076"/>
          <ac:grpSpMkLst>
            <pc:docMk/>
            <pc:sldMk cId="557539490" sldId="2076138634"/>
            <ac:grpSpMk id="183" creationId="{DB5F5B71-7EB3-47A2-9C2F-1161C0B3EB8E}"/>
          </ac:grpSpMkLst>
        </pc:grpChg>
        <pc:grpChg chg="mod">
          <ac:chgData name="Reuben Bond" userId="7f300e4aafcfe080" providerId="LiveId" clId="{CDD329E0-28D2-438C-BC36-AAE066050D98}" dt="2022-04-26T17:42:58.845" v="165" actId="1076"/>
          <ac:grpSpMkLst>
            <pc:docMk/>
            <pc:sldMk cId="557539490" sldId="2076138634"/>
            <ac:grpSpMk id="184" creationId="{B0A46F04-3A3D-48C8-9B48-EDAC6CD09D9C}"/>
          </ac:grpSpMkLst>
        </pc:grpChg>
        <pc:grpChg chg="mod">
          <ac:chgData name="Reuben Bond" userId="7f300e4aafcfe080" providerId="LiveId" clId="{CDD329E0-28D2-438C-BC36-AAE066050D98}" dt="2022-04-26T17:42:58.845" v="165" actId="1076"/>
          <ac:grpSpMkLst>
            <pc:docMk/>
            <pc:sldMk cId="557539490" sldId="2076138634"/>
            <ac:grpSpMk id="192" creationId="{44B236CC-8E3F-4A1C-8BDC-F65DD4CA337C}"/>
          </ac:grpSpMkLst>
        </pc:grpChg>
        <pc:grpChg chg="mod">
          <ac:chgData name="Reuben Bond" userId="7f300e4aafcfe080" providerId="LiveId" clId="{CDD329E0-28D2-438C-BC36-AAE066050D98}" dt="2022-04-26T17:42:58.845" v="165" actId="1076"/>
          <ac:grpSpMkLst>
            <pc:docMk/>
            <pc:sldMk cId="557539490" sldId="2076138634"/>
            <ac:grpSpMk id="193" creationId="{96A85EC6-6266-48D7-AB04-FB999BF06A5C}"/>
          </ac:grpSpMkLst>
        </pc:grpChg>
        <pc:grpChg chg="mod">
          <ac:chgData name="Reuben Bond" userId="7f300e4aafcfe080" providerId="LiveId" clId="{CDD329E0-28D2-438C-BC36-AAE066050D98}" dt="2022-04-26T17:42:58.845" v="165" actId="1076"/>
          <ac:grpSpMkLst>
            <pc:docMk/>
            <pc:sldMk cId="557539490" sldId="2076138634"/>
            <ac:grpSpMk id="208" creationId="{89BCC5A3-93D5-4FA8-A546-E9A25C405B78}"/>
          </ac:grpSpMkLst>
        </pc:grpChg>
        <pc:grpChg chg="mod">
          <ac:chgData name="Reuben Bond" userId="7f300e4aafcfe080" providerId="LiveId" clId="{CDD329E0-28D2-438C-BC36-AAE066050D98}" dt="2022-04-26T17:42:58.845" v="165" actId="1076"/>
          <ac:grpSpMkLst>
            <pc:docMk/>
            <pc:sldMk cId="557539490" sldId="2076138634"/>
            <ac:grpSpMk id="213" creationId="{25DD1B06-9452-432E-AA5B-B0771DB3E12A}"/>
          </ac:grpSpMkLst>
        </pc:grpChg>
        <pc:grpChg chg="mod">
          <ac:chgData name="Reuben Bond" userId="7f300e4aafcfe080" providerId="LiveId" clId="{CDD329E0-28D2-438C-BC36-AAE066050D98}" dt="2022-04-26T17:42:58.845" v="165" actId="1076"/>
          <ac:grpSpMkLst>
            <pc:docMk/>
            <pc:sldMk cId="557539490" sldId="2076138634"/>
            <ac:grpSpMk id="214" creationId="{6D1DA703-9E67-4693-9829-0600A390A9BC}"/>
          </ac:grpSpMkLst>
        </pc:grpChg>
        <pc:grpChg chg="mod">
          <ac:chgData name="Reuben Bond" userId="7f300e4aafcfe080" providerId="LiveId" clId="{CDD329E0-28D2-438C-BC36-AAE066050D98}" dt="2022-04-26T17:42:58.845" v="165" actId="1076"/>
          <ac:grpSpMkLst>
            <pc:docMk/>
            <pc:sldMk cId="557539490" sldId="2076138634"/>
            <ac:grpSpMk id="222" creationId="{C4DDB43E-EB6A-4114-B208-BED223C27C82}"/>
          </ac:grpSpMkLst>
        </pc:grpChg>
        <pc:grpChg chg="mod">
          <ac:chgData name="Reuben Bond" userId="7f300e4aafcfe080" providerId="LiveId" clId="{CDD329E0-28D2-438C-BC36-AAE066050D98}" dt="2022-04-26T17:42:58.845" v="165" actId="1076"/>
          <ac:grpSpMkLst>
            <pc:docMk/>
            <pc:sldMk cId="557539490" sldId="2076138634"/>
            <ac:grpSpMk id="223" creationId="{9D3E9DAA-929B-4996-8D6F-7B252E32A258}"/>
          </ac:grpSpMkLst>
        </pc:grpChg>
        <pc:grpChg chg="mod">
          <ac:chgData name="Reuben Bond" userId="7f300e4aafcfe080" providerId="LiveId" clId="{CDD329E0-28D2-438C-BC36-AAE066050D98}" dt="2022-04-26T17:42:58.845" v="165" actId="1076"/>
          <ac:grpSpMkLst>
            <pc:docMk/>
            <pc:sldMk cId="557539490" sldId="2076138634"/>
            <ac:grpSpMk id="236" creationId="{B45B0A45-5CB0-438F-A91F-B23AE936EE5E}"/>
          </ac:grpSpMkLst>
        </pc:grpChg>
        <pc:grpChg chg="mod">
          <ac:chgData name="Reuben Bond" userId="7f300e4aafcfe080" providerId="LiveId" clId="{CDD329E0-28D2-438C-BC36-AAE066050D98}" dt="2022-04-26T17:42:58.845" v="165" actId="1076"/>
          <ac:grpSpMkLst>
            <pc:docMk/>
            <pc:sldMk cId="557539490" sldId="2076138634"/>
            <ac:grpSpMk id="241" creationId="{0F258570-1B77-4D57-9065-477C41111965}"/>
          </ac:grpSpMkLst>
        </pc:grpChg>
        <pc:grpChg chg="mod">
          <ac:chgData name="Reuben Bond" userId="7f300e4aafcfe080" providerId="LiveId" clId="{CDD329E0-28D2-438C-BC36-AAE066050D98}" dt="2022-04-26T17:42:58.845" v="165" actId="1076"/>
          <ac:grpSpMkLst>
            <pc:docMk/>
            <pc:sldMk cId="557539490" sldId="2076138634"/>
            <ac:grpSpMk id="242" creationId="{BB8DA753-DB45-4335-BADC-EC4D495107AA}"/>
          </ac:grpSpMkLst>
        </pc:grpChg>
        <pc:grpChg chg="mod">
          <ac:chgData name="Reuben Bond" userId="7f300e4aafcfe080" providerId="LiveId" clId="{CDD329E0-28D2-438C-BC36-AAE066050D98}" dt="2022-04-26T17:42:58.845" v="165" actId="1076"/>
          <ac:grpSpMkLst>
            <pc:docMk/>
            <pc:sldMk cId="557539490" sldId="2076138634"/>
            <ac:grpSpMk id="250" creationId="{B1C711E8-CCD8-4BAB-BB17-CF275EC4EAA9}"/>
          </ac:grpSpMkLst>
        </pc:grpChg>
        <pc:grpChg chg="mod">
          <ac:chgData name="Reuben Bond" userId="7f300e4aafcfe080" providerId="LiveId" clId="{CDD329E0-28D2-438C-BC36-AAE066050D98}" dt="2022-04-26T17:42:58.845" v="165" actId="1076"/>
          <ac:grpSpMkLst>
            <pc:docMk/>
            <pc:sldMk cId="557539490" sldId="2076138634"/>
            <ac:grpSpMk id="251" creationId="{E8420866-E40C-4248-9FF8-FE7A024AE9CF}"/>
          </ac:grpSpMkLst>
        </pc:grpChg>
        <pc:grpChg chg="mod">
          <ac:chgData name="Reuben Bond" userId="7f300e4aafcfe080" providerId="LiveId" clId="{CDD329E0-28D2-438C-BC36-AAE066050D98}" dt="2022-04-26T17:42:58.845" v="165" actId="1076"/>
          <ac:grpSpMkLst>
            <pc:docMk/>
            <pc:sldMk cId="557539490" sldId="2076138634"/>
            <ac:grpSpMk id="266" creationId="{E0D09684-8C88-4131-A1CC-101A7C35BFD8}"/>
          </ac:grpSpMkLst>
        </pc:grpChg>
        <pc:grpChg chg="mod">
          <ac:chgData name="Reuben Bond" userId="7f300e4aafcfe080" providerId="LiveId" clId="{CDD329E0-28D2-438C-BC36-AAE066050D98}" dt="2022-04-26T17:42:58.845" v="165" actId="1076"/>
          <ac:grpSpMkLst>
            <pc:docMk/>
            <pc:sldMk cId="557539490" sldId="2076138634"/>
            <ac:grpSpMk id="267" creationId="{28FFB2A7-52D3-4981-BD7B-E966DF61521D}"/>
          </ac:grpSpMkLst>
        </pc:grpChg>
        <pc:grpChg chg="mod">
          <ac:chgData name="Reuben Bond" userId="7f300e4aafcfe080" providerId="LiveId" clId="{CDD329E0-28D2-438C-BC36-AAE066050D98}" dt="2022-04-26T17:42:58.845" v="165" actId="1076"/>
          <ac:grpSpMkLst>
            <pc:docMk/>
            <pc:sldMk cId="557539490" sldId="2076138634"/>
            <ac:grpSpMk id="275" creationId="{4255F809-0618-4BEF-B37B-3C437E0310B2}"/>
          </ac:grpSpMkLst>
        </pc:grpChg>
        <pc:grpChg chg="mod">
          <ac:chgData name="Reuben Bond" userId="7f300e4aafcfe080" providerId="LiveId" clId="{CDD329E0-28D2-438C-BC36-AAE066050D98}" dt="2022-04-26T17:42:58.845" v="165" actId="1076"/>
          <ac:grpSpMkLst>
            <pc:docMk/>
            <pc:sldMk cId="557539490" sldId="2076138634"/>
            <ac:grpSpMk id="276" creationId="{F96B864D-0C1E-4A39-BB1B-1FA66B248D3E}"/>
          </ac:grpSpMkLst>
        </pc:grpChg>
        <pc:grpChg chg="mod">
          <ac:chgData name="Reuben Bond" userId="7f300e4aafcfe080" providerId="LiveId" clId="{CDD329E0-28D2-438C-BC36-AAE066050D98}" dt="2022-04-26T17:42:58.845" v="165" actId="1076"/>
          <ac:grpSpMkLst>
            <pc:docMk/>
            <pc:sldMk cId="557539490" sldId="2076138634"/>
            <ac:grpSpMk id="289" creationId="{51C65CE1-AD01-42E3-8828-5E56C1DFC6B3}"/>
          </ac:grpSpMkLst>
        </pc:grpChg>
        <pc:grpChg chg="mod">
          <ac:chgData name="Reuben Bond" userId="7f300e4aafcfe080" providerId="LiveId" clId="{CDD329E0-28D2-438C-BC36-AAE066050D98}" dt="2022-04-26T17:42:58.845" v="165" actId="1076"/>
          <ac:grpSpMkLst>
            <pc:docMk/>
            <pc:sldMk cId="557539490" sldId="2076138634"/>
            <ac:grpSpMk id="294" creationId="{629CD841-793E-4712-ABB8-8F003CE85770}"/>
          </ac:grpSpMkLst>
        </pc:grpChg>
        <pc:grpChg chg="mod">
          <ac:chgData name="Reuben Bond" userId="7f300e4aafcfe080" providerId="LiveId" clId="{CDD329E0-28D2-438C-BC36-AAE066050D98}" dt="2022-04-26T17:42:58.845" v="165" actId="1076"/>
          <ac:grpSpMkLst>
            <pc:docMk/>
            <pc:sldMk cId="557539490" sldId="2076138634"/>
            <ac:grpSpMk id="297" creationId="{86A64C05-A37F-4628-B085-63A27040846A}"/>
          </ac:grpSpMkLst>
        </pc:grpChg>
        <pc:grpChg chg="mod">
          <ac:chgData name="Reuben Bond" userId="7f300e4aafcfe080" providerId="LiveId" clId="{CDD329E0-28D2-438C-BC36-AAE066050D98}" dt="2022-04-26T17:42:58.845" v="165" actId="1076"/>
          <ac:grpSpMkLst>
            <pc:docMk/>
            <pc:sldMk cId="557539490" sldId="2076138634"/>
            <ac:grpSpMk id="298" creationId="{B1C7583C-86AA-452A-B2DB-F33CFB4E1E16}"/>
          </ac:grpSpMkLst>
        </pc:grpChg>
        <pc:grpChg chg="mod">
          <ac:chgData name="Reuben Bond" userId="7f300e4aafcfe080" providerId="LiveId" clId="{CDD329E0-28D2-438C-BC36-AAE066050D98}" dt="2022-04-26T17:42:58.845" v="165" actId="1076"/>
          <ac:grpSpMkLst>
            <pc:docMk/>
            <pc:sldMk cId="557539490" sldId="2076138634"/>
            <ac:grpSpMk id="306" creationId="{D68F8A0D-2DFF-4518-9A35-E9E62A79026F}"/>
          </ac:grpSpMkLst>
        </pc:grpChg>
        <pc:grpChg chg="mod">
          <ac:chgData name="Reuben Bond" userId="7f300e4aafcfe080" providerId="LiveId" clId="{CDD329E0-28D2-438C-BC36-AAE066050D98}" dt="2022-04-26T17:42:58.845" v="165" actId="1076"/>
          <ac:grpSpMkLst>
            <pc:docMk/>
            <pc:sldMk cId="557539490" sldId="2076138634"/>
            <ac:grpSpMk id="307" creationId="{2444B694-E077-46F3-B652-7E2D12FFBB46}"/>
          </ac:grpSpMkLst>
        </pc:grpChg>
        <pc:picChg chg="mod">
          <ac:chgData name="Reuben Bond" userId="7f300e4aafcfe080" providerId="LiveId" clId="{CDD329E0-28D2-438C-BC36-AAE066050D98}" dt="2022-04-26T17:42:58.845" v="165" actId="1076"/>
          <ac:picMkLst>
            <pc:docMk/>
            <pc:sldMk cId="557539490" sldId="2076138634"/>
            <ac:picMk id="32" creationId="{053C1CCA-9733-45B5-AC45-C073F3B7F1F6}"/>
          </ac:picMkLst>
        </pc:picChg>
        <pc:picChg chg="mod">
          <ac:chgData name="Reuben Bond" userId="7f300e4aafcfe080" providerId="LiveId" clId="{CDD329E0-28D2-438C-BC36-AAE066050D98}" dt="2022-04-26T17:42:58.845" v="165" actId="1076"/>
          <ac:picMkLst>
            <pc:docMk/>
            <pc:sldMk cId="557539490" sldId="2076138634"/>
            <ac:picMk id="33" creationId="{92877119-C872-47D0-982F-F33BBAA0FCFA}"/>
          </ac:picMkLst>
        </pc:picChg>
        <pc:picChg chg="mod">
          <ac:chgData name="Reuben Bond" userId="7f300e4aafcfe080" providerId="LiveId" clId="{CDD329E0-28D2-438C-BC36-AAE066050D98}" dt="2022-04-26T17:42:58.845" v="165" actId="1076"/>
          <ac:picMkLst>
            <pc:docMk/>
            <pc:sldMk cId="557539490" sldId="2076138634"/>
            <ac:picMk id="34" creationId="{8C7E10A5-FA72-49DA-9428-607E2A863D66}"/>
          </ac:picMkLst>
        </pc:picChg>
        <pc:picChg chg="mod">
          <ac:chgData name="Reuben Bond" userId="7f300e4aafcfe080" providerId="LiveId" clId="{CDD329E0-28D2-438C-BC36-AAE066050D98}" dt="2022-04-26T17:42:58.845" v="165" actId="1076"/>
          <ac:picMkLst>
            <pc:docMk/>
            <pc:sldMk cId="557539490" sldId="2076138634"/>
            <ac:picMk id="38" creationId="{6A589E68-A264-4871-AECD-03D7C48F13DC}"/>
          </ac:picMkLst>
        </pc:picChg>
      </pc:sldChg>
      <pc:sldChg chg="modSp new mod ord">
        <pc:chgData name="Reuben Bond" userId="7f300e4aafcfe080" providerId="LiveId" clId="{CDD329E0-28D2-438C-BC36-AAE066050D98}" dt="2022-04-27T04:38:52.178" v="1692"/>
        <pc:sldMkLst>
          <pc:docMk/>
          <pc:sldMk cId="379789754" sldId="2076138635"/>
        </pc:sldMkLst>
        <pc:spChg chg="mod">
          <ac:chgData name="Reuben Bond" userId="7f300e4aafcfe080" providerId="LiveId" clId="{CDD329E0-28D2-438C-BC36-AAE066050D98}" dt="2022-04-26T17:57:55.779" v="270" actId="20577"/>
          <ac:spMkLst>
            <pc:docMk/>
            <pc:sldMk cId="379789754" sldId="2076138635"/>
            <ac:spMk id="2" creationId="{2F25C7C1-B4C9-40A7-9644-CC032291863C}"/>
          </ac:spMkLst>
        </pc:spChg>
        <pc:spChg chg="mod">
          <ac:chgData name="Reuben Bond" userId="7f300e4aafcfe080" providerId="LiveId" clId="{CDD329E0-28D2-438C-BC36-AAE066050D98}" dt="2022-04-26T18:06:28.698" v="402" actId="20577"/>
          <ac:spMkLst>
            <pc:docMk/>
            <pc:sldMk cId="379789754" sldId="2076138635"/>
            <ac:spMk id="3" creationId="{575C6EE2-E4E3-4948-A286-D8650E1F6637}"/>
          </ac:spMkLst>
        </pc:spChg>
      </pc:sldChg>
      <pc:sldChg chg="ord">
        <pc:chgData name="Reuben Bond" userId="7f300e4aafcfe080" providerId="LiveId" clId="{CDD329E0-28D2-438C-BC36-AAE066050D98}" dt="2022-04-26T18:13:34.782" v="432"/>
        <pc:sldMkLst>
          <pc:docMk/>
          <pc:sldMk cId="4025842240" sldId="2076138636"/>
        </pc:sldMkLst>
      </pc:sldChg>
      <pc:sldChg chg="modSp mod ord">
        <pc:chgData name="Reuben Bond" userId="7f300e4aafcfe080" providerId="LiveId" clId="{CDD329E0-28D2-438C-BC36-AAE066050D98}" dt="2022-04-27T05:05:21.663" v="3299" actId="20577"/>
        <pc:sldMkLst>
          <pc:docMk/>
          <pc:sldMk cId="166804663" sldId="2076138637"/>
        </pc:sldMkLst>
        <pc:spChg chg="mod">
          <ac:chgData name="Reuben Bond" userId="7f300e4aafcfe080" providerId="LiveId" clId="{CDD329E0-28D2-438C-BC36-AAE066050D98}" dt="2022-04-27T05:05:21.663" v="3299" actId="20577"/>
          <ac:spMkLst>
            <pc:docMk/>
            <pc:sldMk cId="166804663" sldId="2076138637"/>
            <ac:spMk id="2" creationId="{625168DB-93CE-44F5-9A5E-5E3D59918008}"/>
          </ac:spMkLst>
        </pc:spChg>
      </pc:sldChg>
      <pc:sldChg chg="ord">
        <pc:chgData name="Reuben Bond" userId="7f300e4aafcfe080" providerId="LiveId" clId="{CDD329E0-28D2-438C-BC36-AAE066050D98}" dt="2022-04-26T18:13:34.782" v="432"/>
        <pc:sldMkLst>
          <pc:docMk/>
          <pc:sldMk cId="3081180862" sldId="2076138638"/>
        </pc:sldMkLst>
      </pc:sldChg>
      <pc:sldChg chg="delSp modSp new mod">
        <pc:chgData name="Reuben Bond" userId="7f300e4aafcfe080" providerId="LiveId" clId="{CDD329E0-28D2-438C-BC36-AAE066050D98}" dt="2022-04-27T04:34:38.234" v="1580" actId="1076"/>
        <pc:sldMkLst>
          <pc:docMk/>
          <pc:sldMk cId="4023732169" sldId="2076138639"/>
        </pc:sldMkLst>
        <pc:spChg chg="del">
          <ac:chgData name="Reuben Bond" userId="7f300e4aafcfe080" providerId="LiveId" clId="{CDD329E0-28D2-438C-BC36-AAE066050D98}" dt="2022-04-27T04:30:13.908" v="1295" actId="478"/>
          <ac:spMkLst>
            <pc:docMk/>
            <pc:sldMk cId="4023732169" sldId="2076138639"/>
            <ac:spMk id="2" creationId="{E6EF16B0-6568-428A-85B9-4ED74F8F6B0B}"/>
          </ac:spMkLst>
        </pc:spChg>
        <pc:spChg chg="mod">
          <ac:chgData name="Reuben Bond" userId="7f300e4aafcfe080" providerId="LiveId" clId="{CDD329E0-28D2-438C-BC36-AAE066050D98}" dt="2022-04-27T04:34:38.234" v="1580" actId="1076"/>
          <ac:spMkLst>
            <pc:docMk/>
            <pc:sldMk cId="4023732169" sldId="2076138639"/>
            <ac:spMk id="3" creationId="{F15F0C47-CCE2-4ADD-8711-0484B13E41EE}"/>
          </ac:spMkLst>
        </pc:spChg>
      </pc:sldChg>
      <pc:sldChg chg="delSp modSp new mod">
        <pc:chgData name="Reuben Bond" userId="7f300e4aafcfe080" providerId="LiveId" clId="{CDD329E0-28D2-438C-BC36-AAE066050D98}" dt="2022-04-27T04:34:44.767" v="1581" actId="1076"/>
        <pc:sldMkLst>
          <pc:docMk/>
          <pc:sldMk cId="366830754" sldId="2076138640"/>
        </pc:sldMkLst>
        <pc:spChg chg="del">
          <ac:chgData name="Reuben Bond" userId="7f300e4aafcfe080" providerId="LiveId" clId="{CDD329E0-28D2-438C-BC36-AAE066050D98}" dt="2022-04-27T04:33:28.839" v="1567" actId="478"/>
          <ac:spMkLst>
            <pc:docMk/>
            <pc:sldMk cId="366830754" sldId="2076138640"/>
            <ac:spMk id="2" creationId="{E8DEF408-744F-4DFD-A80A-9B8BCF356862}"/>
          </ac:spMkLst>
        </pc:spChg>
        <pc:spChg chg="mod">
          <ac:chgData name="Reuben Bond" userId="7f300e4aafcfe080" providerId="LiveId" clId="{CDD329E0-28D2-438C-BC36-AAE066050D98}" dt="2022-04-27T04:34:44.767" v="1581" actId="1076"/>
          <ac:spMkLst>
            <pc:docMk/>
            <pc:sldMk cId="366830754" sldId="2076138640"/>
            <ac:spMk id="3" creationId="{44D71EE3-7F96-40D2-8536-147319B185E8}"/>
          </ac:spMkLst>
        </pc:spChg>
      </pc:sldChg>
      <pc:sldChg chg="modSp add mod">
        <pc:chgData name="Reuben Bond" userId="7f300e4aafcfe080" providerId="LiveId" clId="{CDD329E0-28D2-438C-BC36-AAE066050D98}" dt="2022-04-27T04:58:46.128" v="3115" actId="20577"/>
        <pc:sldMkLst>
          <pc:docMk/>
          <pc:sldMk cId="3201089786" sldId="2076138641"/>
        </pc:sldMkLst>
        <pc:spChg chg="mod">
          <ac:chgData name="Reuben Bond" userId="7f300e4aafcfe080" providerId="LiveId" clId="{CDD329E0-28D2-438C-BC36-AAE066050D98}" dt="2022-04-27T04:58:12.286" v="2980" actId="20577"/>
          <ac:spMkLst>
            <pc:docMk/>
            <pc:sldMk cId="3201089786" sldId="2076138641"/>
            <ac:spMk id="2" creationId="{A222904B-1A73-43FA-8490-5A6EC6188C7E}"/>
          </ac:spMkLst>
        </pc:spChg>
        <pc:spChg chg="mod">
          <ac:chgData name="Reuben Bond" userId="7f300e4aafcfe080" providerId="LiveId" clId="{CDD329E0-28D2-438C-BC36-AAE066050D98}" dt="2022-04-27T04:58:46.128" v="3115" actId="20577"/>
          <ac:spMkLst>
            <pc:docMk/>
            <pc:sldMk cId="3201089786" sldId="2076138641"/>
            <ac:spMk id="4" creationId="{F9824C42-CF1B-46BC-8D46-DB8D9D75690E}"/>
          </ac:spMkLst>
        </pc:spChg>
      </pc:sldChg>
      <pc:sldChg chg="modSp add mod ord">
        <pc:chgData name="Reuben Bond" userId="7f300e4aafcfe080" providerId="LiveId" clId="{CDD329E0-28D2-438C-BC36-AAE066050D98}" dt="2022-04-27T04:59:39.887" v="3197" actId="20577"/>
        <pc:sldMkLst>
          <pc:docMk/>
          <pc:sldMk cId="2720528549" sldId="2076138642"/>
        </pc:sldMkLst>
        <pc:spChg chg="mod">
          <ac:chgData name="Reuben Bond" userId="7f300e4aafcfe080" providerId="LiveId" clId="{CDD329E0-28D2-438C-BC36-AAE066050D98}" dt="2022-04-27T04:58:57.836" v="3138" actId="20577"/>
          <ac:spMkLst>
            <pc:docMk/>
            <pc:sldMk cId="2720528549" sldId="2076138642"/>
            <ac:spMk id="2" creationId="{A222904B-1A73-43FA-8490-5A6EC6188C7E}"/>
          </ac:spMkLst>
        </pc:spChg>
        <pc:spChg chg="mod">
          <ac:chgData name="Reuben Bond" userId="7f300e4aafcfe080" providerId="LiveId" clId="{CDD329E0-28D2-438C-BC36-AAE066050D98}" dt="2022-04-27T04:59:39.887" v="3197" actId="20577"/>
          <ac:spMkLst>
            <pc:docMk/>
            <pc:sldMk cId="2720528549" sldId="2076138642"/>
            <ac:spMk id="4" creationId="{F9824C42-CF1B-46BC-8D46-DB8D9D75690E}"/>
          </ac:spMkLst>
        </pc:spChg>
      </pc:sldChg>
      <pc:sldChg chg="addSp delSp modSp new mod modClrScheme chgLayout">
        <pc:chgData name="Reuben Bond" userId="7f300e4aafcfe080" providerId="LiveId" clId="{CDD329E0-28D2-438C-BC36-AAE066050D98}" dt="2022-04-27T07:49:34.807" v="3436" actId="20577"/>
        <pc:sldMkLst>
          <pc:docMk/>
          <pc:sldMk cId="4262656160" sldId="2076138643"/>
        </pc:sldMkLst>
        <pc:spChg chg="mod ord">
          <ac:chgData name="Reuben Bond" userId="7f300e4aafcfe080" providerId="LiveId" clId="{CDD329E0-28D2-438C-BC36-AAE066050D98}" dt="2022-04-27T06:50:24.187" v="3407" actId="20577"/>
          <ac:spMkLst>
            <pc:docMk/>
            <pc:sldMk cId="4262656160" sldId="2076138643"/>
            <ac:spMk id="2" creationId="{C8C96D0D-EFCF-494E-9187-CBB230289453}"/>
          </ac:spMkLst>
        </pc:spChg>
        <pc:spChg chg="add del mod ord">
          <ac:chgData name="Reuben Bond" userId="7f300e4aafcfe080" providerId="LiveId" clId="{CDD329E0-28D2-438C-BC36-AAE066050D98}" dt="2022-04-27T07:49:34.807" v="3436" actId="20577"/>
          <ac:spMkLst>
            <pc:docMk/>
            <pc:sldMk cId="4262656160" sldId="2076138643"/>
            <ac:spMk id="3" creationId="{03CE99E1-770C-4C32-8CEF-2FF0B2BE05A6}"/>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80000096_DA3D8A8B.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_800000A2_EE87B794.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2">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92C-184A-866F-541FD01D6D1E}"/>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92C-184A-866F-541FD01D6D1E}"/>
            </c:ext>
          </c:extLst>
        </c:ser>
        <c:ser>
          <c:idx val="2"/>
          <c:order val="2"/>
          <c:tx>
            <c:strRef>
              <c:f>Sheet1!$D$1</c:f>
              <c:strCache>
                <c:ptCount val="1"/>
                <c:pt idx="0">
                  <c:v>Series 3</c:v>
                </c:pt>
              </c:strCache>
            </c:strRef>
          </c:tx>
          <c:spPr>
            <a:solidFill>
              <a:schemeClr val="accent2">
                <a:tint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92C-184A-866F-541FD01D6D1E}"/>
            </c:ext>
          </c:extLst>
        </c:ser>
        <c:dLbls>
          <c:dLblPos val="outEnd"/>
          <c:showLegendKey val="0"/>
          <c:showVal val="1"/>
          <c:showCatName val="0"/>
          <c:showSerName val="0"/>
          <c:showPercent val="0"/>
          <c:showBubbleSize val="0"/>
        </c:dLbls>
        <c:gapWidth val="219"/>
        <c:overlap val="-27"/>
        <c:axId val="1564970111"/>
        <c:axId val="1589330623"/>
      </c:barChart>
      <c:catAx>
        <c:axId val="15649701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589330623"/>
        <c:crosses val="autoZero"/>
        <c:auto val="1"/>
        <c:lblAlgn val="ctr"/>
        <c:lblOffset val="100"/>
        <c:noMultiLvlLbl val="0"/>
      </c:catAx>
      <c:valAx>
        <c:axId val="1589330623"/>
        <c:scaling>
          <c:orientation val="minMax"/>
        </c:scaling>
        <c:delete val="0"/>
        <c:axPos val="l"/>
        <c:majorGridlines>
          <c:spPr>
            <a:ln w="9525" cap="flat" cmpd="sng" algn="ctr">
              <a:solidFill>
                <a:schemeClr val="tx1">
                  <a:lumMod val="40000"/>
                  <a:lumOff val="6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5649701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2"/>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2">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92C-184A-866F-541FD01D6D1E}"/>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92C-184A-866F-541FD01D6D1E}"/>
            </c:ext>
          </c:extLst>
        </c:ser>
        <c:ser>
          <c:idx val="2"/>
          <c:order val="2"/>
          <c:tx>
            <c:strRef>
              <c:f>Sheet1!$D$1</c:f>
              <c:strCache>
                <c:ptCount val="1"/>
                <c:pt idx="0">
                  <c:v>Series 3</c:v>
                </c:pt>
              </c:strCache>
            </c:strRef>
          </c:tx>
          <c:spPr>
            <a:solidFill>
              <a:schemeClr val="accent2">
                <a:tint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92C-184A-866F-541FD01D6D1E}"/>
            </c:ext>
          </c:extLst>
        </c:ser>
        <c:dLbls>
          <c:dLblPos val="outEnd"/>
          <c:showLegendKey val="0"/>
          <c:showVal val="1"/>
          <c:showCatName val="0"/>
          <c:showSerName val="0"/>
          <c:showPercent val="0"/>
          <c:showBubbleSize val="0"/>
        </c:dLbls>
        <c:gapWidth val="219"/>
        <c:overlap val="-27"/>
        <c:axId val="1564970111"/>
        <c:axId val="1589330623"/>
      </c:barChart>
      <c:catAx>
        <c:axId val="15649701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589330623"/>
        <c:crosses val="autoZero"/>
        <c:auto val="1"/>
        <c:lblAlgn val="ctr"/>
        <c:lblOffset val="100"/>
        <c:noMultiLvlLbl val="0"/>
      </c:catAx>
      <c:valAx>
        <c:axId val="1589330623"/>
        <c:scaling>
          <c:orientation val="minMax"/>
        </c:scaling>
        <c:delete val="0"/>
        <c:axPos val="l"/>
        <c:majorGridlines>
          <c:spPr>
            <a:ln w="9525" cap="flat" cmpd="sng" algn="ctr">
              <a:solidFill>
                <a:schemeClr val="tx1">
                  <a:lumMod val="40000"/>
                  <a:lumOff val="6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5649701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627AD0-17DB-A246-9951-8FDA0F593E32}" type="doc">
      <dgm:prSet loTypeId="urn:microsoft.com/office/officeart/2005/8/layout/process3" loCatId="" qsTypeId="urn:microsoft.com/office/officeart/2005/8/quickstyle/simple1" qsCatId="simple" csTypeId="urn:microsoft.com/office/officeart/2005/8/colors/accent2_1" csCatId="accent2" phldr="1"/>
      <dgm:spPr/>
      <dgm:t>
        <a:bodyPr/>
        <a:lstStyle/>
        <a:p>
          <a:endParaRPr lang="en-US"/>
        </a:p>
      </dgm:t>
    </dgm:pt>
    <dgm:pt modelId="{913A1C3A-3F52-034D-9105-042310548EC6}">
      <dgm:prSet phldrT="[Text]"/>
      <dgm:spPr/>
      <dgm:t>
        <a:bodyPr/>
        <a:lstStyle/>
        <a:p>
          <a:r>
            <a:rPr lang="en-US"/>
            <a:t>Click to edit master text styles</a:t>
          </a:r>
        </a:p>
      </dgm:t>
    </dgm:pt>
    <dgm:pt modelId="{EDDA12A5-78D7-184C-968D-86094816D0CA}" type="parTrans" cxnId="{89730B38-D368-7343-8679-E56752330BA0}">
      <dgm:prSet/>
      <dgm:spPr/>
      <dgm:t>
        <a:bodyPr/>
        <a:lstStyle/>
        <a:p>
          <a:endParaRPr lang="en-US"/>
        </a:p>
      </dgm:t>
    </dgm:pt>
    <dgm:pt modelId="{A549F5E8-1D21-6A4C-B63E-B1AB8CEDB5F1}" type="sibTrans" cxnId="{89730B38-D368-7343-8679-E56752330BA0}">
      <dgm:prSet/>
      <dgm:spPr>
        <a:solidFill>
          <a:schemeClr val="accent2"/>
        </a:solidFill>
      </dgm:spPr>
      <dgm:t>
        <a:bodyPr/>
        <a:lstStyle/>
        <a:p>
          <a:endParaRPr lang="en-US"/>
        </a:p>
      </dgm:t>
    </dgm:pt>
    <dgm:pt modelId="{8E711C1B-8931-2B41-AF28-BCC50023DA9B}">
      <dgm:prSet phldrT="[Text]"/>
      <dgm:spPr/>
      <dgm:t>
        <a:bodyPr/>
        <a:lstStyle/>
        <a:p>
          <a:r>
            <a:rPr lang="en-US"/>
            <a:t>Click to edit master text styles</a:t>
          </a:r>
        </a:p>
      </dgm:t>
    </dgm:pt>
    <dgm:pt modelId="{7220AAA4-1DD8-A54D-96F4-E749BFC8DA7F}" type="parTrans" cxnId="{93485C7C-5266-7344-B9FC-1688D9285B1B}">
      <dgm:prSet/>
      <dgm:spPr/>
      <dgm:t>
        <a:bodyPr/>
        <a:lstStyle/>
        <a:p>
          <a:endParaRPr lang="en-US"/>
        </a:p>
      </dgm:t>
    </dgm:pt>
    <dgm:pt modelId="{AF189C99-58D1-4A45-923E-7FDC1A68CEA5}" type="sibTrans" cxnId="{93485C7C-5266-7344-B9FC-1688D9285B1B}">
      <dgm:prSet/>
      <dgm:spPr/>
      <dgm:t>
        <a:bodyPr/>
        <a:lstStyle/>
        <a:p>
          <a:endParaRPr lang="en-US"/>
        </a:p>
      </dgm:t>
    </dgm:pt>
    <dgm:pt modelId="{257B3A7A-65C3-E742-87C6-9F038D365F20}">
      <dgm:prSet phldrT="[Text]"/>
      <dgm:spPr/>
      <dgm:t>
        <a:bodyPr/>
        <a:lstStyle/>
        <a:p>
          <a:r>
            <a:rPr lang="en-US"/>
            <a:t>Click to edit master text styles</a:t>
          </a:r>
        </a:p>
      </dgm:t>
    </dgm:pt>
    <dgm:pt modelId="{66E7EAF1-8350-C445-B64C-AF6131FD2A33}" type="parTrans" cxnId="{4D4C672D-EA33-8C4E-A8CD-B094943B6330}">
      <dgm:prSet/>
      <dgm:spPr/>
      <dgm:t>
        <a:bodyPr/>
        <a:lstStyle/>
        <a:p>
          <a:endParaRPr lang="en-US"/>
        </a:p>
      </dgm:t>
    </dgm:pt>
    <dgm:pt modelId="{B1CBBC43-9435-9E42-8891-5DE9AD715E13}" type="sibTrans" cxnId="{4D4C672D-EA33-8C4E-A8CD-B094943B6330}">
      <dgm:prSet/>
      <dgm:spPr>
        <a:solidFill>
          <a:schemeClr val="accent2"/>
        </a:solidFill>
      </dgm:spPr>
      <dgm:t>
        <a:bodyPr/>
        <a:lstStyle/>
        <a:p>
          <a:endParaRPr lang="en-US"/>
        </a:p>
      </dgm:t>
    </dgm:pt>
    <dgm:pt modelId="{56B07B68-8FE5-DB42-92BB-BA3566D25FF9}">
      <dgm:prSet phldrT="[Text]"/>
      <dgm:spPr/>
      <dgm:t>
        <a:bodyPr/>
        <a:lstStyle/>
        <a:p>
          <a:r>
            <a:rPr lang="en-US"/>
            <a:t>Click to edit master text styles</a:t>
          </a:r>
        </a:p>
      </dgm:t>
    </dgm:pt>
    <dgm:pt modelId="{9566DC0C-01FD-664D-84F2-EB560D2325E7}" type="parTrans" cxnId="{8E8E0D73-8184-9D40-8D32-EDB15C71D8C8}">
      <dgm:prSet/>
      <dgm:spPr/>
      <dgm:t>
        <a:bodyPr/>
        <a:lstStyle/>
        <a:p>
          <a:endParaRPr lang="en-US"/>
        </a:p>
      </dgm:t>
    </dgm:pt>
    <dgm:pt modelId="{49E74861-81A7-2744-9B99-E44988E4386A}" type="sibTrans" cxnId="{8E8E0D73-8184-9D40-8D32-EDB15C71D8C8}">
      <dgm:prSet/>
      <dgm:spPr/>
      <dgm:t>
        <a:bodyPr/>
        <a:lstStyle/>
        <a:p>
          <a:endParaRPr lang="en-US"/>
        </a:p>
      </dgm:t>
    </dgm:pt>
    <dgm:pt modelId="{F28888E9-81C1-6F45-8E3E-D805C9C0646E}">
      <dgm:prSet phldrT="[Text]"/>
      <dgm:spPr/>
      <dgm:t>
        <a:bodyPr/>
        <a:lstStyle/>
        <a:p>
          <a:r>
            <a:rPr lang="en-US"/>
            <a:t>Click to edit master text styles</a:t>
          </a:r>
        </a:p>
      </dgm:t>
    </dgm:pt>
    <dgm:pt modelId="{C11C746B-CB0E-A743-A770-2DC1E94DE219}" type="parTrans" cxnId="{066CA225-6B65-BF4F-8283-FFE055BA4C63}">
      <dgm:prSet/>
      <dgm:spPr/>
      <dgm:t>
        <a:bodyPr/>
        <a:lstStyle/>
        <a:p>
          <a:endParaRPr lang="en-US"/>
        </a:p>
      </dgm:t>
    </dgm:pt>
    <dgm:pt modelId="{801DD2A7-964B-864D-A69D-FAA7230FAAA3}" type="sibTrans" cxnId="{066CA225-6B65-BF4F-8283-FFE055BA4C63}">
      <dgm:prSet/>
      <dgm:spPr/>
      <dgm:t>
        <a:bodyPr/>
        <a:lstStyle/>
        <a:p>
          <a:endParaRPr lang="en-US"/>
        </a:p>
      </dgm:t>
    </dgm:pt>
    <dgm:pt modelId="{05C9BC72-F57B-0D46-84BD-FA78DA1C8354}">
      <dgm:prSet phldrT="[Text]"/>
      <dgm:spPr/>
      <dgm:t>
        <a:bodyPr/>
        <a:lstStyle/>
        <a:p>
          <a:r>
            <a:rPr lang="en-US"/>
            <a:t>Click to edit master text styles</a:t>
          </a:r>
        </a:p>
      </dgm:t>
    </dgm:pt>
    <dgm:pt modelId="{F1992B8F-7CC1-D742-AC8D-532A883C3F4B}" type="parTrans" cxnId="{900AEE6F-D8E3-634E-991C-C0CF602FDB31}">
      <dgm:prSet/>
      <dgm:spPr/>
      <dgm:t>
        <a:bodyPr/>
        <a:lstStyle/>
        <a:p>
          <a:endParaRPr lang="en-US"/>
        </a:p>
      </dgm:t>
    </dgm:pt>
    <dgm:pt modelId="{F5CD7A4B-7E36-DD43-84FA-33AED735AA17}" type="sibTrans" cxnId="{900AEE6F-D8E3-634E-991C-C0CF602FDB31}">
      <dgm:prSet/>
      <dgm:spPr/>
      <dgm:t>
        <a:bodyPr/>
        <a:lstStyle/>
        <a:p>
          <a:endParaRPr lang="en-US"/>
        </a:p>
      </dgm:t>
    </dgm:pt>
    <dgm:pt modelId="{AA1F619C-E72C-F34C-A9AA-B4C241FE4581}" type="pres">
      <dgm:prSet presAssocID="{1B627AD0-17DB-A246-9951-8FDA0F593E32}" presName="linearFlow" presStyleCnt="0">
        <dgm:presLayoutVars>
          <dgm:dir/>
          <dgm:animLvl val="lvl"/>
          <dgm:resizeHandles val="exact"/>
        </dgm:presLayoutVars>
      </dgm:prSet>
      <dgm:spPr/>
    </dgm:pt>
    <dgm:pt modelId="{BD4A4CA0-F04E-894A-BF24-B668BA752D63}" type="pres">
      <dgm:prSet presAssocID="{913A1C3A-3F52-034D-9105-042310548EC6}" presName="composite" presStyleCnt="0"/>
      <dgm:spPr/>
    </dgm:pt>
    <dgm:pt modelId="{82A192E5-3F5D-9949-9287-259C8DDE4E13}" type="pres">
      <dgm:prSet presAssocID="{913A1C3A-3F52-034D-9105-042310548EC6}" presName="parTx" presStyleLbl="node1" presStyleIdx="0" presStyleCnt="3">
        <dgm:presLayoutVars>
          <dgm:chMax val="0"/>
          <dgm:chPref val="0"/>
          <dgm:bulletEnabled val="1"/>
        </dgm:presLayoutVars>
      </dgm:prSet>
      <dgm:spPr/>
    </dgm:pt>
    <dgm:pt modelId="{4DD460F2-77E9-6240-96D5-992448B0828D}" type="pres">
      <dgm:prSet presAssocID="{913A1C3A-3F52-034D-9105-042310548EC6}" presName="parSh" presStyleLbl="node1" presStyleIdx="0" presStyleCnt="3"/>
      <dgm:spPr/>
    </dgm:pt>
    <dgm:pt modelId="{64E4A5CA-3C0E-3142-B2A6-9BD6A8B02DBB}" type="pres">
      <dgm:prSet presAssocID="{913A1C3A-3F52-034D-9105-042310548EC6}" presName="desTx" presStyleLbl="fgAcc1" presStyleIdx="0" presStyleCnt="3">
        <dgm:presLayoutVars>
          <dgm:bulletEnabled val="1"/>
        </dgm:presLayoutVars>
      </dgm:prSet>
      <dgm:spPr/>
    </dgm:pt>
    <dgm:pt modelId="{75D201E5-1A49-7941-BCEA-076CB4A91D3A}" type="pres">
      <dgm:prSet presAssocID="{A549F5E8-1D21-6A4C-B63E-B1AB8CEDB5F1}" presName="sibTrans" presStyleLbl="sibTrans2D1" presStyleIdx="0" presStyleCnt="2"/>
      <dgm:spPr/>
    </dgm:pt>
    <dgm:pt modelId="{AFC2CD0C-B0E7-1A4A-AA75-A6B2E846E8EC}" type="pres">
      <dgm:prSet presAssocID="{A549F5E8-1D21-6A4C-B63E-B1AB8CEDB5F1}" presName="connTx" presStyleLbl="sibTrans2D1" presStyleIdx="0" presStyleCnt="2"/>
      <dgm:spPr/>
    </dgm:pt>
    <dgm:pt modelId="{37B94151-F0A3-1E48-86C5-E6BB51B1203E}" type="pres">
      <dgm:prSet presAssocID="{257B3A7A-65C3-E742-87C6-9F038D365F20}" presName="composite" presStyleCnt="0"/>
      <dgm:spPr/>
    </dgm:pt>
    <dgm:pt modelId="{4C75D30A-EEA8-904E-8174-FFB6A99555CE}" type="pres">
      <dgm:prSet presAssocID="{257B3A7A-65C3-E742-87C6-9F038D365F20}" presName="parTx" presStyleLbl="node1" presStyleIdx="0" presStyleCnt="3">
        <dgm:presLayoutVars>
          <dgm:chMax val="0"/>
          <dgm:chPref val="0"/>
          <dgm:bulletEnabled val="1"/>
        </dgm:presLayoutVars>
      </dgm:prSet>
      <dgm:spPr/>
    </dgm:pt>
    <dgm:pt modelId="{58033C88-2395-B04B-ABD8-DFA668CAD7E9}" type="pres">
      <dgm:prSet presAssocID="{257B3A7A-65C3-E742-87C6-9F038D365F20}" presName="parSh" presStyleLbl="node1" presStyleIdx="1" presStyleCnt="3"/>
      <dgm:spPr/>
    </dgm:pt>
    <dgm:pt modelId="{DC32AEDB-9DC4-5248-820B-4FAEF8134F64}" type="pres">
      <dgm:prSet presAssocID="{257B3A7A-65C3-E742-87C6-9F038D365F20}" presName="desTx" presStyleLbl="fgAcc1" presStyleIdx="1" presStyleCnt="3">
        <dgm:presLayoutVars>
          <dgm:bulletEnabled val="1"/>
        </dgm:presLayoutVars>
      </dgm:prSet>
      <dgm:spPr/>
    </dgm:pt>
    <dgm:pt modelId="{3CE71071-2257-374D-B639-230F3C6309F8}" type="pres">
      <dgm:prSet presAssocID="{B1CBBC43-9435-9E42-8891-5DE9AD715E13}" presName="sibTrans" presStyleLbl="sibTrans2D1" presStyleIdx="1" presStyleCnt="2"/>
      <dgm:spPr/>
    </dgm:pt>
    <dgm:pt modelId="{EE64EA7A-61CA-D942-A3D1-A04AEEDBF55B}" type="pres">
      <dgm:prSet presAssocID="{B1CBBC43-9435-9E42-8891-5DE9AD715E13}" presName="connTx" presStyleLbl="sibTrans2D1" presStyleIdx="1" presStyleCnt="2"/>
      <dgm:spPr/>
    </dgm:pt>
    <dgm:pt modelId="{78491E84-816C-644F-AF45-E0FDC0391FB1}" type="pres">
      <dgm:prSet presAssocID="{F28888E9-81C1-6F45-8E3E-D805C9C0646E}" presName="composite" presStyleCnt="0"/>
      <dgm:spPr/>
    </dgm:pt>
    <dgm:pt modelId="{FB8D8BB1-C15A-8145-B9CF-6CC8E75BB959}" type="pres">
      <dgm:prSet presAssocID="{F28888E9-81C1-6F45-8E3E-D805C9C0646E}" presName="parTx" presStyleLbl="node1" presStyleIdx="1" presStyleCnt="3">
        <dgm:presLayoutVars>
          <dgm:chMax val="0"/>
          <dgm:chPref val="0"/>
          <dgm:bulletEnabled val="1"/>
        </dgm:presLayoutVars>
      </dgm:prSet>
      <dgm:spPr/>
    </dgm:pt>
    <dgm:pt modelId="{B52BB2C9-941C-BB43-A0C2-65B017264755}" type="pres">
      <dgm:prSet presAssocID="{F28888E9-81C1-6F45-8E3E-D805C9C0646E}" presName="parSh" presStyleLbl="node1" presStyleIdx="2" presStyleCnt="3"/>
      <dgm:spPr/>
    </dgm:pt>
    <dgm:pt modelId="{5C0BD397-3F3B-DB4C-8D2A-FB9D22745666}" type="pres">
      <dgm:prSet presAssocID="{F28888E9-81C1-6F45-8E3E-D805C9C0646E}" presName="desTx" presStyleLbl="fgAcc1" presStyleIdx="2" presStyleCnt="3">
        <dgm:presLayoutVars>
          <dgm:bulletEnabled val="1"/>
        </dgm:presLayoutVars>
      </dgm:prSet>
      <dgm:spPr/>
    </dgm:pt>
  </dgm:ptLst>
  <dgm:cxnLst>
    <dgm:cxn modelId="{CA175A07-19DC-4642-A0E7-ABB6C19BD210}" type="presOf" srcId="{B1CBBC43-9435-9E42-8891-5DE9AD715E13}" destId="{3CE71071-2257-374D-B639-230F3C6309F8}" srcOrd="0" destOrd="0" presId="urn:microsoft.com/office/officeart/2005/8/layout/process3"/>
    <dgm:cxn modelId="{3397041B-98D4-0943-8A7A-3C8B2CF14EB9}" type="presOf" srcId="{257B3A7A-65C3-E742-87C6-9F038D365F20}" destId="{4C75D30A-EEA8-904E-8174-FFB6A99555CE}" srcOrd="0" destOrd="0" presId="urn:microsoft.com/office/officeart/2005/8/layout/process3"/>
    <dgm:cxn modelId="{066CA225-6B65-BF4F-8283-FFE055BA4C63}" srcId="{1B627AD0-17DB-A246-9951-8FDA0F593E32}" destId="{F28888E9-81C1-6F45-8E3E-D805C9C0646E}" srcOrd="2" destOrd="0" parTransId="{C11C746B-CB0E-A743-A770-2DC1E94DE219}" sibTransId="{801DD2A7-964B-864D-A69D-FAA7230FAAA3}"/>
    <dgm:cxn modelId="{4D4C672D-EA33-8C4E-A8CD-B094943B6330}" srcId="{1B627AD0-17DB-A246-9951-8FDA0F593E32}" destId="{257B3A7A-65C3-E742-87C6-9F038D365F20}" srcOrd="1" destOrd="0" parTransId="{66E7EAF1-8350-C445-B64C-AF6131FD2A33}" sibTransId="{B1CBBC43-9435-9E42-8891-5DE9AD715E13}"/>
    <dgm:cxn modelId="{89730B38-D368-7343-8679-E56752330BA0}" srcId="{1B627AD0-17DB-A246-9951-8FDA0F593E32}" destId="{913A1C3A-3F52-034D-9105-042310548EC6}" srcOrd="0" destOrd="0" parTransId="{EDDA12A5-78D7-184C-968D-86094816D0CA}" sibTransId="{A549F5E8-1D21-6A4C-B63E-B1AB8CEDB5F1}"/>
    <dgm:cxn modelId="{7BCDC83F-4337-4D47-BF08-1970A418F031}" type="presOf" srcId="{56B07B68-8FE5-DB42-92BB-BA3566D25FF9}" destId="{DC32AEDB-9DC4-5248-820B-4FAEF8134F64}" srcOrd="0" destOrd="0" presId="urn:microsoft.com/office/officeart/2005/8/layout/process3"/>
    <dgm:cxn modelId="{900AEE6F-D8E3-634E-991C-C0CF602FDB31}" srcId="{F28888E9-81C1-6F45-8E3E-D805C9C0646E}" destId="{05C9BC72-F57B-0D46-84BD-FA78DA1C8354}" srcOrd="0" destOrd="0" parTransId="{F1992B8F-7CC1-D742-AC8D-532A883C3F4B}" sibTransId="{F5CD7A4B-7E36-DD43-84FA-33AED735AA17}"/>
    <dgm:cxn modelId="{8E8E0D73-8184-9D40-8D32-EDB15C71D8C8}" srcId="{257B3A7A-65C3-E742-87C6-9F038D365F20}" destId="{56B07B68-8FE5-DB42-92BB-BA3566D25FF9}" srcOrd="0" destOrd="0" parTransId="{9566DC0C-01FD-664D-84F2-EB560D2325E7}" sibTransId="{49E74861-81A7-2744-9B99-E44988E4386A}"/>
    <dgm:cxn modelId="{972E7156-E7C7-4E44-99FE-61C31FE7FD57}" type="presOf" srcId="{F28888E9-81C1-6F45-8E3E-D805C9C0646E}" destId="{B52BB2C9-941C-BB43-A0C2-65B017264755}" srcOrd="1" destOrd="0" presId="urn:microsoft.com/office/officeart/2005/8/layout/process3"/>
    <dgm:cxn modelId="{9BC62F5A-F5F1-0340-BCF3-8668868AF32C}" type="presOf" srcId="{B1CBBC43-9435-9E42-8891-5DE9AD715E13}" destId="{EE64EA7A-61CA-D942-A3D1-A04AEEDBF55B}" srcOrd="1" destOrd="0" presId="urn:microsoft.com/office/officeart/2005/8/layout/process3"/>
    <dgm:cxn modelId="{0D7F927B-D9BD-6442-BDE0-62CE8E25D0DE}" type="presOf" srcId="{A549F5E8-1D21-6A4C-B63E-B1AB8CEDB5F1}" destId="{AFC2CD0C-B0E7-1A4A-AA75-A6B2E846E8EC}" srcOrd="1" destOrd="0" presId="urn:microsoft.com/office/officeart/2005/8/layout/process3"/>
    <dgm:cxn modelId="{93485C7C-5266-7344-B9FC-1688D9285B1B}" srcId="{913A1C3A-3F52-034D-9105-042310548EC6}" destId="{8E711C1B-8931-2B41-AF28-BCC50023DA9B}" srcOrd="0" destOrd="0" parTransId="{7220AAA4-1DD8-A54D-96F4-E749BFC8DA7F}" sibTransId="{AF189C99-58D1-4A45-923E-7FDC1A68CEA5}"/>
    <dgm:cxn modelId="{5C44DD81-A06E-0D4A-9C78-35B9CFB927AC}" type="presOf" srcId="{8E711C1B-8931-2B41-AF28-BCC50023DA9B}" destId="{64E4A5CA-3C0E-3142-B2A6-9BD6A8B02DBB}" srcOrd="0" destOrd="0" presId="urn:microsoft.com/office/officeart/2005/8/layout/process3"/>
    <dgm:cxn modelId="{D215EB88-908B-0543-B692-9CA3A6FB2183}" type="presOf" srcId="{A549F5E8-1D21-6A4C-B63E-B1AB8CEDB5F1}" destId="{75D201E5-1A49-7941-BCEA-076CB4A91D3A}" srcOrd="0" destOrd="0" presId="urn:microsoft.com/office/officeart/2005/8/layout/process3"/>
    <dgm:cxn modelId="{A0737F8E-3AD9-3D44-B294-2EDE1D654E91}" type="presOf" srcId="{F28888E9-81C1-6F45-8E3E-D805C9C0646E}" destId="{FB8D8BB1-C15A-8145-B9CF-6CC8E75BB959}" srcOrd="0" destOrd="0" presId="urn:microsoft.com/office/officeart/2005/8/layout/process3"/>
    <dgm:cxn modelId="{94BB21A9-75A7-5846-95AE-00CA8481AB1B}" type="presOf" srcId="{913A1C3A-3F52-034D-9105-042310548EC6}" destId="{4DD460F2-77E9-6240-96D5-992448B0828D}" srcOrd="1" destOrd="0" presId="urn:microsoft.com/office/officeart/2005/8/layout/process3"/>
    <dgm:cxn modelId="{F22365CB-813A-D647-B76B-8C863AA378E5}" type="presOf" srcId="{913A1C3A-3F52-034D-9105-042310548EC6}" destId="{82A192E5-3F5D-9949-9287-259C8DDE4E13}" srcOrd="0" destOrd="0" presId="urn:microsoft.com/office/officeart/2005/8/layout/process3"/>
    <dgm:cxn modelId="{D0833BD0-8B23-4A4C-8CF9-3BF126E620F7}" type="presOf" srcId="{1B627AD0-17DB-A246-9951-8FDA0F593E32}" destId="{AA1F619C-E72C-F34C-A9AA-B4C241FE4581}" srcOrd="0" destOrd="0" presId="urn:microsoft.com/office/officeart/2005/8/layout/process3"/>
    <dgm:cxn modelId="{4B6C88E6-DDD6-3743-96E5-4F47E45675A3}" type="presOf" srcId="{05C9BC72-F57B-0D46-84BD-FA78DA1C8354}" destId="{5C0BD397-3F3B-DB4C-8D2A-FB9D22745666}" srcOrd="0" destOrd="0" presId="urn:microsoft.com/office/officeart/2005/8/layout/process3"/>
    <dgm:cxn modelId="{B21E1BFE-A519-CB42-971B-644665B7D1CA}" type="presOf" srcId="{257B3A7A-65C3-E742-87C6-9F038D365F20}" destId="{58033C88-2395-B04B-ABD8-DFA668CAD7E9}" srcOrd="1" destOrd="0" presId="urn:microsoft.com/office/officeart/2005/8/layout/process3"/>
    <dgm:cxn modelId="{37ABEAA1-9AF8-2448-950C-D0A5E4198B6F}" type="presParOf" srcId="{AA1F619C-E72C-F34C-A9AA-B4C241FE4581}" destId="{BD4A4CA0-F04E-894A-BF24-B668BA752D63}" srcOrd="0" destOrd="0" presId="urn:microsoft.com/office/officeart/2005/8/layout/process3"/>
    <dgm:cxn modelId="{4BC4B8B7-0636-6E41-AFE5-D6AC5B9743AA}" type="presParOf" srcId="{BD4A4CA0-F04E-894A-BF24-B668BA752D63}" destId="{82A192E5-3F5D-9949-9287-259C8DDE4E13}" srcOrd="0" destOrd="0" presId="urn:microsoft.com/office/officeart/2005/8/layout/process3"/>
    <dgm:cxn modelId="{97B476C6-D0C8-2C45-94E2-1E1E883931EF}" type="presParOf" srcId="{BD4A4CA0-F04E-894A-BF24-B668BA752D63}" destId="{4DD460F2-77E9-6240-96D5-992448B0828D}" srcOrd="1" destOrd="0" presId="urn:microsoft.com/office/officeart/2005/8/layout/process3"/>
    <dgm:cxn modelId="{4C81D07D-04F4-C541-A201-EA5A2F1CA729}" type="presParOf" srcId="{BD4A4CA0-F04E-894A-BF24-B668BA752D63}" destId="{64E4A5CA-3C0E-3142-B2A6-9BD6A8B02DBB}" srcOrd="2" destOrd="0" presId="urn:microsoft.com/office/officeart/2005/8/layout/process3"/>
    <dgm:cxn modelId="{86F1352F-461B-4443-8FCF-579BD1F45922}" type="presParOf" srcId="{AA1F619C-E72C-F34C-A9AA-B4C241FE4581}" destId="{75D201E5-1A49-7941-BCEA-076CB4A91D3A}" srcOrd="1" destOrd="0" presId="urn:microsoft.com/office/officeart/2005/8/layout/process3"/>
    <dgm:cxn modelId="{D579B8D1-8032-464E-AAC5-60E754F0BCFA}" type="presParOf" srcId="{75D201E5-1A49-7941-BCEA-076CB4A91D3A}" destId="{AFC2CD0C-B0E7-1A4A-AA75-A6B2E846E8EC}" srcOrd="0" destOrd="0" presId="urn:microsoft.com/office/officeart/2005/8/layout/process3"/>
    <dgm:cxn modelId="{A87463A1-68D1-F244-B231-FABC9C2BC953}" type="presParOf" srcId="{AA1F619C-E72C-F34C-A9AA-B4C241FE4581}" destId="{37B94151-F0A3-1E48-86C5-E6BB51B1203E}" srcOrd="2" destOrd="0" presId="urn:microsoft.com/office/officeart/2005/8/layout/process3"/>
    <dgm:cxn modelId="{9A4D3E33-9038-7945-88EA-7C1C8888BFA7}" type="presParOf" srcId="{37B94151-F0A3-1E48-86C5-E6BB51B1203E}" destId="{4C75D30A-EEA8-904E-8174-FFB6A99555CE}" srcOrd="0" destOrd="0" presId="urn:microsoft.com/office/officeart/2005/8/layout/process3"/>
    <dgm:cxn modelId="{260EBC1A-A7A7-964C-B7FD-D1C91E7612BB}" type="presParOf" srcId="{37B94151-F0A3-1E48-86C5-E6BB51B1203E}" destId="{58033C88-2395-B04B-ABD8-DFA668CAD7E9}" srcOrd="1" destOrd="0" presId="urn:microsoft.com/office/officeart/2005/8/layout/process3"/>
    <dgm:cxn modelId="{F4FA7E06-9423-D647-BA1F-6C80B5E9E265}" type="presParOf" srcId="{37B94151-F0A3-1E48-86C5-E6BB51B1203E}" destId="{DC32AEDB-9DC4-5248-820B-4FAEF8134F64}" srcOrd="2" destOrd="0" presId="urn:microsoft.com/office/officeart/2005/8/layout/process3"/>
    <dgm:cxn modelId="{BF597456-898A-6A4A-B1A0-1C3E9E6EF71D}" type="presParOf" srcId="{AA1F619C-E72C-F34C-A9AA-B4C241FE4581}" destId="{3CE71071-2257-374D-B639-230F3C6309F8}" srcOrd="3" destOrd="0" presId="urn:microsoft.com/office/officeart/2005/8/layout/process3"/>
    <dgm:cxn modelId="{78BB7A73-6FF4-7D4C-A323-A099FCD106C7}" type="presParOf" srcId="{3CE71071-2257-374D-B639-230F3C6309F8}" destId="{EE64EA7A-61CA-D942-A3D1-A04AEEDBF55B}" srcOrd="0" destOrd="0" presId="urn:microsoft.com/office/officeart/2005/8/layout/process3"/>
    <dgm:cxn modelId="{D37E08CC-EA76-7546-A2E7-D3E9E98CAAD1}" type="presParOf" srcId="{AA1F619C-E72C-F34C-A9AA-B4C241FE4581}" destId="{78491E84-816C-644F-AF45-E0FDC0391FB1}" srcOrd="4" destOrd="0" presId="urn:microsoft.com/office/officeart/2005/8/layout/process3"/>
    <dgm:cxn modelId="{056AB92F-0A1D-FE46-8644-9BE76AD6B04E}" type="presParOf" srcId="{78491E84-816C-644F-AF45-E0FDC0391FB1}" destId="{FB8D8BB1-C15A-8145-B9CF-6CC8E75BB959}" srcOrd="0" destOrd="0" presId="urn:microsoft.com/office/officeart/2005/8/layout/process3"/>
    <dgm:cxn modelId="{FE369615-E7C4-4844-BDB3-C220B34FBC72}" type="presParOf" srcId="{78491E84-816C-644F-AF45-E0FDC0391FB1}" destId="{B52BB2C9-941C-BB43-A0C2-65B017264755}" srcOrd="1" destOrd="0" presId="urn:microsoft.com/office/officeart/2005/8/layout/process3"/>
    <dgm:cxn modelId="{1EA0704A-AA1C-064E-8214-FB884EA69EBE}" type="presParOf" srcId="{78491E84-816C-644F-AF45-E0FDC0391FB1}" destId="{5C0BD397-3F3B-DB4C-8D2A-FB9D22745666}"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627AD0-17DB-A246-9951-8FDA0F593E32}" type="doc">
      <dgm:prSet loTypeId="urn:microsoft.com/office/officeart/2005/8/layout/process3" loCatId="" qsTypeId="urn:microsoft.com/office/officeart/2005/8/quickstyle/simple1" qsCatId="simple" csTypeId="urn:microsoft.com/office/officeart/2005/8/colors/accent2_1" csCatId="accent2" phldr="1"/>
      <dgm:spPr/>
      <dgm:t>
        <a:bodyPr/>
        <a:lstStyle/>
        <a:p>
          <a:endParaRPr lang="en-US"/>
        </a:p>
      </dgm:t>
    </dgm:pt>
    <dgm:pt modelId="{913A1C3A-3F52-034D-9105-042310548EC6}">
      <dgm:prSet phldrT="[Text]"/>
      <dgm:spPr/>
      <dgm:t>
        <a:bodyPr/>
        <a:lstStyle/>
        <a:p>
          <a:r>
            <a:rPr lang="en-US"/>
            <a:t>Click to edit master text styles</a:t>
          </a:r>
        </a:p>
      </dgm:t>
    </dgm:pt>
    <dgm:pt modelId="{EDDA12A5-78D7-184C-968D-86094816D0CA}" type="parTrans" cxnId="{89730B38-D368-7343-8679-E56752330BA0}">
      <dgm:prSet/>
      <dgm:spPr/>
      <dgm:t>
        <a:bodyPr/>
        <a:lstStyle/>
        <a:p>
          <a:endParaRPr lang="en-US"/>
        </a:p>
      </dgm:t>
    </dgm:pt>
    <dgm:pt modelId="{A549F5E8-1D21-6A4C-B63E-B1AB8CEDB5F1}" type="sibTrans" cxnId="{89730B38-D368-7343-8679-E56752330BA0}">
      <dgm:prSet/>
      <dgm:spPr>
        <a:solidFill>
          <a:schemeClr val="accent2"/>
        </a:solidFill>
      </dgm:spPr>
      <dgm:t>
        <a:bodyPr/>
        <a:lstStyle/>
        <a:p>
          <a:endParaRPr lang="en-US"/>
        </a:p>
      </dgm:t>
    </dgm:pt>
    <dgm:pt modelId="{8E711C1B-8931-2B41-AF28-BCC50023DA9B}">
      <dgm:prSet phldrT="[Text]"/>
      <dgm:spPr/>
      <dgm:t>
        <a:bodyPr/>
        <a:lstStyle/>
        <a:p>
          <a:r>
            <a:rPr lang="en-US"/>
            <a:t>Click to edit master text styles</a:t>
          </a:r>
        </a:p>
      </dgm:t>
    </dgm:pt>
    <dgm:pt modelId="{7220AAA4-1DD8-A54D-96F4-E749BFC8DA7F}" type="parTrans" cxnId="{93485C7C-5266-7344-B9FC-1688D9285B1B}">
      <dgm:prSet/>
      <dgm:spPr/>
      <dgm:t>
        <a:bodyPr/>
        <a:lstStyle/>
        <a:p>
          <a:endParaRPr lang="en-US"/>
        </a:p>
      </dgm:t>
    </dgm:pt>
    <dgm:pt modelId="{AF189C99-58D1-4A45-923E-7FDC1A68CEA5}" type="sibTrans" cxnId="{93485C7C-5266-7344-B9FC-1688D9285B1B}">
      <dgm:prSet/>
      <dgm:spPr/>
      <dgm:t>
        <a:bodyPr/>
        <a:lstStyle/>
        <a:p>
          <a:endParaRPr lang="en-US"/>
        </a:p>
      </dgm:t>
    </dgm:pt>
    <dgm:pt modelId="{257B3A7A-65C3-E742-87C6-9F038D365F20}">
      <dgm:prSet phldrT="[Text]"/>
      <dgm:spPr/>
      <dgm:t>
        <a:bodyPr/>
        <a:lstStyle/>
        <a:p>
          <a:r>
            <a:rPr lang="en-US"/>
            <a:t>Click to edit master text styles</a:t>
          </a:r>
        </a:p>
      </dgm:t>
    </dgm:pt>
    <dgm:pt modelId="{66E7EAF1-8350-C445-B64C-AF6131FD2A33}" type="parTrans" cxnId="{4D4C672D-EA33-8C4E-A8CD-B094943B6330}">
      <dgm:prSet/>
      <dgm:spPr/>
      <dgm:t>
        <a:bodyPr/>
        <a:lstStyle/>
        <a:p>
          <a:endParaRPr lang="en-US"/>
        </a:p>
      </dgm:t>
    </dgm:pt>
    <dgm:pt modelId="{B1CBBC43-9435-9E42-8891-5DE9AD715E13}" type="sibTrans" cxnId="{4D4C672D-EA33-8C4E-A8CD-B094943B6330}">
      <dgm:prSet/>
      <dgm:spPr>
        <a:solidFill>
          <a:schemeClr val="accent2"/>
        </a:solidFill>
      </dgm:spPr>
      <dgm:t>
        <a:bodyPr/>
        <a:lstStyle/>
        <a:p>
          <a:endParaRPr lang="en-US"/>
        </a:p>
      </dgm:t>
    </dgm:pt>
    <dgm:pt modelId="{56B07B68-8FE5-DB42-92BB-BA3566D25FF9}">
      <dgm:prSet phldrT="[Text]"/>
      <dgm:spPr/>
      <dgm:t>
        <a:bodyPr/>
        <a:lstStyle/>
        <a:p>
          <a:r>
            <a:rPr lang="en-US"/>
            <a:t>Click to edit master text styles</a:t>
          </a:r>
        </a:p>
      </dgm:t>
    </dgm:pt>
    <dgm:pt modelId="{9566DC0C-01FD-664D-84F2-EB560D2325E7}" type="parTrans" cxnId="{8E8E0D73-8184-9D40-8D32-EDB15C71D8C8}">
      <dgm:prSet/>
      <dgm:spPr/>
      <dgm:t>
        <a:bodyPr/>
        <a:lstStyle/>
        <a:p>
          <a:endParaRPr lang="en-US"/>
        </a:p>
      </dgm:t>
    </dgm:pt>
    <dgm:pt modelId="{49E74861-81A7-2744-9B99-E44988E4386A}" type="sibTrans" cxnId="{8E8E0D73-8184-9D40-8D32-EDB15C71D8C8}">
      <dgm:prSet/>
      <dgm:spPr/>
      <dgm:t>
        <a:bodyPr/>
        <a:lstStyle/>
        <a:p>
          <a:endParaRPr lang="en-US"/>
        </a:p>
      </dgm:t>
    </dgm:pt>
    <dgm:pt modelId="{F28888E9-81C1-6F45-8E3E-D805C9C0646E}">
      <dgm:prSet phldrT="[Text]"/>
      <dgm:spPr/>
      <dgm:t>
        <a:bodyPr/>
        <a:lstStyle/>
        <a:p>
          <a:r>
            <a:rPr lang="en-US"/>
            <a:t>Click to edit master text styles</a:t>
          </a:r>
        </a:p>
      </dgm:t>
    </dgm:pt>
    <dgm:pt modelId="{C11C746B-CB0E-A743-A770-2DC1E94DE219}" type="parTrans" cxnId="{066CA225-6B65-BF4F-8283-FFE055BA4C63}">
      <dgm:prSet/>
      <dgm:spPr/>
      <dgm:t>
        <a:bodyPr/>
        <a:lstStyle/>
        <a:p>
          <a:endParaRPr lang="en-US"/>
        </a:p>
      </dgm:t>
    </dgm:pt>
    <dgm:pt modelId="{801DD2A7-964B-864D-A69D-FAA7230FAAA3}" type="sibTrans" cxnId="{066CA225-6B65-BF4F-8283-FFE055BA4C63}">
      <dgm:prSet/>
      <dgm:spPr/>
      <dgm:t>
        <a:bodyPr/>
        <a:lstStyle/>
        <a:p>
          <a:endParaRPr lang="en-US"/>
        </a:p>
      </dgm:t>
    </dgm:pt>
    <dgm:pt modelId="{05C9BC72-F57B-0D46-84BD-FA78DA1C8354}">
      <dgm:prSet phldrT="[Text]"/>
      <dgm:spPr/>
      <dgm:t>
        <a:bodyPr/>
        <a:lstStyle/>
        <a:p>
          <a:r>
            <a:rPr lang="en-US"/>
            <a:t>Click to edit master text styles</a:t>
          </a:r>
        </a:p>
      </dgm:t>
    </dgm:pt>
    <dgm:pt modelId="{F1992B8F-7CC1-D742-AC8D-532A883C3F4B}" type="parTrans" cxnId="{900AEE6F-D8E3-634E-991C-C0CF602FDB31}">
      <dgm:prSet/>
      <dgm:spPr/>
      <dgm:t>
        <a:bodyPr/>
        <a:lstStyle/>
        <a:p>
          <a:endParaRPr lang="en-US"/>
        </a:p>
      </dgm:t>
    </dgm:pt>
    <dgm:pt modelId="{F5CD7A4B-7E36-DD43-84FA-33AED735AA17}" type="sibTrans" cxnId="{900AEE6F-D8E3-634E-991C-C0CF602FDB31}">
      <dgm:prSet/>
      <dgm:spPr/>
      <dgm:t>
        <a:bodyPr/>
        <a:lstStyle/>
        <a:p>
          <a:endParaRPr lang="en-US"/>
        </a:p>
      </dgm:t>
    </dgm:pt>
    <dgm:pt modelId="{AA1F619C-E72C-F34C-A9AA-B4C241FE4581}" type="pres">
      <dgm:prSet presAssocID="{1B627AD0-17DB-A246-9951-8FDA0F593E32}" presName="linearFlow" presStyleCnt="0">
        <dgm:presLayoutVars>
          <dgm:dir/>
          <dgm:animLvl val="lvl"/>
          <dgm:resizeHandles val="exact"/>
        </dgm:presLayoutVars>
      </dgm:prSet>
      <dgm:spPr/>
    </dgm:pt>
    <dgm:pt modelId="{BD4A4CA0-F04E-894A-BF24-B668BA752D63}" type="pres">
      <dgm:prSet presAssocID="{913A1C3A-3F52-034D-9105-042310548EC6}" presName="composite" presStyleCnt="0"/>
      <dgm:spPr/>
    </dgm:pt>
    <dgm:pt modelId="{82A192E5-3F5D-9949-9287-259C8DDE4E13}" type="pres">
      <dgm:prSet presAssocID="{913A1C3A-3F52-034D-9105-042310548EC6}" presName="parTx" presStyleLbl="node1" presStyleIdx="0" presStyleCnt="3">
        <dgm:presLayoutVars>
          <dgm:chMax val="0"/>
          <dgm:chPref val="0"/>
          <dgm:bulletEnabled val="1"/>
        </dgm:presLayoutVars>
      </dgm:prSet>
      <dgm:spPr/>
    </dgm:pt>
    <dgm:pt modelId="{4DD460F2-77E9-6240-96D5-992448B0828D}" type="pres">
      <dgm:prSet presAssocID="{913A1C3A-3F52-034D-9105-042310548EC6}" presName="parSh" presStyleLbl="node1" presStyleIdx="0" presStyleCnt="3"/>
      <dgm:spPr/>
    </dgm:pt>
    <dgm:pt modelId="{64E4A5CA-3C0E-3142-B2A6-9BD6A8B02DBB}" type="pres">
      <dgm:prSet presAssocID="{913A1C3A-3F52-034D-9105-042310548EC6}" presName="desTx" presStyleLbl="fgAcc1" presStyleIdx="0" presStyleCnt="3">
        <dgm:presLayoutVars>
          <dgm:bulletEnabled val="1"/>
        </dgm:presLayoutVars>
      </dgm:prSet>
      <dgm:spPr/>
    </dgm:pt>
    <dgm:pt modelId="{75D201E5-1A49-7941-BCEA-076CB4A91D3A}" type="pres">
      <dgm:prSet presAssocID="{A549F5E8-1D21-6A4C-B63E-B1AB8CEDB5F1}" presName="sibTrans" presStyleLbl="sibTrans2D1" presStyleIdx="0" presStyleCnt="2"/>
      <dgm:spPr/>
    </dgm:pt>
    <dgm:pt modelId="{AFC2CD0C-B0E7-1A4A-AA75-A6B2E846E8EC}" type="pres">
      <dgm:prSet presAssocID="{A549F5E8-1D21-6A4C-B63E-B1AB8CEDB5F1}" presName="connTx" presStyleLbl="sibTrans2D1" presStyleIdx="0" presStyleCnt="2"/>
      <dgm:spPr/>
    </dgm:pt>
    <dgm:pt modelId="{37B94151-F0A3-1E48-86C5-E6BB51B1203E}" type="pres">
      <dgm:prSet presAssocID="{257B3A7A-65C3-E742-87C6-9F038D365F20}" presName="composite" presStyleCnt="0"/>
      <dgm:spPr/>
    </dgm:pt>
    <dgm:pt modelId="{4C75D30A-EEA8-904E-8174-FFB6A99555CE}" type="pres">
      <dgm:prSet presAssocID="{257B3A7A-65C3-E742-87C6-9F038D365F20}" presName="parTx" presStyleLbl="node1" presStyleIdx="0" presStyleCnt="3">
        <dgm:presLayoutVars>
          <dgm:chMax val="0"/>
          <dgm:chPref val="0"/>
          <dgm:bulletEnabled val="1"/>
        </dgm:presLayoutVars>
      </dgm:prSet>
      <dgm:spPr/>
    </dgm:pt>
    <dgm:pt modelId="{58033C88-2395-B04B-ABD8-DFA668CAD7E9}" type="pres">
      <dgm:prSet presAssocID="{257B3A7A-65C3-E742-87C6-9F038D365F20}" presName="parSh" presStyleLbl="node1" presStyleIdx="1" presStyleCnt="3"/>
      <dgm:spPr/>
    </dgm:pt>
    <dgm:pt modelId="{DC32AEDB-9DC4-5248-820B-4FAEF8134F64}" type="pres">
      <dgm:prSet presAssocID="{257B3A7A-65C3-E742-87C6-9F038D365F20}" presName="desTx" presStyleLbl="fgAcc1" presStyleIdx="1" presStyleCnt="3">
        <dgm:presLayoutVars>
          <dgm:bulletEnabled val="1"/>
        </dgm:presLayoutVars>
      </dgm:prSet>
      <dgm:spPr/>
    </dgm:pt>
    <dgm:pt modelId="{3CE71071-2257-374D-B639-230F3C6309F8}" type="pres">
      <dgm:prSet presAssocID="{B1CBBC43-9435-9E42-8891-5DE9AD715E13}" presName="sibTrans" presStyleLbl="sibTrans2D1" presStyleIdx="1" presStyleCnt="2"/>
      <dgm:spPr/>
    </dgm:pt>
    <dgm:pt modelId="{EE64EA7A-61CA-D942-A3D1-A04AEEDBF55B}" type="pres">
      <dgm:prSet presAssocID="{B1CBBC43-9435-9E42-8891-5DE9AD715E13}" presName="connTx" presStyleLbl="sibTrans2D1" presStyleIdx="1" presStyleCnt="2"/>
      <dgm:spPr/>
    </dgm:pt>
    <dgm:pt modelId="{78491E84-816C-644F-AF45-E0FDC0391FB1}" type="pres">
      <dgm:prSet presAssocID="{F28888E9-81C1-6F45-8E3E-D805C9C0646E}" presName="composite" presStyleCnt="0"/>
      <dgm:spPr/>
    </dgm:pt>
    <dgm:pt modelId="{FB8D8BB1-C15A-8145-B9CF-6CC8E75BB959}" type="pres">
      <dgm:prSet presAssocID="{F28888E9-81C1-6F45-8E3E-D805C9C0646E}" presName="parTx" presStyleLbl="node1" presStyleIdx="1" presStyleCnt="3">
        <dgm:presLayoutVars>
          <dgm:chMax val="0"/>
          <dgm:chPref val="0"/>
          <dgm:bulletEnabled val="1"/>
        </dgm:presLayoutVars>
      </dgm:prSet>
      <dgm:spPr/>
    </dgm:pt>
    <dgm:pt modelId="{B52BB2C9-941C-BB43-A0C2-65B017264755}" type="pres">
      <dgm:prSet presAssocID="{F28888E9-81C1-6F45-8E3E-D805C9C0646E}" presName="parSh" presStyleLbl="node1" presStyleIdx="2" presStyleCnt="3"/>
      <dgm:spPr/>
    </dgm:pt>
    <dgm:pt modelId="{5C0BD397-3F3B-DB4C-8D2A-FB9D22745666}" type="pres">
      <dgm:prSet presAssocID="{F28888E9-81C1-6F45-8E3E-D805C9C0646E}" presName="desTx" presStyleLbl="fgAcc1" presStyleIdx="2" presStyleCnt="3">
        <dgm:presLayoutVars>
          <dgm:bulletEnabled val="1"/>
        </dgm:presLayoutVars>
      </dgm:prSet>
      <dgm:spPr/>
    </dgm:pt>
  </dgm:ptLst>
  <dgm:cxnLst>
    <dgm:cxn modelId="{CA175A07-19DC-4642-A0E7-ABB6C19BD210}" type="presOf" srcId="{B1CBBC43-9435-9E42-8891-5DE9AD715E13}" destId="{3CE71071-2257-374D-B639-230F3C6309F8}" srcOrd="0" destOrd="0" presId="urn:microsoft.com/office/officeart/2005/8/layout/process3"/>
    <dgm:cxn modelId="{3397041B-98D4-0943-8A7A-3C8B2CF14EB9}" type="presOf" srcId="{257B3A7A-65C3-E742-87C6-9F038D365F20}" destId="{4C75D30A-EEA8-904E-8174-FFB6A99555CE}" srcOrd="0" destOrd="0" presId="urn:microsoft.com/office/officeart/2005/8/layout/process3"/>
    <dgm:cxn modelId="{066CA225-6B65-BF4F-8283-FFE055BA4C63}" srcId="{1B627AD0-17DB-A246-9951-8FDA0F593E32}" destId="{F28888E9-81C1-6F45-8E3E-D805C9C0646E}" srcOrd="2" destOrd="0" parTransId="{C11C746B-CB0E-A743-A770-2DC1E94DE219}" sibTransId="{801DD2A7-964B-864D-A69D-FAA7230FAAA3}"/>
    <dgm:cxn modelId="{4D4C672D-EA33-8C4E-A8CD-B094943B6330}" srcId="{1B627AD0-17DB-A246-9951-8FDA0F593E32}" destId="{257B3A7A-65C3-E742-87C6-9F038D365F20}" srcOrd="1" destOrd="0" parTransId="{66E7EAF1-8350-C445-B64C-AF6131FD2A33}" sibTransId="{B1CBBC43-9435-9E42-8891-5DE9AD715E13}"/>
    <dgm:cxn modelId="{89730B38-D368-7343-8679-E56752330BA0}" srcId="{1B627AD0-17DB-A246-9951-8FDA0F593E32}" destId="{913A1C3A-3F52-034D-9105-042310548EC6}" srcOrd="0" destOrd="0" parTransId="{EDDA12A5-78D7-184C-968D-86094816D0CA}" sibTransId="{A549F5E8-1D21-6A4C-B63E-B1AB8CEDB5F1}"/>
    <dgm:cxn modelId="{7BCDC83F-4337-4D47-BF08-1970A418F031}" type="presOf" srcId="{56B07B68-8FE5-DB42-92BB-BA3566D25FF9}" destId="{DC32AEDB-9DC4-5248-820B-4FAEF8134F64}" srcOrd="0" destOrd="0" presId="urn:microsoft.com/office/officeart/2005/8/layout/process3"/>
    <dgm:cxn modelId="{900AEE6F-D8E3-634E-991C-C0CF602FDB31}" srcId="{F28888E9-81C1-6F45-8E3E-D805C9C0646E}" destId="{05C9BC72-F57B-0D46-84BD-FA78DA1C8354}" srcOrd="0" destOrd="0" parTransId="{F1992B8F-7CC1-D742-AC8D-532A883C3F4B}" sibTransId="{F5CD7A4B-7E36-DD43-84FA-33AED735AA17}"/>
    <dgm:cxn modelId="{8E8E0D73-8184-9D40-8D32-EDB15C71D8C8}" srcId="{257B3A7A-65C3-E742-87C6-9F038D365F20}" destId="{56B07B68-8FE5-DB42-92BB-BA3566D25FF9}" srcOrd="0" destOrd="0" parTransId="{9566DC0C-01FD-664D-84F2-EB560D2325E7}" sibTransId="{49E74861-81A7-2744-9B99-E44988E4386A}"/>
    <dgm:cxn modelId="{972E7156-E7C7-4E44-99FE-61C31FE7FD57}" type="presOf" srcId="{F28888E9-81C1-6F45-8E3E-D805C9C0646E}" destId="{B52BB2C9-941C-BB43-A0C2-65B017264755}" srcOrd="1" destOrd="0" presId="urn:microsoft.com/office/officeart/2005/8/layout/process3"/>
    <dgm:cxn modelId="{9BC62F5A-F5F1-0340-BCF3-8668868AF32C}" type="presOf" srcId="{B1CBBC43-9435-9E42-8891-5DE9AD715E13}" destId="{EE64EA7A-61CA-D942-A3D1-A04AEEDBF55B}" srcOrd="1" destOrd="0" presId="urn:microsoft.com/office/officeart/2005/8/layout/process3"/>
    <dgm:cxn modelId="{0D7F927B-D9BD-6442-BDE0-62CE8E25D0DE}" type="presOf" srcId="{A549F5E8-1D21-6A4C-B63E-B1AB8CEDB5F1}" destId="{AFC2CD0C-B0E7-1A4A-AA75-A6B2E846E8EC}" srcOrd="1" destOrd="0" presId="urn:microsoft.com/office/officeart/2005/8/layout/process3"/>
    <dgm:cxn modelId="{93485C7C-5266-7344-B9FC-1688D9285B1B}" srcId="{913A1C3A-3F52-034D-9105-042310548EC6}" destId="{8E711C1B-8931-2B41-AF28-BCC50023DA9B}" srcOrd="0" destOrd="0" parTransId="{7220AAA4-1DD8-A54D-96F4-E749BFC8DA7F}" sibTransId="{AF189C99-58D1-4A45-923E-7FDC1A68CEA5}"/>
    <dgm:cxn modelId="{5C44DD81-A06E-0D4A-9C78-35B9CFB927AC}" type="presOf" srcId="{8E711C1B-8931-2B41-AF28-BCC50023DA9B}" destId="{64E4A5CA-3C0E-3142-B2A6-9BD6A8B02DBB}" srcOrd="0" destOrd="0" presId="urn:microsoft.com/office/officeart/2005/8/layout/process3"/>
    <dgm:cxn modelId="{D215EB88-908B-0543-B692-9CA3A6FB2183}" type="presOf" srcId="{A549F5E8-1D21-6A4C-B63E-B1AB8CEDB5F1}" destId="{75D201E5-1A49-7941-BCEA-076CB4A91D3A}" srcOrd="0" destOrd="0" presId="urn:microsoft.com/office/officeart/2005/8/layout/process3"/>
    <dgm:cxn modelId="{A0737F8E-3AD9-3D44-B294-2EDE1D654E91}" type="presOf" srcId="{F28888E9-81C1-6F45-8E3E-D805C9C0646E}" destId="{FB8D8BB1-C15A-8145-B9CF-6CC8E75BB959}" srcOrd="0" destOrd="0" presId="urn:microsoft.com/office/officeart/2005/8/layout/process3"/>
    <dgm:cxn modelId="{94BB21A9-75A7-5846-95AE-00CA8481AB1B}" type="presOf" srcId="{913A1C3A-3F52-034D-9105-042310548EC6}" destId="{4DD460F2-77E9-6240-96D5-992448B0828D}" srcOrd="1" destOrd="0" presId="urn:microsoft.com/office/officeart/2005/8/layout/process3"/>
    <dgm:cxn modelId="{F22365CB-813A-D647-B76B-8C863AA378E5}" type="presOf" srcId="{913A1C3A-3F52-034D-9105-042310548EC6}" destId="{82A192E5-3F5D-9949-9287-259C8DDE4E13}" srcOrd="0" destOrd="0" presId="urn:microsoft.com/office/officeart/2005/8/layout/process3"/>
    <dgm:cxn modelId="{D0833BD0-8B23-4A4C-8CF9-3BF126E620F7}" type="presOf" srcId="{1B627AD0-17DB-A246-9951-8FDA0F593E32}" destId="{AA1F619C-E72C-F34C-A9AA-B4C241FE4581}" srcOrd="0" destOrd="0" presId="urn:microsoft.com/office/officeart/2005/8/layout/process3"/>
    <dgm:cxn modelId="{4B6C88E6-DDD6-3743-96E5-4F47E45675A3}" type="presOf" srcId="{05C9BC72-F57B-0D46-84BD-FA78DA1C8354}" destId="{5C0BD397-3F3B-DB4C-8D2A-FB9D22745666}" srcOrd="0" destOrd="0" presId="urn:microsoft.com/office/officeart/2005/8/layout/process3"/>
    <dgm:cxn modelId="{B21E1BFE-A519-CB42-971B-644665B7D1CA}" type="presOf" srcId="{257B3A7A-65C3-E742-87C6-9F038D365F20}" destId="{58033C88-2395-B04B-ABD8-DFA668CAD7E9}" srcOrd="1" destOrd="0" presId="urn:microsoft.com/office/officeart/2005/8/layout/process3"/>
    <dgm:cxn modelId="{37ABEAA1-9AF8-2448-950C-D0A5E4198B6F}" type="presParOf" srcId="{AA1F619C-E72C-F34C-A9AA-B4C241FE4581}" destId="{BD4A4CA0-F04E-894A-BF24-B668BA752D63}" srcOrd="0" destOrd="0" presId="urn:microsoft.com/office/officeart/2005/8/layout/process3"/>
    <dgm:cxn modelId="{4BC4B8B7-0636-6E41-AFE5-D6AC5B9743AA}" type="presParOf" srcId="{BD4A4CA0-F04E-894A-BF24-B668BA752D63}" destId="{82A192E5-3F5D-9949-9287-259C8DDE4E13}" srcOrd="0" destOrd="0" presId="urn:microsoft.com/office/officeart/2005/8/layout/process3"/>
    <dgm:cxn modelId="{97B476C6-D0C8-2C45-94E2-1E1E883931EF}" type="presParOf" srcId="{BD4A4CA0-F04E-894A-BF24-B668BA752D63}" destId="{4DD460F2-77E9-6240-96D5-992448B0828D}" srcOrd="1" destOrd="0" presId="urn:microsoft.com/office/officeart/2005/8/layout/process3"/>
    <dgm:cxn modelId="{4C81D07D-04F4-C541-A201-EA5A2F1CA729}" type="presParOf" srcId="{BD4A4CA0-F04E-894A-BF24-B668BA752D63}" destId="{64E4A5CA-3C0E-3142-B2A6-9BD6A8B02DBB}" srcOrd="2" destOrd="0" presId="urn:microsoft.com/office/officeart/2005/8/layout/process3"/>
    <dgm:cxn modelId="{86F1352F-461B-4443-8FCF-579BD1F45922}" type="presParOf" srcId="{AA1F619C-E72C-F34C-A9AA-B4C241FE4581}" destId="{75D201E5-1A49-7941-BCEA-076CB4A91D3A}" srcOrd="1" destOrd="0" presId="urn:microsoft.com/office/officeart/2005/8/layout/process3"/>
    <dgm:cxn modelId="{D579B8D1-8032-464E-AAC5-60E754F0BCFA}" type="presParOf" srcId="{75D201E5-1A49-7941-BCEA-076CB4A91D3A}" destId="{AFC2CD0C-B0E7-1A4A-AA75-A6B2E846E8EC}" srcOrd="0" destOrd="0" presId="urn:microsoft.com/office/officeart/2005/8/layout/process3"/>
    <dgm:cxn modelId="{A87463A1-68D1-F244-B231-FABC9C2BC953}" type="presParOf" srcId="{AA1F619C-E72C-F34C-A9AA-B4C241FE4581}" destId="{37B94151-F0A3-1E48-86C5-E6BB51B1203E}" srcOrd="2" destOrd="0" presId="urn:microsoft.com/office/officeart/2005/8/layout/process3"/>
    <dgm:cxn modelId="{9A4D3E33-9038-7945-88EA-7C1C8888BFA7}" type="presParOf" srcId="{37B94151-F0A3-1E48-86C5-E6BB51B1203E}" destId="{4C75D30A-EEA8-904E-8174-FFB6A99555CE}" srcOrd="0" destOrd="0" presId="urn:microsoft.com/office/officeart/2005/8/layout/process3"/>
    <dgm:cxn modelId="{260EBC1A-A7A7-964C-B7FD-D1C91E7612BB}" type="presParOf" srcId="{37B94151-F0A3-1E48-86C5-E6BB51B1203E}" destId="{58033C88-2395-B04B-ABD8-DFA668CAD7E9}" srcOrd="1" destOrd="0" presId="urn:microsoft.com/office/officeart/2005/8/layout/process3"/>
    <dgm:cxn modelId="{F4FA7E06-9423-D647-BA1F-6C80B5E9E265}" type="presParOf" srcId="{37B94151-F0A3-1E48-86C5-E6BB51B1203E}" destId="{DC32AEDB-9DC4-5248-820B-4FAEF8134F64}" srcOrd="2" destOrd="0" presId="urn:microsoft.com/office/officeart/2005/8/layout/process3"/>
    <dgm:cxn modelId="{BF597456-898A-6A4A-B1A0-1C3E9E6EF71D}" type="presParOf" srcId="{AA1F619C-E72C-F34C-A9AA-B4C241FE4581}" destId="{3CE71071-2257-374D-B639-230F3C6309F8}" srcOrd="3" destOrd="0" presId="urn:microsoft.com/office/officeart/2005/8/layout/process3"/>
    <dgm:cxn modelId="{78BB7A73-6FF4-7D4C-A323-A099FCD106C7}" type="presParOf" srcId="{3CE71071-2257-374D-B639-230F3C6309F8}" destId="{EE64EA7A-61CA-D942-A3D1-A04AEEDBF55B}" srcOrd="0" destOrd="0" presId="urn:microsoft.com/office/officeart/2005/8/layout/process3"/>
    <dgm:cxn modelId="{D37E08CC-EA76-7546-A2E7-D3E9E98CAAD1}" type="presParOf" srcId="{AA1F619C-E72C-F34C-A9AA-B4C241FE4581}" destId="{78491E84-816C-644F-AF45-E0FDC0391FB1}" srcOrd="4" destOrd="0" presId="urn:microsoft.com/office/officeart/2005/8/layout/process3"/>
    <dgm:cxn modelId="{056AB92F-0A1D-FE46-8644-9BE76AD6B04E}" type="presParOf" srcId="{78491E84-816C-644F-AF45-E0FDC0391FB1}" destId="{FB8D8BB1-C15A-8145-B9CF-6CC8E75BB959}" srcOrd="0" destOrd="0" presId="urn:microsoft.com/office/officeart/2005/8/layout/process3"/>
    <dgm:cxn modelId="{FE369615-E7C4-4844-BDB3-C220B34FBC72}" type="presParOf" srcId="{78491E84-816C-644F-AF45-E0FDC0391FB1}" destId="{B52BB2C9-941C-BB43-A0C2-65B017264755}" srcOrd="1" destOrd="0" presId="urn:microsoft.com/office/officeart/2005/8/layout/process3"/>
    <dgm:cxn modelId="{1EA0704A-AA1C-064E-8214-FB884EA69EBE}" type="presParOf" srcId="{78491E84-816C-644F-AF45-E0FDC0391FB1}" destId="{5C0BD397-3F3B-DB4C-8D2A-FB9D22745666}"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460F2-77E9-6240-96D5-992448B0828D}">
      <dsp:nvSpPr>
        <dsp:cNvPr id="0" name=""/>
        <dsp:cNvSpPr/>
      </dsp:nvSpPr>
      <dsp:spPr>
        <a:xfrm>
          <a:off x="4042"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4042" y="1856058"/>
        <a:ext cx="1838086" cy="666149"/>
      </dsp:txXfrm>
    </dsp:sp>
    <dsp:sp modelId="{64E4A5CA-3C0E-3142-B2A6-9BD6A8B02DBB}">
      <dsp:nvSpPr>
        <dsp:cNvPr id="0" name=""/>
        <dsp:cNvSpPr/>
      </dsp:nvSpPr>
      <dsp:spPr>
        <a:xfrm>
          <a:off x="380518"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410990" y="2552680"/>
        <a:ext cx="1777142" cy="979456"/>
      </dsp:txXfrm>
    </dsp:sp>
    <dsp:sp modelId="{75D201E5-1A49-7941-BCEA-076CB4A91D3A}">
      <dsp:nvSpPr>
        <dsp:cNvPr id="0" name=""/>
        <dsp:cNvSpPr/>
      </dsp:nvSpPr>
      <dsp:spPr>
        <a:xfrm>
          <a:off x="2120776"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120776" y="2051844"/>
        <a:ext cx="453443" cy="274578"/>
      </dsp:txXfrm>
    </dsp:sp>
    <dsp:sp modelId="{58033C88-2395-B04B-ABD8-DFA668CAD7E9}">
      <dsp:nvSpPr>
        <dsp:cNvPr id="0" name=""/>
        <dsp:cNvSpPr/>
      </dsp:nvSpPr>
      <dsp:spPr>
        <a:xfrm>
          <a:off x="2956718"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2956718" y="1856058"/>
        <a:ext cx="1838086" cy="666149"/>
      </dsp:txXfrm>
    </dsp:sp>
    <dsp:sp modelId="{DC32AEDB-9DC4-5248-820B-4FAEF8134F64}">
      <dsp:nvSpPr>
        <dsp:cNvPr id="0" name=""/>
        <dsp:cNvSpPr/>
      </dsp:nvSpPr>
      <dsp:spPr>
        <a:xfrm>
          <a:off x="3333194"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3363666" y="2552680"/>
        <a:ext cx="1777142" cy="979456"/>
      </dsp:txXfrm>
    </dsp:sp>
    <dsp:sp modelId="{3CE71071-2257-374D-B639-230F3C6309F8}">
      <dsp:nvSpPr>
        <dsp:cNvPr id="0" name=""/>
        <dsp:cNvSpPr/>
      </dsp:nvSpPr>
      <dsp:spPr>
        <a:xfrm>
          <a:off x="5073452"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073452" y="2051844"/>
        <a:ext cx="453443" cy="274578"/>
      </dsp:txXfrm>
    </dsp:sp>
    <dsp:sp modelId="{B52BB2C9-941C-BB43-A0C2-65B017264755}">
      <dsp:nvSpPr>
        <dsp:cNvPr id="0" name=""/>
        <dsp:cNvSpPr/>
      </dsp:nvSpPr>
      <dsp:spPr>
        <a:xfrm>
          <a:off x="5909394"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5909394" y="1856058"/>
        <a:ext cx="1838086" cy="666149"/>
      </dsp:txXfrm>
    </dsp:sp>
    <dsp:sp modelId="{5C0BD397-3F3B-DB4C-8D2A-FB9D22745666}">
      <dsp:nvSpPr>
        <dsp:cNvPr id="0" name=""/>
        <dsp:cNvSpPr/>
      </dsp:nvSpPr>
      <dsp:spPr>
        <a:xfrm>
          <a:off x="6285870"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6316342" y="2552680"/>
        <a:ext cx="1777142" cy="9794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460F2-77E9-6240-96D5-992448B0828D}">
      <dsp:nvSpPr>
        <dsp:cNvPr id="0" name=""/>
        <dsp:cNvSpPr/>
      </dsp:nvSpPr>
      <dsp:spPr>
        <a:xfrm>
          <a:off x="4042"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4042" y="1856058"/>
        <a:ext cx="1838086" cy="666149"/>
      </dsp:txXfrm>
    </dsp:sp>
    <dsp:sp modelId="{64E4A5CA-3C0E-3142-B2A6-9BD6A8B02DBB}">
      <dsp:nvSpPr>
        <dsp:cNvPr id="0" name=""/>
        <dsp:cNvSpPr/>
      </dsp:nvSpPr>
      <dsp:spPr>
        <a:xfrm>
          <a:off x="380518"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410990" y="2552680"/>
        <a:ext cx="1777142" cy="979456"/>
      </dsp:txXfrm>
    </dsp:sp>
    <dsp:sp modelId="{75D201E5-1A49-7941-BCEA-076CB4A91D3A}">
      <dsp:nvSpPr>
        <dsp:cNvPr id="0" name=""/>
        <dsp:cNvSpPr/>
      </dsp:nvSpPr>
      <dsp:spPr>
        <a:xfrm>
          <a:off x="2120776"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120776" y="2051844"/>
        <a:ext cx="453443" cy="274578"/>
      </dsp:txXfrm>
    </dsp:sp>
    <dsp:sp modelId="{58033C88-2395-B04B-ABD8-DFA668CAD7E9}">
      <dsp:nvSpPr>
        <dsp:cNvPr id="0" name=""/>
        <dsp:cNvSpPr/>
      </dsp:nvSpPr>
      <dsp:spPr>
        <a:xfrm>
          <a:off x="2956718"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2956718" y="1856058"/>
        <a:ext cx="1838086" cy="666149"/>
      </dsp:txXfrm>
    </dsp:sp>
    <dsp:sp modelId="{DC32AEDB-9DC4-5248-820B-4FAEF8134F64}">
      <dsp:nvSpPr>
        <dsp:cNvPr id="0" name=""/>
        <dsp:cNvSpPr/>
      </dsp:nvSpPr>
      <dsp:spPr>
        <a:xfrm>
          <a:off x="3333194"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3363666" y="2552680"/>
        <a:ext cx="1777142" cy="979456"/>
      </dsp:txXfrm>
    </dsp:sp>
    <dsp:sp modelId="{3CE71071-2257-374D-B639-230F3C6309F8}">
      <dsp:nvSpPr>
        <dsp:cNvPr id="0" name=""/>
        <dsp:cNvSpPr/>
      </dsp:nvSpPr>
      <dsp:spPr>
        <a:xfrm>
          <a:off x="5073452"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073452" y="2051844"/>
        <a:ext cx="453443" cy="274578"/>
      </dsp:txXfrm>
    </dsp:sp>
    <dsp:sp modelId="{B52BB2C9-941C-BB43-A0C2-65B017264755}">
      <dsp:nvSpPr>
        <dsp:cNvPr id="0" name=""/>
        <dsp:cNvSpPr/>
      </dsp:nvSpPr>
      <dsp:spPr>
        <a:xfrm>
          <a:off x="5909394"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5909394" y="1856058"/>
        <a:ext cx="1838086" cy="666149"/>
      </dsp:txXfrm>
    </dsp:sp>
    <dsp:sp modelId="{5C0BD397-3F3B-DB4C-8D2A-FB9D22745666}">
      <dsp:nvSpPr>
        <dsp:cNvPr id="0" name=""/>
        <dsp:cNvSpPr/>
      </dsp:nvSpPr>
      <dsp:spPr>
        <a:xfrm>
          <a:off x="6285870"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6316342" y="2552680"/>
        <a:ext cx="1777142" cy="979456"/>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E00681-2391-4961-B615-0E5BCEB05CC4}" type="datetimeFigureOut">
              <a:rPr lang="en-US" smtClean="0"/>
              <a:t>4/27/2022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8E9E07-77CC-488E-969C-FB9D82897D3C}" type="slidenum">
              <a:rPr lang="en-US" smtClean="0"/>
              <a:t>‹#›</a:t>
            </a:fld>
            <a:endParaRPr lang="en-US"/>
          </a:p>
        </p:txBody>
      </p:sp>
    </p:spTree>
    <p:extLst>
      <p:ext uri="{BB962C8B-B14F-4D97-AF65-F5344CB8AC3E}">
        <p14:creationId xmlns:p14="http://schemas.microsoft.com/office/powerpoint/2010/main" val="3391842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Orleans was conceived as a framework to meet modern workloads with cloud native applications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4/27/2022 12:49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8694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600" kern="1200">
                <a:solidFill>
                  <a:schemeClr val="tx2"/>
                </a:solidFill>
                <a:latin typeface="Open Sans" panose="020B0606030504020204" pitchFamily="34" charset="0"/>
                <a:ea typeface="Open Sans" panose="020B0606030504020204" pitchFamily="34" charset="0"/>
                <a:cs typeface="Open Sans" panose="020B0606030504020204" pitchFamily="34" charset="0"/>
              </a:rPr>
              <a:t>Single-threaded -&gt; Less bugs, no locks, easier to coordinate writes to storage</a:t>
            </a:r>
          </a:p>
          <a:p>
            <a:endParaRPr lang="en-US" sz="2600" kern="1200">
              <a:solidFill>
                <a:schemeClr val="tx2"/>
              </a:solidFill>
              <a:latin typeface="Open Sans" panose="020B0606030504020204" pitchFamily="34" charset="0"/>
              <a:ea typeface="Open Sans" panose="020B0606030504020204" pitchFamily="34" charset="0"/>
              <a:cs typeface="Open Sans" panose="020B0606030504020204" pitchFamily="34" charset="0"/>
            </a:endParaRPr>
          </a:p>
          <a:p>
            <a:endParaRPr lang="en-US" sz="2600" kern="120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Slide Number Placeholder 3"/>
          <p:cNvSpPr>
            <a:spLocks noGrp="1"/>
          </p:cNvSpPr>
          <p:nvPr>
            <p:ph type="sldNum" sz="quarter" idx="5"/>
          </p:nvPr>
        </p:nvSpPr>
        <p:spPr/>
        <p:txBody>
          <a:bodyPr/>
          <a:lstStyle/>
          <a:p>
            <a:fld id="{045E74FF-B95A-3049-B6BA-741949CDE00C}" type="slidenum">
              <a:rPr lang="en-US" smtClean="0"/>
              <a:t>13</a:t>
            </a:fld>
            <a:endParaRPr lang="en-US"/>
          </a:p>
        </p:txBody>
      </p:sp>
    </p:spTree>
    <p:extLst>
      <p:ext uri="{BB962C8B-B14F-4D97-AF65-F5344CB8AC3E}">
        <p14:creationId xmlns:p14="http://schemas.microsoft.com/office/powerpoint/2010/main" val="1104701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2DBCA8-80C6-47C9-B6D8-2CAF7647B90B}" type="slidenum">
              <a:rPr lang="en-US" smtClean="0"/>
              <a:t>14</a:t>
            </a:fld>
            <a:endParaRPr lang="en-US"/>
          </a:p>
        </p:txBody>
      </p:sp>
    </p:spTree>
    <p:extLst>
      <p:ext uri="{BB962C8B-B14F-4D97-AF65-F5344CB8AC3E}">
        <p14:creationId xmlns:p14="http://schemas.microsoft.com/office/powerpoint/2010/main" val="1007960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want to talk about the fault tolerance aspect of the Orleans runtime for a moment.</a:t>
            </a:r>
          </a:p>
        </p:txBody>
      </p:sp>
      <p:sp>
        <p:nvSpPr>
          <p:cNvPr id="4" name="Slide Number Placeholder 3"/>
          <p:cNvSpPr>
            <a:spLocks noGrp="1"/>
          </p:cNvSpPr>
          <p:nvPr>
            <p:ph type="sldNum" sz="quarter" idx="5"/>
          </p:nvPr>
        </p:nvSpPr>
        <p:spPr/>
        <p:txBody>
          <a:bodyPr/>
          <a:lstStyle/>
          <a:p>
            <a:fld id="{464DCF8D-F65D-4E38-AD29-FA3E0CA4BFCE}" type="slidenum">
              <a:rPr lang="en-US" smtClean="0"/>
              <a:t>15</a:t>
            </a:fld>
            <a:endParaRPr lang="en-US"/>
          </a:p>
        </p:txBody>
      </p:sp>
    </p:spTree>
    <p:extLst>
      <p:ext uri="{BB962C8B-B14F-4D97-AF65-F5344CB8AC3E}">
        <p14:creationId xmlns:p14="http://schemas.microsoft.com/office/powerpoint/2010/main" val="40931736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64DCF8D-F65D-4E38-AD29-FA3E0CA4BFCE}" type="slidenum">
              <a:rPr lang="en-US" smtClean="0"/>
              <a:t>16</a:t>
            </a:fld>
            <a:endParaRPr lang="en-US"/>
          </a:p>
        </p:txBody>
      </p:sp>
    </p:spTree>
    <p:extLst>
      <p:ext uri="{BB962C8B-B14F-4D97-AF65-F5344CB8AC3E}">
        <p14:creationId xmlns:p14="http://schemas.microsoft.com/office/powerpoint/2010/main" val="1720880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64DCF8D-F65D-4E38-AD29-FA3E0CA4BFCE}" type="slidenum">
              <a:rPr lang="en-US" smtClean="0"/>
              <a:t>17</a:t>
            </a:fld>
            <a:endParaRPr lang="en-US"/>
          </a:p>
        </p:txBody>
      </p:sp>
    </p:spTree>
    <p:extLst>
      <p:ext uri="{BB962C8B-B14F-4D97-AF65-F5344CB8AC3E}">
        <p14:creationId xmlns:p14="http://schemas.microsoft.com/office/powerpoint/2010/main" val="262850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64DCF8D-F65D-4E38-AD29-FA3E0CA4BFCE}" type="slidenum">
              <a:rPr lang="en-US" smtClean="0"/>
              <a:t>18</a:t>
            </a:fld>
            <a:endParaRPr lang="en-US"/>
          </a:p>
        </p:txBody>
      </p:sp>
    </p:spTree>
    <p:extLst>
      <p:ext uri="{BB962C8B-B14F-4D97-AF65-F5344CB8AC3E}">
        <p14:creationId xmlns:p14="http://schemas.microsoft.com/office/powerpoint/2010/main" val="17545669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64DCF8D-F65D-4E38-AD29-FA3E0CA4BFCE}" type="slidenum">
              <a:rPr lang="en-US" smtClean="0"/>
              <a:t>19</a:t>
            </a:fld>
            <a:endParaRPr lang="en-US"/>
          </a:p>
        </p:txBody>
      </p:sp>
    </p:spTree>
    <p:extLst>
      <p:ext uri="{BB962C8B-B14F-4D97-AF65-F5344CB8AC3E}">
        <p14:creationId xmlns:p14="http://schemas.microsoft.com/office/powerpoint/2010/main" val="18340752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64DCF8D-F65D-4E38-AD29-FA3E0CA4BFCE}" type="slidenum">
              <a:rPr lang="en-US" smtClean="0"/>
              <a:t>20</a:t>
            </a:fld>
            <a:endParaRPr lang="en-US"/>
          </a:p>
        </p:txBody>
      </p:sp>
    </p:spTree>
    <p:extLst>
      <p:ext uri="{BB962C8B-B14F-4D97-AF65-F5344CB8AC3E}">
        <p14:creationId xmlns:p14="http://schemas.microsoft.com/office/powerpoint/2010/main" val="752776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64DCF8D-F65D-4E38-AD29-FA3E0CA4BFCE}" type="slidenum">
              <a:rPr lang="en-US" smtClean="0"/>
              <a:t>21</a:t>
            </a:fld>
            <a:endParaRPr lang="en-US"/>
          </a:p>
        </p:txBody>
      </p:sp>
    </p:spTree>
    <p:extLst>
      <p:ext uri="{BB962C8B-B14F-4D97-AF65-F5344CB8AC3E}">
        <p14:creationId xmlns:p14="http://schemas.microsoft.com/office/powerpoint/2010/main" val="37472570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64DCF8D-F65D-4E38-AD29-FA3E0CA4BFCE}" type="slidenum">
              <a:rPr lang="en-US" smtClean="0"/>
              <a:t>22</a:t>
            </a:fld>
            <a:endParaRPr lang="en-US"/>
          </a:p>
        </p:txBody>
      </p:sp>
    </p:spTree>
    <p:extLst>
      <p:ext uri="{BB962C8B-B14F-4D97-AF65-F5344CB8AC3E}">
        <p14:creationId xmlns:p14="http://schemas.microsoft.com/office/powerpoint/2010/main" val="2668410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Typical app architecture.</a:t>
            </a:r>
          </a:p>
          <a:p>
            <a:r>
              <a:rPr lang="en-US"/>
              <a:t>Web -&gt; LB -&gt; App -&gt; DB</a:t>
            </a:r>
          </a:p>
          <a:p>
            <a:r>
              <a:rPr lang="en-US"/>
              <a:t>It’s a popular app, so multiple instances to handle the load as well as for redundancy – we don’t want any downtime.</a:t>
            </a:r>
          </a:p>
          <a:p>
            <a:endParaRPr lang="en-US"/>
          </a:p>
          <a:p>
            <a:r>
              <a:rPr lang="en-US"/>
              <a:t>But we have a problem. The database is slow and our app is read-heavy, so it ends up putting a lot of load on the database.</a:t>
            </a:r>
          </a:p>
          <a:p>
            <a:r>
              <a:rPr lang="en-US"/>
              <a:t>What’s more, whenever we need to write to the database, our different app instances don’t</a:t>
            </a:r>
          </a:p>
        </p:txBody>
      </p:sp>
      <p:sp>
        <p:nvSpPr>
          <p:cNvPr id="4" name="Slide Number Placeholder 3"/>
          <p:cNvSpPr>
            <a:spLocks noGrp="1"/>
          </p:cNvSpPr>
          <p:nvPr>
            <p:ph type="sldNum" sz="quarter" idx="5"/>
          </p:nvPr>
        </p:nvSpPr>
        <p:spPr/>
        <p:txBody>
          <a:bodyPr/>
          <a:lstStyle/>
          <a:p>
            <a:fld id="{B62DBCA8-80C6-47C9-B6D8-2CAF7647B90B}" type="slidenum">
              <a:rPr lang="en-US" smtClean="0"/>
              <a:t>4</a:t>
            </a:fld>
            <a:endParaRPr lang="en-US"/>
          </a:p>
        </p:txBody>
      </p:sp>
    </p:spTree>
    <p:extLst>
      <p:ext uri="{BB962C8B-B14F-4D97-AF65-F5344CB8AC3E}">
        <p14:creationId xmlns:p14="http://schemas.microsoft.com/office/powerpoint/2010/main" val="4895753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That was all rather conceptual, so it’s time for the only code slide I have for you today.</a:t>
            </a:r>
          </a:p>
          <a:p>
            <a:endParaRPr lang="en-US"/>
          </a:p>
          <a:p>
            <a:r>
              <a:rPr lang="en-US"/>
              <a:t>Here’s what a grain looks like in code, complete with reading and writing from storage.</a:t>
            </a:r>
          </a:p>
          <a:p>
            <a:endParaRPr lang="en-US"/>
          </a:p>
          <a:p>
            <a:r>
              <a:rPr lang="en-US"/>
              <a:t>So you have an interface up top. That’s how we’ll communicate with it.</a:t>
            </a:r>
          </a:p>
          <a:p>
            <a:endParaRPr lang="en-US"/>
          </a:p>
          <a:p>
            <a:r>
              <a:rPr lang="en-US"/>
              <a:t>Then there’s an implementation down bottom.</a:t>
            </a:r>
          </a:p>
          <a:p>
            <a:endParaRPr lang="en-US"/>
          </a:p>
          <a:p>
            <a:r>
              <a:rPr lang="en-US"/>
              <a:t>In the box at the top right, that’s how you get a reference to a grain and then call it.</a:t>
            </a:r>
          </a:p>
          <a:p>
            <a:endParaRPr lang="en-US"/>
          </a:p>
          <a:p>
            <a:r>
              <a:rPr lang="en-US"/>
              <a:t>Looking at that </a:t>
            </a:r>
            <a:r>
              <a:rPr lang="en-US" err="1"/>
              <a:t>SendMessage</a:t>
            </a:r>
            <a:r>
              <a:rPr lang="en-US"/>
              <a:t> implementation, there are no locks to protect the state from being updated by other callers.</a:t>
            </a:r>
          </a:p>
          <a:p>
            <a:r>
              <a:rPr lang="en-US"/>
              <a:t>That’s because grains run one call at a time by default, for simplicity. You can customize that.</a:t>
            </a:r>
          </a:p>
          <a:p>
            <a:endParaRPr lang="en-US"/>
          </a:p>
          <a:p>
            <a:r>
              <a:rPr lang="en-US"/>
              <a:t>We also never load state. It’s loaded automatically before the grain starts handling calls.</a:t>
            </a:r>
          </a:p>
          <a:p>
            <a:r>
              <a:rPr lang="en-US"/>
              <a:t>Because grains are stateful, you don’t have to load state before every call, you load it once and keep it around, only writing changes back to storage.</a:t>
            </a:r>
          </a:p>
          <a:p>
            <a:r>
              <a:rPr lang="en-US"/>
              <a:t>That’s good for perf and lightening the load on the database.</a:t>
            </a:r>
          </a:p>
          <a:p>
            <a:endParaRPr lang="en-US"/>
          </a:p>
          <a:p>
            <a:r>
              <a:rPr lang="en-US"/>
              <a:t>This is just a very quick overview, so for more info, there are docs and samples and other talks that I can link you to.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4DCF8D-F65D-4E38-AD29-FA3E0CA4BF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24494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err="1"/>
              <a:t>Impl</a:t>
            </a:r>
            <a:r>
              <a:rPr lang="en-US"/>
              <a:t> interface</a:t>
            </a:r>
          </a:p>
          <a:p>
            <a:pPr marL="171450" indent="-171450">
              <a:buFont typeface="Arial" panose="020B0604020202020204" pitchFamily="34" charset="0"/>
              <a:buChar char="•"/>
            </a:pPr>
            <a:r>
              <a:rPr lang="en-US"/>
              <a:t>Persistent state – declarative.</a:t>
            </a:r>
          </a:p>
          <a:p>
            <a:pPr marL="171450" indent="-171450">
              <a:buFont typeface="Arial" panose="020B0604020202020204" pitchFamily="34" charset="0"/>
              <a:buChar char="•"/>
            </a:pPr>
            <a:r>
              <a:rPr lang="en-US"/>
              <a:t>Inject into constructor</a:t>
            </a:r>
          </a:p>
          <a:p>
            <a:pPr marL="171450" indent="-171450">
              <a:buFont typeface="Arial" panose="020B0604020202020204" pitchFamily="34" charset="0"/>
              <a:buChar char="•"/>
            </a:pPr>
            <a:r>
              <a:rPr lang="en-US"/>
              <a:t>Orleans uses a plugin model, so the state can go into any database you like.</a:t>
            </a:r>
          </a:p>
          <a:p>
            <a:pPr marL="171450" indent="-171450">
              <a:buFont typeface="Arial" panose="020B0604020202020204" pitchFamily="34" charset="0"/>
              <a:buChar char="•"/>
            </a:pPr>
            <a:r>
              <a:rPr lang="en-US"/>
              <a:t>The community has published providers for many different data stores.</a:t>
            </a:r>
          </a:p>
          <a:p>
            <a:pPr marL="171450" indent="-171450">
              <a:buFont typeface="Arial" panose="020B0604020202020204" pitchFamily="34" charset="0"/>
              <a:buChar char="•"/>
            </a:pPr>
            <a:r>
              <a:rPr lang="en-US" err="1"/>
              <a:t>GetMessage</a:t>
            </a:r>
            <a:r>
              <a:rPr lang="en-US"/>
              <a:t> =&gt; returns immediately out of memory, very fast, low latency</a:t>
            </a:r>
          </a:p>
          <a:p>
            <a:pPr marL="171450" indent="-171450">
              <a:buFont typeface="Arial" panose="020B0604020202020204" pitchFamily="34" charset="0"/>
              <a:buChar char="•"/>
            </a:pPr>
            <a:r>
              <a:rPr lang="en-US" err="1"/>
              <a:t>SendMessage</a:t>
            </a:r>
            <a:r>
              <a:rPr lang="en-US"/>
              <a:t> =&gt; Still benefit from in-memory, but this time we do have to write to storage to keep it durable.</a:t>
            </a:r>
          </a:p>
          <a:p>
            <a:pPr marL="171450" indent="-171450">
              <a:buFont typeface="Arial" panose="020B0604020202020204" pitchFamily="34" charset="0"/>
              <a:buChar char="•"/>
            </a:pPr>
            <a:r>
              <a:rPr lang="en-US"/>
              <a:t>No locks in Send Message since single-threaded!</a:t>
            </a:r>
          </a:p>
          <a:p>
            <a:pPr marL="171450" indent="-171450">
              <a:buFont typeface="Arial" panose="020B0604020202020204" pitchFamily="34" charset="0"/>
              <a:buChar char="•"/>
            </a:pPr>
            <a:r>
              <a:rPr lang="en-US"/>
              <a:t>This code should be familiar to a lot of programmers, but it scales very well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4DCF8D-F65D-4E38-AD29-FA3E0CA4BF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63498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Get REFERENCE to a grain by name</a:t>
            </a:r>
          </a:p>
          <a:p>
            <a:r>
              <a:rPr lang="en-US"/>
              <a:t>Note: synchronous call, it’s essentially like a typed URL, very cheap.</a:t>
            </a:r>
          </a:p>
          <a:p>
            <a:endParaRPr lang="en-US"/>
          </a:p>
          <a:p>
            <a:r>
              <a:rPr lang="en-US"/>
              <a:t>Next: send a call. NOTE: pass “me” by reference to friend grain. Compose grains together by passing references around.</a:t>
            </a:r>
          </a:p>
          <a:p>
            <a:r>
              <a:rPr lang="en-US"/>
              <a:t>Get our messages.</a:t>
            </a:r>
          </a:p>
          <a:p>
            <a:r>
              <a:rPr lang="en-US"/>
              <a:t>Note: we never activated anything. This is a key part to the programming model.</a:t>
            </a:r>
          </a:p>
          <a:p>
            <a:r>
              <a:rPr lang="en-US"/>
              <a:t>The runtime abstracts this away from us.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4DCF8D-F65D-4E38-AD29-FA3E0CA4BF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9741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a:solidFill>
                  <a:schemeClr val="tx1"/>
                </a:solidFill>
                <a:effectLst/>
                <a:latin typeface="+mn-lt"/>
                <a:ea typeface="+mn-ea"/>
                <a:cs typeface="+mn-cs"/>
              </a:rPr>
              <a:t>THIS is *key*​</a:t>
            </a:r>
          </a:p>
          <a:p>
            <a:pPr rtl="0" fontAlgn="base"/>
            <a:r>
              <a:rPr lang="en-US" sz="1200" b="0" i="0" u="none" strike="noStrike" kern="1200">
                <a:solidFill>
                  <a:schemeClr val="tx1"/>
                </a:solidFill>
                <a:effectLst/>
                <a:latin typeface="+mn-lt"/>
                <a:ea typeface="+mn-ea"/>
                <a:cs typeface="+mn-cs"/>
              </a:rPr>
              <a:t>​</a:t>
            </a:r>
          </a:p>
          <a:p>
            <a:pPr rtl="0" fontAlgn="base"/>
            <a:r>
              <a:rPr lang="en-US" sz="1200" b="0" i="0" u="none" strike="noStrike" kern="1200">
                <a:solidFill>
                  <a:schemeClr val="tx1"/>
                </a:solidFill>
                <a:effectLst/>
                <a:latin typeface="+mn-lt"/>
                <a:ea typeface="+mn-ea"/>
                <a:cs typeface="+mn-cs"/>
              </a:rPr>
              <a:t>There when you need them​</a:t>
            </a:r>
          </a:p>
          <a:p>
            <a:pPr rtl="0" fontAlgn="base"/>
            <a:r>
              <a:rPr lang="en-US" sz="1200" b="0" i="0" u="none" strike="noStrike" kern="1200">
                <a:solidFill>
                  <a:schemeClr val="tx1"/>
                </a:solidFill>
                <a:effectLst/>
                <a:latin typeface="+mn-lt"/>
                <a:ea typeface="+mn-ea"/>
                <a:cs typeface="+mn-cs"/>
              </a:rPr>
              <a:t>​</a:t>
            </a:r>
          </a:p>
          <a:p>
            <a:pPr rtl="0" fontAlgn="base"/>
            <a:r>
              <a:rPr lang="en-US" sz="1200" b="0" i="0" u="none" strike="noStrike" kern="1200">
                <a:solidFill>
                  <a:schemeClr val="tx1"/>
                </a:solidFill>
                <a:effectLst/>
                <a:latin typeface="+mn-lt"/>
                <a:ea typeface="+mn-ea"/>
                <a:cs typeface="+mn-cs"/>
              </a:rPr>
              <a:t>We’ll talk more about it in a few slides….​</a:t>
            </a:r>
          </a:p>
          <a:p>
            <a:endParaRPr lang="en-US"/>
          </a:p>
        </p:txBody>
      </p:sp>
      <p:sp>
        <p:nvSpPr>
          <p:cNvPr id="4" name="Slide Number Placeholder 3"/>
          <p:cNvSpPr>
            <a:spLocks noGrp="1"/>
          </p:cNvSpPr>
          <p:nvPr>
            <p:ph type="sldNum" sz="quarter" idx="5"/>
          </p:nvPr>
        </p:nvSpPr>
        <p:spPr/>
        <p:txBody>
          <a:bodyPr/>
          <a:lstStyle/>
          <a:p>
            <a:fld id="{464DCF8D-F65D-4E38-AD29-FA3E0CA4BFCE}" type="slidenum">
              <a:rPr lang="en-US" smtClean="0"/>
              <a:t>26</a:t>
            </a:fld>
            <a:endParaRPr lang="en-US"/>
          </a:p>
        </p:txBody>
      </p:sp>
    </p:spTree>
    <p:extLst>
      <p:ext uri="{BB962C8B-B14F-4D97-AF65-F5344CB8AC3E}">
        <p14:creationId xmlns:p14="http://schemas.microsoft.com/office/powerpoint/2010/main" val="26433009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2DBCA8-80C6-47C9-B6D8-2CAF7647B90B}" type="slidenum">
              <a:rPr lang="en-US" smtClean="0"/>
              <a:t>29</a:t>
            </a:fld>
            <a:endParaRPr lang="en-US"/>
          </a:p>
        </p:txBody>
      </p:sp>
    </p:spTree>
    <p:extLst>
      <p:ext uri="{BB962C8B-B14F-4D97-AF65-F5344CB8AC3E}">
        <p14:creationId xmlns:p14="http://schemas.microsoft.com/office/powerpoint/2010/main" val="13564344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~3 mins</a:t>
            </a:r>
          </a:p>
          <a:p>
            <a:endParaRPr lang="en-US"/>
          </a:p>
          <a:p>
            <a:r>
              <a:rPr lang="en-US"/>
              <a:t>Alright, last slide about the framework, and I just wanted to highlight a few of the features here</a:t>
            </a:r>
          </a:p>
          <a:p>
            <a:r>
              <a:rPr lang="en-US"/>
              <a:t> # Persistence</a:t>
            </a:r>
          </a:p>
          <a:p>
            <a:r>
              <a:rPr lang="en-US"/>
              <a:t>Nice and simple, .NET objects and method calls. Can change backends easily.</a:t>
            </a:r>
          </a:p>
          <a:p>
            <a:r>
              <a:rPr lang="en-US"/>
              <a:t>Fine to avoid.</a:t>
            </a:r>
          </a:p>
          <a:p>
            <a:endParaRPr lang="en-US"/>
          </a:p>
          <a:p>
            <a:r>
              <a:rPr lang="en-US"/>
              <a:t># Transactions</a:t>
            </a:r>
          </a:p>
          <a:p>
            <a:pPr marL="0" indent="0">
              <a:buFont typeface="Arial" panose="020B0604020202020204" pitchFamily="34" charset="0"/>
              <a:buNone/>
            </a:pPr>
            <a:r>
              <a:rPr lang="en-US"/>
              <a:t>Very cool! Unique!</a:t>
            </a:r>
          </a:p>
          <a:p>
            <a:pPr marL="0" indent="0">
              <a:buFont typeface="Arial" panose="020B0604020202020204" pitchFamily="34" charset="0"/>
              <a:buNone/>
            </a:pPr>
            <a:r>
              <a:rPr lang="en-US"/>
              <a:t>Transactional State</a:t>
            </a:r>
          </a:p>
          <a:p>
            <a:pPr marL="0" indent="0">
              <a:buFont typeface="Arial" panose="020B0604020202020204" pitchFamily="34" charset="0"/>
              <a:buNone/>
            </a:pPr>
            <a:r>
              <a:rPr lang="en-US"/>
              <a:t>Transfer Method</a:t>
            </a:r>
          </a:p>
          <a:p>
            <a:pPr marL="0" indent="0">
              <a:buFont typeface="Arial" panose="020B0604020202020204" pitchFamily="34" charset="0"/>
              <a:buNone/>
            </a:pPr>
            <a:r>
              <a:rPr lang="en-US"/>
              <a:t>Transactions can really simplify your life because there are a lot of error cases that you don’t need to consider when using transactions.</a:t>
            </a:r>
          </a:p>
          <a:p>
            <a:pPr marL="0" indent="0">
              <a:buFont typeface="Arial" panose="020B0604020202020204" pitchFamily="34" charset="0"/>
              <a:buNone/>
            </a:pPr>
            <a:endParaRPr lang="en-US"/>
          </a:p>
          <a:p>
            <a:pPr marL="0" indent="0">
              <a:buFont typeface="Arial" panose="020B0604020202020204" pitchFamily="34" charset="0"/>
              <a:buNone/>
            </a:pPr>
            <a:r>
              <a:rPr lang="en-US"/>
              <a:t>7:30</a:t>
            </a:r>
          </a:p>
          <a:p>
            <a:pPr marL="0" indent="0">
              <a:buFont typeface="Arial" panose="020B0604020202020204" pitchFamily="34" charset="0"/>
              <a:buNone/>
            </a:pPr>
            <a:endParaRPr lang="en-US"/>
          </a:p>
          <a:p>
            <a:pPr marL="0" indent="0">
              <a:buFont typeface="Arial" panose="020B0604020202020204" pitchFamily="34" charset="0"/>
              <a:buNone/>
            </a:pPr>
            <a:r>
              <a:rPr lang="en-US"/>
              <a:t># Virtual Streams</a:t>
            </a:r>
          </a:p>
          <a:p>
            <a:pPr marL="0" indent="0">
              <a:buFont typeface="Arial" panose="020B0604020202020204" pitchFamily="34" charset="0"/>
              <a:buNone/>
            </a:pPr>
            <a:r>
              <a:rPr lang="en-US"/>
              <a:t>RPC is a great</a:t>
            </a:r>
          </a:p>
          <a:p>
            <a:pPr marL="0" indent="0">
              <a:buFont typeface="Arial" panose="020B0604020202020204" pitchFamily="34" charset="0"/>
              <a:buNone/>
            </a:pPr>
            <a:r>
              <a:rPr lang="en-US"/>
              <a:t>Decouple both sides of the communication, decouple temporally -&gt; Orleans Streams! Pluggable</a:t>
            </a:r>
          </a:p>
          <a:p>
            <a:pPr marL="0" indent="0">
              <a:buFont typeface="Arial" panose="020B0604020202020204" pitchFamily="34" charset="0"/>
              <a:buNone/>
            </a:pPr>
            <a:r>
              <a:rPr lang="en-US"/>
              <a:t>Declarative bindings</a:t>
            </a:r>
          </a:p>
          <a:p>
            <a:pPr marL="0" indent="0">
              <a:buFont typeface="Arial" panose="020B0604020202020204" pitchFamily="34" charset="0"/>
              <a:buNone/>
            </a:pPr>
            <a:endParaRPr lang="en-US"/>
          </a:p>
          <a:p>
            <a:pPr marL="0" indent="0">
              <a:buFont typeface="Arial" panose="020B0604020202020204" pitchFamily="34" charset="0"/>
              <a:buNone/>
            </a:pPr>
            <a:r>
              <a:rPr lang="en-US"/>
              <a:t># Deployment freedom</a:t>
            </a:r>
          </a:p>
          <a:p>
            <a:pPr marL="171450" indent="-171450">
              <a:buFont typeface="Arial" panose="020B0604020202020204" pitchFamily="34" charset="0"/>
              <a:buChar char="•"/>
            </a:pPr>
            <a:r>
              <a:rPr lang="en-US"/>
              <a:t>Orleans is unopinionated about where it runs. You can add Orleans to the .NET Generic Host Builder, so it works just about everywhere. Internally, teams are running Orleans on Linux, Windows, AKS, Service Fabric, Azure Cloud Services, or bare VMs.</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END OF ORLEANS RECAP</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2DBCA8-80C6-47C9-B6D8-2CAF7647B9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98367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18E9E07-77CC-488E-969C-FB9D82897D3C}" type="slidenum">
              <a:rPr lang="en-US" smtClean="0"/>
              <a:t>33</a:t>
            </a:fld>
            <a:endParaRPr lang="en-US"/>
          </a:p>
        </p:txBody>
      </p:sp>
    </p:spTree>
    <p:extLst>
      <p:ext uri="{BB962C8B-B14F-4D97-AF65-F5344CB8AC3E}">
        <p14:creationId xmlns:p14="http://schemas.microsoft.com/office/powerpoint/2010/main" val="4247301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18E9E07-77CC-488E-969C-FB9D82897D3C}" type="slidenum">
              <a:rPr lang="en-US" smtClean="0"/>
              <a:t>35</a:t>
            </a:fld>
            <a:endParaRPr lang="en-US"/>
          </a:p>
        </p:txBody>
      </p:sp>
    </p:spTree>
    <p:extLst>
      <p:ext uri="{BB962C8B-B14F-4D97-AF65-F5344CB8AC3E}">
        <p14:creationId xmlns:p14="http://schemas.microsoft.com/office/powerpoint/2010/main" val="11023218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18E9E07-77CC-488E-969C-FB9D82897D3C}" type="slidenum">
              <a:rPr lang="en-US" smtClean="0"/>
              <a:t>44</a:t>
            </a:fld>
            <a:endParaRPr lang="en-US"/>
          </a:p>
        </p:txBody>
      </p:sp>
    </p:spTree>
    <p:extLst>
      <p:ext uri="{BB962C8B-B14F-4D97-AF65-F5344CB8AC3E}">
        <p14:creationId xmlns:p14="http://schemas.microsoft.com/office/powerpoint/2010/main" val="12483167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18E9E07-77CC-488E-969C-FB9D82897D3C}" type="slidenum">
              <a:rPr lang="en-US" smtClean="0"/>
              <a:t>46</a:t>
            </a:fld>
            <a:endParaRPr lang="en-US"/>
          </a:p>
        </p:txBody>
      </p:sp>
    </p:spTree>
    <p:extLst>
      <p:ext uri="{BB962C8B-B14F-4D97-AF65-F5344CB8AC3E}">
        <p14:creationId xmlns:p14="http://schemas.microsoft.com/office/powerpoint/2010/main" val="3381735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we have a problem. The database is relatively slow and our app is read-heavy. Those reads can end up putting a lot of load on the database.</a:t>
            </a:r>
          </a:p>
          <a:p>
            <a:endParaRPr lang="en-US"/>
          </a:p>
          <a:p>
            <a:r>
              <a:rPr lang="en-US"/>
              <a:t>What’s more, our writes start hitting contention on the database because we have multiple app instances issuing writes to the same rows.</a:t>
            </a:r>
          </a:p>
          <a:p>
            <a:endParaRPr lang="en-US"/>
          </a:p>
          <a:p>
            <a:r>
              <a:rPr lang="en-US"/>
              <a:t>The database becomes contended and starts slowing down even more as transactions have to wait for one another, or optimistic concurrency writes have to be retried by the app instances when they hit conflicts.</a:t>
            </a:r>
          </a:p>
        </p:txBody>
      </p:sp>
      <p:sp>
        <p:nvSpPr>
          <p:cNvPr id="4" name="Slide Number Placeholder 3"/>
          <p:cNvSpPr>
            <a:spLocks noGrp="1"/>
          </p:cNvSpPr>
          <p:nvPr>
            <p:ph type="sldNum" sz="quarter" idx="5"/>
          </p:nvPr>
        </p:nvSpPr>
        <p:spPr/>
        <p:txBody>
          <a:bodyPr/>
          <a:lstStyle/>
          <a:p>
            <a:fld id="{B62DBCA8-80C6-47C9-B6D8-2CAF7647B90B}" type="slidenum">
              <a:rPr lang="en-US" smtClean="0"/>
              <a:t>5</a:t>
            </a:fld>
            <a:endParaRPr lang="en-US"/>
          </a:p>
        </p:txBody>
      </p:sp>
    </p:spTree>
    <p:extLst>
      <p:ext uri="{BB962C8B-B14F-4D97-AF65-F5344CB8AC3E}">
        <p14:creationId xmlns:p14="http://schemas.microsoft.com/office/powerpoint/2010/main" val="2175400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2DBCA8-80C6-47C9-B6D8-2CAF7647B90B}" type="slidenum">
              <a:rPr lang="en-US" smtClean="0"/>
              <a:t>48</a:t>
            </a:fld>
            <a:endParaRPr lang="en-US"/>
          </a:p>
        </p:txBody>
      </p:sp>
    </p:spTree>
    <p:extLst>
      <p:ext uri="{BB962C8B-B14F-4D97-AF65-F5344CB8AC3E}">
        <p14:creationId xmlns:p14="http://schemas.microsoft.com/office/powerpoint/2010/main" val="15394554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2DBCA8-80C6-47C9-B6D8-2CAF7647B90B}" type="slidenum">
              <a:rPr lang="en-US" smtClean="0"/>
              <a:t>49</a:t>
            </a:fld>
            <a:endParaRPr lang="en-US"/>
          </a:p>
        </p:txBody>
      </p:sp>
    </p:spTree>
    <p:extLst>
      <p:ext uri="{BB962C8B-B14F-4D97-AF65-F5344CB8AC3E}">
        <p14:creationId xmlns:p14="http://schemas.microsoft.com/office/powerpoint/2010/main" val="39654057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Ok, how do instances of your Orleans app find each other? The short answer is that they use a database as a central meeting point.</a:t>
            </a:r>
          </a:p>
          <a:p>
            <a:r>
              <a:rPr lang="en-US"/>
              <a:t>The database can be anything, it can be Azure Table Storage, or another traditional database, or Redis, or Consul/</a:t>
            </a:r>
            <a:r>
              <a:rPr lang="en-US" err="1"/>
              <a:t>ZooKeeper</a:t>
            </a:r>
            <a:r>
              <a:rPr lang="en-US"/>
              <a:t>, or even Kubernetes CRDs.</a:t>
            </a:r>
          </a:p>
          <a:p>
            <a:r>
              <a:rPr lang="en-US"/>
              <a:t>There are a lot of plugins and it’s easy to add more.</a:t>
            </a:r>
          </a:p>
        </p:txBody>
      </p:sp>
      <p:sp>
        <p:nvSpPr>
          <p:cNvPr id="4" name="Slide Number Placeholder 3"/>
          <p:cNvSpPr>
            <a:spLocks noGrp="1"/>
          </p:cNvSpPr>
          <p:nvPr>
            <p:ph type="sldNum" sz="quarter" idx="5"/>
          </p:nvPr>
        </p:nvSpPr>
        <p:spPr/>
        <p:txBody>
          <a:bodyPr/>
          <a:lstStyle/>
          <a:p>
            <a:fld id="{B62DBCA8-80C6-47C9-B6D8-2CAF7647B90B}" type="slidenum">
              <a:rPr lang="en-US" smtClean="0"/>
              <a:t>50</a:t>
            </a:fld>
            <a:endParaRPr lang="en-US"/>
          </a:p>
        </p:txBody>
      </p:sp>
    </p:spTree>
    <p:extLst>
      <p:ext uri="{BB962C8B-B14F-4D97-AF65-F5344CB8AC3E}">
        <p14:creationId xmlns:p14="http://schemas.microsoft.com/office/powerpoint/2010/main" val="28380400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2DBCA8-80C6-47C9-B6D8-2CAF7647B90B}" type="slidenum">
              <a:rPr lang="en-US" smtClean="0"/>
              <a:t>51</a:t>
            </a:fld>
            <a:endParaRPr lang="en-US"/>
          </a:p>
        </p:txBody>
      </p:sp>
    </p:spTree>
    <p:extLst>
      <p:ext uri="{BB962C8B-B14F-4D97-AF65-F5344CB8AC3E}">
        <p14:creationId xmlns:p14="http://schemas.microsoft.com/office/powerpoint/2010/main" val="33022054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2DBCA8-80C6-47C9-B6D8-2CAF7647B90B}" type="slidenum">
              <a:rPr lang="en-US" smtClean="0"/>
              <a:t>52</a:t>
            </a:fld>
            <a:endParaRPr lang="en-US"/>
          </a:p>
        </p:txBody>
      </p:sp>
    </p:spTree>
    <p:extLst>
      <p:ext uri="{BB962C8B-B14F-4D97-AF65-F5344CB8AC3E}">
        <p14:creationId xmlns:p14="http://schemas.microsoft.com/office/powerpoint/2010/main" val="1260174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2DBCA8-80C6-47C9-B6D8-2CAF7647B90B}" type="slidenum">
              <a:rPr lang="en-US" smtClean="0"/>
              <a:t>53</a:t>
            </a:fld>
            <a:endParaRPr lang="en-US"/>
          </a:p>
        </p:txBody>
      </p:sp>
    </p:spTree>
    <p:extLst>
      <p:ext uri="{BB962C8B-B14F-4D97-AF65-F5344CB8AC3E}">
        <p14:creationId xmlns:p14="http://schemas.microsoft.com/office/powerpoint/2010/main" val="37556718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2DBCA8-80C6-47C9-B6D8-2CAF7647B90B}" type="slidenum">
              <a:rPr lang="en-US" smtClean="0"/>
              <a:t>54</a:t>
            </a:fld>
            <a:endParaRPr lang="en-US"/>
          </a:p>
        </p:txBody>
      </p:sp>
    </p:spTree>
    <p:extLst>
      <p:ext uri="{BB962C8B-B14F-4D97-AF65-F5344CB8AC3E}">
        <p14:creationId xmlns:p14="http://schemas.microsoft.com/office/powerpoint/2010/main" val="13137728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2DBCA8-80C6-47C9-B6D8-2CAF7647B90B}" type="slidenum">
              <a:rPr lang="en-US" smtClean="0"/>
              <a:t>55</a:t>
            </a:fld>
            <a:endParaRPr lang="en-US"/>
          </a:p>
        </p:txBody>
      </p:sp>
    </p:spTree>
    <p:extLst>
      <p:ext uri="{BB962C8B-B14F-4D97-AF65-F5344CB8AC3E}">
        <p14:creationId xmlns:p14="http://schemas.microsoft.com/office/powerpoint/2010/main" val="24421101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Ok, so we understand the basic idea there’s a database table that’s used for finding all of the instances of the app.</a:t>
            </a:r>
          </a:p>
          <a:p>
            <a:endParaRPr lang="en-US"/>
          </a:p>
          <a:p>
            <a:r>
              <a:rPr lang="en-US"/>
              <a:t>Here’s how it looks when a new instance starts up.</a:t>
            </a:r>
          </a:p>
          <a:p>
            <a:r>
              <a:rPr lang="en-US"/>
              <a:t>Here, A is joining and B is already up.</a:t>
            </a:r>
          </a:p>
          <a:p>
            <a:endParaRPr lang="en-US"/>
          </a:p>
          <a:p>
            <a:r>
              <a:rPr lang="en-US"/>
              <a:t>So A reads the table then updates it to say it’s joining, and connects to B.</a:t>
            </a:r>
          </a:p>
          <a:p>
            <a:r>
              <a:rPr lang="en-US"/>
              <a:t>When it connects to B it also sends the updated table.</a:t>
            </a:r>
          </a:p>
          <a:p>
            <a:endParaRPr lang="en-US"/>
          </a:p>
          <a:p>
            <a:r>
              <a:rPr lang="en-US"/>
              <a:t>That helps to prevent write conflicts against the table.</a:t>
            </a:r>
          </a:p>
          <a:p>
            <a:endParaRPr lang="en-US"/>
          </a:p>
          <a:p>
            <a:r>
              <a:rPr lang="en-US"/>
              <a:t>Now this is what happens whenever a new app instance starts up.</a:t>
            </a:r>
          </a:p>
          <a:p>
            <a:r>
              <a:rPr lang="en-US"/>
              <a:t>When you scale your app out, this happens, too, as the new instances start.</a:t>
            </a:r>
          </a:p>
        </p:txBody>
      </p:sp>
      <p:sp>
        <p:nvSpPr>
          <p:cNvPr id="4" name="Slide Number Placeholder 3"/>
          <p:cNvSpPr>
            <a:spLocks noGrp="1"/>
          </p:cNvSpPr>
          <p:nvPr>
            <p:ph type="sldNum" sz="quarter" idx="5"/>
          </p:nvPr>
        </p:nvSpPr>
        <p:spPr/>
        <p:txBody>
          <a:bodyPr/>
          <a:lstStyle/>
          <a:p>
            <a:fld id="{B62DBCA8-80C6-47C9-B6D8-2CAF7647B90B}" type="slidenum">
              <a:rPr lang="en-US" smtClean="0"/>
              <a:t>56</a:t>
            </a:fld>
            <a:endParaRPr lang="en-US"/>
          </a:p>
        </p:txBody>
      </p:sp>
    </p:spTree>
    <p:extLst>
      <p:ext uri="{BB962C8B-B14F-4D97-AF65-F5344CB8AC3E}">
        <p14:creationId xmlns:p14="http://schemas.microsoft.com/office/powerpoint/2010/main" val="37324863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that’s all good. What happens when one of the app instances suddenly disappears.</a:t>
            </a:r>
          </a:p>
          <a:p>
            <a:r>
              <a:rPr lang="en-US"/>
              <a:t>Lets say that someone trips over the network cable, for example.</a:t>
            </a:r>
          </a:p>
          <a:p>
            <a:endParaRPr lang="en-US"/>
          </a:p>
          <a:p>
            <a:r>
              <a:rPr lang="en-US"/>
              <a:t>Well, Orleans needs some way of knowing that. And this is where things get a little more complex.</a:t>
            </a:r>
          </a:p>
          <a:p>
            <a:r>
              <a:rPr lang="en-US"/>
              <a:t>Every process will monitor a bunch of other processes, and Orleans makes sure that the load is evenly divided so that there are always a few processes monitoring any given other process.</a:t>
            </a:r>
          </a:p>
          <a:p>
            <a:endParaRPr lang="en-US"/>
          </a:p>
          <a:p>
            <a:r>
              <a:rPr lang="en-US"/>
              <a:t>Anyway, so they send periodic ping messages between each other. Usually, they will receive a PONG in response, very quickly.</a:t>
            </a:r>
          </a:p>
          <a:p>
            <a:r>
              <a:rPr lang="en-US"/>
              <a:t>If they don’t, they will try again after some time, </a:t>
            </a:r>
            <a:r>
              <a:rPr lang="en-US" err="1"/>
              <a:t>eg</a:t>
            </a:r>
            <a:r>
              <a:rPr lang="en-US"/>
              <a:t> 5 secs.</a:t>
            </a:r>
          </a:p>
          <a:p>
            <a:endParaRPr lang="en-US"/>
          </a:p>
          <a:p>
            <a:r>
              <a:rPr lang="en-US"/>
              <a:t>If that fails, then they will update the membership table to say that they think the target might be dead.</a:t>
            </a:r>
          </a:p>
          <a:p>
            <a:r>
              <a:rPr lang="en-US"/>
              <a:t>This is a voting process.</a:t>
            </a:r>
          </a:p>
        </p:txBody>
      </p:sp>
      <p:sp>
        <p:nvSpPr>
          <p:cNvPr id="4" name="Slide Number Placeholder 3"/>
          <p:cNvSpPr>
            <a:spLocks noGrp="1"/>
          </p:cNvSpPr>
          <p:nvPr>
            <p:ph type="sldNum" sz="quarter" idx="5"/>
          </p:nvPr>
        </p:nvSpPr>
        <p:spPr/>
        <p:txBody>
          <a:bodyPr/>
          <a:lstStyle/>
          <a:p>
            <a:fld id="{B62DBCA8-80C6-47C9-B6D8-2CAF7647B90B}" type="slidenum">
              <a:rPr lang="en-US" smtClean="0"/>
              <a:t>57</a:t>
            </a:fld>
            <a:endParaRPr lang="en-US"/>
          </a:p>
        </p:txBody>
      </p:sp>
    </p:spTree>
    <p:extLst>
      <p:ext uri="{BB962C8B-B14F-4D97-AF65-F5344CB8AC3E}">
        <p14:creationId xmlns:p14="http://schemas.microsoft.com/office/powerpoint/2010/main" val="2922863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Tackle the slow read access by adding a cache. That works for reads, especially for data that doesn’t change much.</a:t>
            </a:r>
          </a:p>
          <a:p>
            <a:endParaRPr lang="en-US"/>
          </a:p>
          <a:p>
            <a:r>
              <a:rPr lang="en-US"/>
              <a:t>When our app wants to update something, it reads from the cache, modifies the value, and writes it back to both the cache and the database.</a:t>
            </a:r>
          </a:p>
          <a:p>
            <a:r>
              <a:rPr lang="en-US"/>
              <a:t>If the data isn’t in the cache, we read it from the database first.</a:t>
            </a:r>
          </a:p>
          <a:p>
            <a:endParaRPr lang="en-US"/>
          </a:p>
          <a:p>
            <a:r>
              <a:rPr lang="en-US"/>
              <a:t>But there are problems here, too.</a:t>
            </a:r>
          </a:p>
          <a:p>
            <a:endParaRPr lang="en-US"/>
          </a:p>
        </p:txBody>
      </p:sp>
      <p:sp>
        <p:nvSpPr>
          <p:cNvPr id="4" name="Slide Number Placeholder 3"/>
          <p:cNvSpPr>
            <a:spLocks noGrp="1"/>
          </p:cNvSpPr>
          <p:nvPr>
            <p:ph type="sldNum" sz="quarter" idx="5"/>
          </p:nvPr>
        </p:nvSpPr>
        <p:spPr/>
        <p:txBody>
          <a:bodyPr/>
          <a:lstStyle/>
          <a:p>
            <a:fld id="{B62DBCA8-80C6-47C9-B6D8-2CAF7647B90B}" type="slidenum">
              <a:rPr lang="en-US" smtClean="0"/>
              <a:t>6</a:t>
            </a:fld>
            <a:endParaRPr lang="en-US"/>
          </a:p>
        </p:txBody>
      </p:sp>
    </p:spTree>
    <p:extLst>
      <p:ext uri="{BB962C8B-B14F-4D97-AF65-F5344CB8AC3E}">
        <p14:creationId xmlns:p14="http://schemas.microsoft.com/office/powerpoint/2010/main" val="20754661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taking that further, is A &amp; C both think that B is down, then the last one to vote will declare it dead.</a:t>
            </a:r>
          </a:p>
          <a:p>
            <a:r>
              <a:rPr lang="en-US"/>
              <a:t>In this case, that’s C.</a:t>
            </a:r>
          </a:p>
          <a:p>
            <a:endParaRPr lang="en-US"/>
          </a:p>
          <a:p>
            <a:r>
              <a:rPr lang="en-US"/>
              <a:t>At that point, Orleans will rebalance things around the cluster and automatically heal itself.</a:t>
            </a:r>
          </a:p>
          <a:p>
            <a:endParaRPr lang="en-US"/>
          </a:p>
          <a:p>
            <a:r>
              <a:rPr lang="en-US"/>
              <a:t>This is the basics of how cluster membership works.</a:t>
            </a:r>
          </a:p>
          <a:p>
            <a:r>
              <a:rPr lang="en-US"/>
              <a:t>We could go into a lot more detail, but that can fill multiple hours. If you want to know more about the intricate details, then we can chat on Twitter or </a:t>
            </a:r>
            <a:r>
              <a:rPr lang="en-US" err="1"/>
              <a:t>Gitter</a:t>
            </a:r>
            <a:r>
              <a:rPr lang="en-US"/>
              <a:t> and I can share some details and some research and lecture videos with you. </a:t>
            </a:r>
          </a:p>
          <a:p>
            <a:endParaRPr lang="en-US"/>
          </a:p>
          <a:p>
            <a:r>
              <a:rPr lang="en-US"/>
              <a:t>Think about what happens if A &amp; C are actually just very </a:t>
            </a:r>
            <a:r>
              <a:rPr lang="en-US" err="1"/>
              <a:t>very</a:t>
            </a:r>
            <a:r>
              <a:rPr lang="en-US"/>
              <a:t> slow, so they might THINK B is down, but it’s actually fine, and A &amp; C are the real problem.</a:t>
            </a:r>
          </a:p>
          <a:p>
            <a:r>
              <a:rPr lang="en-US"/>
              <a:t>Another think to consider is that if B is just very slow then it might not respond to messages in time. So it needs to learn that it was voted out while it was asleep and recover.</a:t>
            </a:r>
          </a:p>
        </p:txBody>
      </p:sp>
      <p:sp>
        <p:nvSpPr>
          <p:cNvPr id="4" name="Slide Number Placeholder 3"/>
          <p:cNvSpPr>
            <a:spLocks noGrp="1"/>
          </p:cNvSpPr>
          <p:nvPr>
            <p:ph type="sldNum" sz="quarter" idx="5"/>
          </p:nvPr>
        </p:nvSpPr>
        <p:spPr/>
        <p:txBody>
          <a:bodyPr/>
          <a:lstStyle/>
          <a:p>
            <a:fld id="{B62DBCA8-80C6-47C9-B6D8-2CAF7647B90B}" type="slidenum">
              <a:rPr lang="en-US" smtClean="0"/>
              <a:t>58</a:t>
            </a:fld>
            <a:endParaRPr lang="en-US"/>
          </a:p>
        </p:txBody>
      </p:sp>
    </p:spTree>
    <p:extLst>
      <p:ext uri="{BB962C8B-B14F-4D97-AF65-F5344CB8AC3E}">
        <p14:creationId xmlns:p14="http://schemas.microsoft.com/office/powerpoint/2010/main" val="8400125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2DBCA8-80C6-47C9-B6D8-2CAF7647B90B}" type="slidenum">
              <a:rPr lang="en-US" smtClean="0"/>
              <a:t>59</a:t>
            </a:fld>
            <a:endParaRPr lang="en-US"/>
          </a:p>
        </p:txBody>
      </p:sp>
    </p:spTree>
    <p:extLst>
      <p:ext uri="{BB962C8B-B14F-4D97-AF65-F5344CB8AC3E}">
        <p14:creationId xmlns:p14="http://schemas.microsoft.com/office/powerpoint/2010/main" val="18773772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2DBCA8-80C6-47C9-B6D8-2CAF7647B90B}" type="slidenum">
              <a:rPr lang="en-US" smtClean="0"/>
              <a:t>60</a:t>
            </a:fld>
            <a:endParaRPr lang="en-US"/>
          </a:p>
        </p:txBody>
      </p:sp>
    </p:spTree>
    <p:extLst>
      <p:ext uri="{BB962C8B-B14F-4D97-AF65-F5344CB8AC3E}">
        <p14:creationId xmlns:p14="http://schemas.microsoft.com/office/powerpoint/2010/main" val="20422182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Another example, this time I want to show a slightly more involved grain.</a:t>
            </a:r>
          </a:p>
          <a:p>
            <a:r>
              <a:rPr lang="en-US"/>
              <a:t>This one has some state injected through the constructor – it’s like a binding that you might have seen in Azure Functions</a:t>
            </a:r>
          </a:p>
          <a:p>
            <a:endParaRPr lang="en-US"/>
          </a:p>
        </p:txBody>
      </p:sp>
      <p:sp>
        <p:nvSpPr>
          <p:cNvPr id="4" name="Slide Number Placeholder 3"/>
          <p:cNvSpPr>
            <a:spLocks noGrp="1"/>
          </p:cNvSpPr>
          <p:nvPr>
            <p:ph type="sldNum" sz="quarter" idx="5"/>
          </p:nvPr>
        </p:nvSpPr>
        <p:spPr/>
        <p:txBody>
          <a:bodyPr/>
          <a:lstStyle/>
          <a:p>
            <a:fld id="{B62DBCA8-80C6-47C9-B6D8-2CAF7647B90B}" type="slidenum">
              <a:rPr lang="en-US" smtClean="0"/>
              <a:t>63</a:t>
            </a:fld>
            <a:endParaRPr lang="en-US"/>
          </a:p>
        </p:txBody>
      </p:sp>
    </p:spTree>
    <p:extLst>
      <p:ext uri="{BB962C8B-B14F-4D97-AF65-F5344CB8AC3E}">
        <p14:creationId xmlns:p14="http://schemas.microsoft.com/office/powerpoint/2010/main" val="21970221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2DBCA8-80C6-47C9-B6D8-2CAF7647B90B}" type="slidenum">
              <a:rPr lang="en-US" smtClean="0"/>
              <a:t>64</a:t>
            </a:fld>
            <a:endParaRPr lang="en-US"/>
          </a:p>
        </p:txBody>
      </p:sp>
    </p:spTree>
    <p:extLst>
      <p:ext uri="{BB962C8B-B14F-4D97-AF65-F5344CB8AC3E}">
        <p14:creationId xmlns:p14="http://schemas.microsoft.com/office/powerpoint/2010/main" val="40219285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put what we’ve seen so far together. Here’s a diagram of the rough flow for a grain call. We have a caller on the left and then the grain instance is the big blue circle in the middle.</a:t>
            </a:r>
          </a:p>
          <a:p>
            <a:endParaRPr lang="en-US"/>
          </a:p>
          <a:p>
            <a:r>
              <a:rPr lang="en-US"/>
              <a:t>We start at the left, where we have a caller calling the </a:t>
            </a:r>
            <a:r>
              <a:rPr lang="en-US" err="1"/>
              <a:t>GetDefinition</a:t>
            </a:r>
            <a:r>
              <a:rPr lang="en-US"/>
              <a:t> method on our grain.</a:t>
            </a:r>
          </a:p>
          <a:p>
            <a:r>
              <a:rPr lang="en-US"/>
              <a:t>We know it’s actually a generated </a:t>
            </a:r>
            <a:r>
              <a:rPr lang="en-US" err="1"/>
              <a:t>GrainReference</a:t>
            </a:r>
            <a:r>
              <a:rPr lang="en-US"/>
              <a:t> object that’s being called.</a:t>
            </a:r>
          </a:p>
          <a:p>
            <a:r>
              <a:rPr lang="en-US"/>
              <a:t>Ok, so that turns the call into a message which is sent, possibly over the network, to our grain.</a:t>
            </a:r>
          </a:p>
          <a:p>
            <a:r>
              <a:rPr lang="en-US"/>
              <a:t>When the message arrives, it’s enqueued on the grain’s incoming message queue and the grain processes it.</a:t>
            </a:r>
          </a:p>
          <a:p>
            <a:endParaRPr lang="en-US"/>
          </a:p>
          <a:p>
            <a:r>
              <a:rPr lang="en-US"/>
              <a:t>Now we know it’s processed by passing it through that generated </a:t>
            </a:r>
            <a:r>
              <a:rPr lang="en-US" err="1"/>
              <a:t>GrainMethodInvoker</a:t>
            </a:r>
            <a:r>
              <a:rPr lang="en-US"/>
              <a:t> class that we just saw, which turns the message into a method call on the grain.</a:t>
            </a:r>
          </a:p>
          <a:p>
            <a:endParaRPr lang="en-US"/>
          </a:p>
          <a:p>
            <a:r>
              <a:rPr lang="en-US"/>
              <a:t>In this case, the </a:t>
            </a:r>
            <a:r>
              <a:rPr lang="en-US" err="1"/>
              <a:t>GetDefinition</a:t>
            </a:r>
            <a:r>
              <a:rPr lang="en-US"/>
              <a:t> method just synchronously returns some internal state.</a:t>
            </a:r>
          </a:p>
          <a:p>
            <a:r>
              <a:rPr lang="en-US"/>
              <a:t>Orleans automatically loads that state when the grain is loaded into memory, so the grain code can just return the state immediately.</a:t>
            </a:r>
          </a:p>
          <a:p>
            <a:endParaRPr lang="en-US"/>
          </a:p>
          <a:p>
            <a:r>
              <a:rPr lang="en-US"/>
              <a:t>I drew in the </a:t>
            </a:r>
            <a:r>
              <a:rPr lang="en-US" err="1"/>
              <a:t>ReadStateAsync</a:t>
            </a:r>
            <a:r>
              <a:rPr lang="en-US"/>
              <a:t> &amp; </a:t>
            </a:r>
            <a:r>
              <a:rPr lang="en-US" err="1"/>
              <a:t>WriteStateAsync</a:t>
            </a:r>
            <a:r>
              <a:rPr lang="en-US"/>
              <a:t> calls just to demonstrate that you can explicitly tell the grain to re-read its state, and every time the state is updated, you have to call </a:t>
            </a:r>
            <a:r>
              <a:rPr lang="en-US" err="1"/>
              <a:t>WriteStateAsync</a:t>
            </a:r>
            <a:r>
              <a:rPr lang="en-US"/>
              <a:t>.</a:t>
            </a:r>
          </a:p>
          <a:p>
            <a:endParaRPr lang="en-US"/>
          </a:p>
          <a:p>
            <a:endParaRPr lang="en-US"/>
          </a:p>
        </p:txBody>
      </p:sp>
      <p:sp>
        <p:nvSpPr>
          <p:cNvPr id="4" name="Slide Number Placeholder 3"/>
          <p:cNvSpPr>
            <a:spLocks noGrp="1"/>
          </p:cNvSpPr>
          <p:nvPr>
            <p:ph type="sldNum" sz="quarter" idx="5"/>
          </p:nvPr>
        </p:nvSpPr>
        <p:spPr/>
        <p:txBody>
          <a:bodyPr/>
          <a:lstStyle/>
          <a:p>
            <a:fld id="{B62DBCA8-80C6-47C9-B6D8-2CAF7647B90B}" type="slidenum">
              <a:rPr lang="en-US" smtClean="0"/>
              <a:t>65</a:t>
            </a:fld>
            <a:endParaRPr lang="en-US"/>
          </a:p>
        </p:txBody>
      </p:sp>
    </p:spTree>
    <p:extLst>
      <p:ext uri="{BB962C8B-B14F-4D97-AF65-F5344CB8AC3E}">
        <p14:creationId xmlns:p14="http://schemas.microsoft.com/office/powerpoint/2010/main" val="519611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2DBCA8-80C6-47C9-B6D8-2CAF7647B90B}" type="slidenum">
              <a:rPr lang="en-US" smtClean="0"/>
              <a:t>66</a:t>
            </a:fld>
            <a:endParaRPr lang="en-US"/>
          </a:p>
        </p:txBody>
      </p:sp>
    </p:spTree>
    <p:extLst>
      <p:ext uri="{BB962C8B-B14F-4D97-AF65-F5344CB8AC3E}">
        <p14:creationId xmlns:p14="http://schemas.microsoft.com/office/powerpoint/2010/main" val="38690995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here’s how it looks, all together.</a:t>
            </a:r>
          </a:p>
          <a:p>
            <a:endParaRPr lang="en-US"/>
          </a:p>
          <a:p>
            <a:r>
              <a:rPr lang="en-US"/>
              <a:t>A caller on the left wants to call some grain, and this shows the flow of how Orleans goes and finds where that grain lives</a:t>
            </a:r>
          </a:p>
          <a:p>
            <a:endParaRPr lang="en-US"/>
          </a:p>
          <a:p>
            <a:r>
              <a:rPr lang="en-US"/>
              <a:t>The message is created by the </a:t>
            </a:r>
            <a:r>
              <a:rPr lang="en-US" err="1"/>
              <a:t>GrainReference</a:t>
            </a:r>
            <a:r>
              <a:rPr lang="en-US"/>
              <a:t>, passed to the messaging system, which then needs to address the message</a:t>
            </a:r>
          </a:p>
          <a:p>
            <a:r>
              <a:rPr lang="en-US"/>
              <a:t>So it calls placement, which potentially calls the directory, which might end up calling a directory on a remote machine.</a:t>
            </a:r>
          </a:p>
          <a:p>
            <a:endParaRPr lang="en-US"/>
          </a:p>
          <a:p>
            <a:r>
              <a:rPr lang="en-US"/>
              <a:t>Then it sends the message to that destination where it’s handled, turning the method into a method call using the </a:t>
            </a:r>
            <a:r>
              <a:rPr lang="en-US" err="1"/>
              <a:t>GrainMethodInvoker</a:t>
            </a:r>
            <a:r>
              <a:rPr lang="en-US"/>
              <a:t>,</a:t>
            </a:r>
          </a:p>
          <a:p>
            <a:r>
              <a:rPr lang="en-US"/>
              <a:t>And the response is sent back to the original caller.</a:t>
            </a:r>
          </a:p>
        </p:txBody>
      </p:sp>
      <p:sp>
        <p:nvSpPr>
          <p:cNvPr id="4" name="Slide Number Placeholder 3"/>
          <p:cNvSpPr>
            <a:spLocks noGrp="1"/>
          </p:cNvSpPr>
          <p:nvPr>
            <p:ph type="sldNum" sz="quarter" idx="5"/>
          </p:nvPr>
        </p:nvSpPr>
        <p:spPr/>
        <p:txBody>
          <a:bodyPr/>
          <a:lstStyle/>
          <a:p>
            <a:fld id="{B62DBCA8-80C6-47C9-B6D8-2CAF7647B90B}" type="slidenum">
              <a:rPr lang="en-US" smtClean="0"/>
              <a:t>67</a:t>
            </a:fld>
            <a:endParaRPr lang="en-US"/>
          </a:p>
        </p:txBody>
      </p:sp>
    </p:spTree>
    <p:extLst>
      <p:ext uri="{BB962C8B-B14F-4D97-AF65-F5344CB8AC3E}">
        <p14:creationId xmlns:p14="http://schemas.microsoft.com/office/powerpoint/2010/main" val="5162276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96C0BF-36E0-4C89-BEDE-5B701D55F8D6}" type="slidenum">
              <a:rPr lang="en-US" smtClean="0"/>
              <a:t>78</a:t>
            </a:fld>
            <a:endParaRPr lang="en-US"/>
          </a:p>
        </p:txBody>
      </p:sp>
    </p:spTree>
    <p:extLst>
      <p:ext uri="{BB962C8B-B14F-4D97-AF65-F5344CB8AC3E}">
        <p14:creationId xmlns:p14="http://schemas.microsoft.com/office/powerpoint/2010/main" val="32798571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96C0BF-36E0-4C89-BEDE-5B701D55F8D6}" type="slidenum">
              <a:rPr lang="en-US" smtClean="0"/>
              <a:t>79</a:t>
            </a:fld>
            <a:endParaRPr lang="en-US"/>
          </a:p>
        </p:txBody>
      </p:sp>
    </p:spTree>
    <p:extLst>
      <p:ext uri="{BB962C8B-B14F-4D97-AF65-F5344CB8AC3E}">
        <p14:creationId xmlns:p14="http://schemas.microsoft.com/office/powerpoint/2010/main" val="1771876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There’s a popular saying that there are 2 hard problems in Computer Science:</a:t>
            </a:r>
          </a:p>
          <a:p>
            <a:pPr marL="171450" indent="-171450">
              <a:buFont typeface="Arial" panose="020B0604020202020204" pitchFamily="34" charset="0"/>
              <a:buChar char="•"/>
            </a:pPr>
            <a:r>
              <a:rPr lang="en-US"/>
              <a:t>Naming things,</a:t>
            </a:r>
          </a:p>
          <a:p>
            <a:pPr marL="171450" indent="-171450">
              <a:buFont typeface="Arial" panose="020B0604020202020204" pitchFamily="34" charset="0"/>
              <a:buChar char="•"/>
            </a:pPr>
            <a:r>
              <a:rPr lang="en-US"/>
              <a:t>Cache Invalidation,</a:t>
            </a:r>
          </a:p>
          <a:p>
            <a:pPr marL="171450" indent="-171450">
              <a:buFont typeface="Arial" panose="020B0604020202020204" pitchFamily="34" charset="0"/>
              <a:buChar char="•"/>
            </a:pPr>
            <a:r>
              <a:rPr lang="en-US"/>
              <a:t>Off-by-one errors</a:t>
            </a:r>
          </a:p>
          <a:p>
            <a:pPr marL="0" indent="0">
              <a:buFont typeface="Arial" panose="020B0604020202020204" pitchFamily="34" charset="0"/>
              <a:buNone/>
            </a:pPr>
            <a:endParaRPr lang="en-US"/>
          </a:p>
          <a:p>
            <a:pPr marL="0" indent="0">
              <a:buFont typeface="Arial" panose="020B0604020202020204" pitchFamily="34" charset="0"/>
              <a:buNone/>
            </a:pPr>
            <a:r>
              <a:rPr lang="en-US"/>
              <a:t>Now that we have a shared cache, invalidation is now a problem for us.</a:t>
            </a:r>
          </a:p>
          <a:p>
            <a:endParaRPr lang="en-US"/>
          </a:p>
          <a:p>
            <a:r>
              <a:rPr lang="en-US"/>
              <a:t>So there’s a lot of extra complexity in our app code as well as all of these cache coherency issues.</a:t>
            </a:r>
          </a:p>
          <a:p>
            <a:r>
              <a:rPr lang="en-US"/>
              <a:t>Also, now we have another dependency which can become inaccessible, so our application can become less reliable as a result.</a:t>
            </a:r>
          </a:p>
          <a:p>
            <a:endParaRPr lang="en-US"/>
          </a:p>
          <a:p>
            <a:r>
              <a:rPr lang="en-US"/>
              <a:t>We still haven’t solved the problem of write contention. So let’s add a queue to try to alleviate that contention.</a:t>
            </a:r>
          </a:p>
          <a:p>
            <a:endParaRPr lang="en-US"/>
          </a:p>
        </p:txBody>
      </p:sp>
      <p:sp>
        <p:nvSpPr>
          <p:cNvPr id="4" name="Slide Number Placeholder 3"/>
          <p:cNvSpPr>
            <a:spLocks noGrp="1"/>
          </p:cNvSpPr>
          <p:nvPr>
            <p:ph type="sldNum" sz="quarter" idx="5"/>
          </p:nvPr>
        </p:nvSpPr>
        <p:spPr/>
        <p:txBody>
          <a:bodyPr/>
          <a:lstStyle/>
          <a:p>
            <a:fld id="{B62DBCA8-80C6-47C9-B6D8-2CAF7647B90B}" type="slidenum">
              <a:rPr lang="en-US" smtClean="0"/>
              <a:t>7</a:t>
            </a:fld>
            <a:endParaRPr lang="en-US"/>
          </a:p>
        </p:txBody>
      </p:sp>
    </p:spTree>
    <p:extLst>
      <p:ext uri="{BB962C8B-B14F-4D97-AF65-F5344CB8AC3E}">
        <p14:creationId xmlns:p14="http://schemas.microsoft.com/office/powerpoint/2010/main" val="37132380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96C0BF-36E0-4C89-BEDE-5B701D55F8D6}" type="slidenum">
              <a:rPr lang="en-US" smtClean="0"/>
              <a:t>80</a:t>
            </a:fld>
            <a:endParaRPr lang="en-US"/>
          </a:p>
        </p:txBody>
      </p:sp>
    </p:spTree>
    <p:extLst>
      <p:ext uri="{BB962C8B-B14F-4D97-AF65-F5344CB8AC3E}">
        <p14:creationId xmlns:p14="http://schemas.microsoft.com/office/powerpoint/2010/main" val="34415781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96C0BF-36E0-4C89-BEDE-5B701D55F8D6}" type="slidenum">
              <a:rPr lang="en-US" smtClean="0"/>
              <a:t>81</a:t>
            </a:fld>
            <a:endParaRPr lang="en-US"/>
          </a:p>
        </p:txBody>
      </p:sp>
    </p:spTree>
    <p:extLst>
      <p:ext uri="{BB962C8B-B14F-4D97-AF65-F5344CB8AC3E}">
        <p14:creationId xmlns:p14="http://schemas.microsoft.com/office/powerpoint/2010/main" val="4654448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96C0BF-36E0-4C89-BEDE-5B701D55F8D6}" type="slidenum">
              <a:rPr lang="en-US" smtClean="0"/>
              <a:t>82</a:t>
            </a:fld>
            <a:endParaRPr lang="en-US"/>
          </a:p>
        </p:txBody>
      </p:sp>
    </p:spTree>
    <p:extLst>
      <p:ext uri="{BB962C8B-B14F-4D97-AF65-F5344CB8AC3E}">
        <p14:creationId xmlns:p14="http://schemas.microsoft.com/office/powerpoint/2010/main" val="10431259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min</a:t>
            </a:r>
          </a:p>
          <a:p>
            <a:endParaRPr lang="en-US"/>
          </a:p>
          <a:p>
            <a:r>
              <a:rPr lang="en-US"/>
              <a:t>Game studios use Azure PlayFab for building and operating their games. Many studios within Microsoft and outside rely on it for massive titles.</a:t>
            </a:r>
          </a:p>
          <a:p>
            <a:endParaRPr lang="en-US"/>
          </a:p>
          <a:p>
            <a:r>
              <a:rPr lang="en-US"/>
              <a:t>PlayFab is much more than what I have here, but I want to mention just 3 of the services within PlayFab that are using Orleans and in the interest of time, we’ll only discuss the first two there.</a:t>
            </a:r>
          </a:p>
          <a:p>
            <a:endParaRPr lang="en-US"/>
          </a:p>
          <a:p>
            <a:r>
              <a:rPr lang="en-US"/>
              <a:t>So let’s dive into </a:t>
            </a:r>
            <a:r>
              <a:rPr lang="en-US" err="1"/>
              <a:t>PlayFab’s</a:t>
            </a:r>
            <a:r>
              <a:rPr lang="en-US"/>
              <a:t> Multiplayer Server Hosting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2DBCA8-80C6-47C9-B6D8-2CAF7647B9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44474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~4 mins</a:t>
            </a:r>
          </a:p>
          <a:p>
            <a:endParaRPr lang="en-US"/>
          </a:p>
          <a:p>
            <a:r>
              <a:rPr lang="en-US"/>
              <a:t>PlayFab runs game servers for studios.</a:t>
            </a:r>
          </a:p>
          <a:p>
            <a:r>
              <a:rPr lang="en-US"/>
              <a:t>Spread over world for pings.</a:t>
            </a:r>
          </a:p>
          <a:p>
            <a:r>
              <a:rPr lang="en-US"/>
              <a:t>Up above it all: control plane that orchestrates them.</a:t>
            </a:r>
          </a:p>
          <a:p>
            <a:endParaRPr lang="en-US"/>
          </a:p>
          <a:p>
            <a:r>
              <a:rPr lang="en-US"/>
              <a:t>Control Plane built on Orleans</a:t>
            </a:r>
          </a:p>
          <a:p>
            <a:endParaRPr lang="en-US"/>
          </a:p>
          <a:p>
            <a:r>
              <a:rPr lang="en-US"/>
              <a:t>The model that a game developer sees is that they have a tenant, let’s say it’s 343i, and then they have a game, so call it Halo, then a deployment, which is a specific build of the game that might come with some game configuration.</a:t>
            </a:r>
          </a:p>
          <a:p>
            <a:r>
              <a:rPr lang="en-US"/>
              <a:t>And they configure how many VMs they want to keep ready for new game sessions, the number of VMs in that pool can change over time, depending on predicted load.</a:t>
            </a:r>
          </a:p>
          <a:p>
            <a:r>
              <a:rPr lang="en-US"/>
              <a:t>The control plane will make sure that there are enough VMs in a healthy, ready state for that game at any point in time. And at any point in time, there are hundreds of thousands of these VM cores running.</a:t>
            </a:r>
          </a:p>
          <a:p>
            <a:r>
              <a:rPr lang="en-US"/>
              <a:t>The control plane then has grains that represents those each of those concepts, like tenants, titles, deployments, VM pools, VM allocators, monitors and finally, individual VMs.</a:t>
            </a:r>
          </a:p>
          <a:p>
            <a:endParaRPr lang="en-US"/>
          </a:p>
          <a:p>
            <a:r>
              <a:rPr lang="en-US"/>
              <a:t>The VMs are all constantly sending heartbeats to the CP, and the CP keeps their status updated locally, and it takes VMs out of the pool when the game requests it, ready for players to connect.</a:t>
            </a:r>
          </a:p>
          <a:p>
            <a:endParaRPr lang="en-US"/>
          </a:p>
          <a:p>
            <a:r>
              <a:rPr lang="en-US"/>
              <a:t>Orleans clusters automatically detect failed nodes and recover from failures, but gamers really dislike outages, so there are multiple Control Plane clusters in different regions and if one of them has a network blip, then another can take over.</a:t>
            </a:r>
          </a:p>
          <a:p>
            <a:endParaRPr lang="en-US"/>
          </a:p>
          <a:p>
            <a:r>
              <a:rPr lang="en-US"/>
              <a:t>Clients calling into the Control Plane use HTTPS, and the control plane co-host the HTTP server in the same process as the silo, using the .NET Generic Host.</a:t>
            </a:r>
          </a:p>
          <a:p>
            <a:endParaRPr lang="en-US"/>
          </a:p>
          <a:p>
            <a:r>
              <a:rPr lang="en-US"/>
              <a:t>By co-hosting the HTTP frontend with Orleans, the frontend can directly call local grains without needing to make network calls.</a:t>
            </a:r>
          </a:p>
          <a:p>
            <a:endParaRPr lang="en-US"/>
          </a:p>
          <a:p>
            <a:r>
              <a:rPr lang="en-US"/>
              <a:t>When it does need to cross the network boundary, it has access to knowledge of the current state of the cluster, so it can avoid going through an additional gateway and instead calls are routed directly to where they’re needed. Avoiding network hops can significantly improve performance.</a:t>
            </a:r>
          </a:p>
          <a:p>
            <a:endParaRPr lang="en-US"/>
          </a:p>
          <a:p>
            <a:r>
              <a:rPr lang="en-US"/>
              <a:t>That was a recent change – the HTTP server used to be separate from Orleans. The change to merge them together into one process and gain that performance didn’t require changing application code. The only thing that changes was how the host was set up: to host a server instead of adding a client. That’s pretty cool.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2DBCA8-80C6-47C9-B6D8-2CAF7647B9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1688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13 mins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~4 mins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PlayFab Economy service, allows games to p</a:t>
            </a:r>
            <a:r>
              <a:rPr lang="en-US" sz="1200"/>
              <a:t>rocess payments, manage virtual currency, sell catalog items, and guard against fraud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Grains: accounts &amp; wallets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Currencies: items, traditional currencies – Rubies in Minecraft Earth</a:t>
            </a:r>
          </a:p>
          <a:p>
            <a:endParaRPr lang="en-US"/>
          </a:p>
          <a:p>
            <a:r>
              <a:rPr lang="en-US"/>
              <a:t>When dealing with real money, you often want transactions to prevent exploits and unhappy players.</a:t>
            </a:r>
          </a:p>
          <a:p>
            <a:r>
              <a:rPr lang="en-US"/>
              <a:t>If you pay for something, you would be upset if you didn’t receive it.</a:t>
            </a:r>
          </a:p>
          <a:p>
            <a:endParaRPr lang="en-US"/>
          </a:p>
          <a:p>
            <a:r>
              <a:rPr lang="en-US"/>
              <a:t>The Economy service uses Orleans’ Distributed ACID Transactions for this.</a:t>
            </a:r>
          </a:p>
          <a:p>
            <a:r>
              <a:rPr lang="en-US"/>
              <a:t>Like the bank account example.</a:t>
            </a:r>
          </a:p>
          <a:p>
            <a:endParaRPr lang="en-US"/>
          </a:p>
          <a:p>
            <a:r>
              <a:rPr lang="en-US"/>
              <a:t>Custom storage: </a:t>
            </a:r>
            <a:r>
              <a:rPr lang="en-US" err="1"/>
              <a:t>CosmosDB</a:t>
            </a:r>
            <a:r>
              <a:rPr lang="en-US"/>
              <a:t>, w/ currency per doc</a:t>
            </a:r>
          </a:p>
          <a:p>
            <a:r>
              <a:rPr lang="en-US"/>
              <a:t>Custom participant: Event Hubs for transaction lifecycle messages, audit log</a:t>
            </a:r>
          </a:p>
          <a:p>
            <a:endParaRPr lang="en-US"/>
          </a:p>
          <a:p>
            <a:r>
              <a:rPr lang="en-US"/>
              <a:t>New, from MSR.</a:t>
            </a:r>
          </a:p>
          <a:p>
            <a:endParaRPr lang="en-US"/>
          </a:p>
          <a:p>
            <a:r>
              <a:rPr lang="en-US"/>
              <a:t>Beauty: fault tolerant</a:t>
            </a:r>
          </a:p>
          <a:p>
            <a:endParaRPr lang="en-US"/>
          </a:p>
          <a:p>
            <a:r>
              <a:rPr lang="en-US"/>
              <a:t>--- SKIP REST after 16:30</a:t>
            </a:r>
          </a:p>
          <a:p>
            <a:endParaRPr lang="en-US"/>
          </a:p>
          <a:p>
            <a:r>
              <a:rPr lang="en-US"/>
              <a:t>Scalable</a:t>
            </a:r>
          </a:p>
          <a:p>
            <a:endParaRPr lang="en-US"/>
          </a:p>
          <a:p>
            <a:r>
              <a:rPr lang="en-US"/>
              <a:t>###</a:t>
            </a:r>
          </a:p>
          <a:p>
            <a:endParaRPr lang="en-US"/>
          </a:p>
          <a:p>
            <a:r>
              <a:rPr lang="en-US"/>
              <a:t>Distributed Transactions are a rather new feature in Orleans, we built them with the help of Microsoft Research, and there’s a technical report you can read online about them, or message me if you’re curious how it all works.</a:t>
            </a:r>
          </a:p>
          <a:p>
            <a:r>
              <a:rPr lang="en-US"/>
              <a:t>The beauty is that thanks to Orleans being fault tolerant, and grains being virtual, the distributed transactions are also fault tolerant. So if a machine fails part way through a transaction, you’re not left in the lurch. The transaction can continue on another machine, and</a:t>
            </a:r>
          </a:p>
          <a:p>
            <a:r>
              <a:rPr lang="en-US"/>
              <a:t>It will probably be aborted depending on where in the process the failure happened, but life goes on.</a:t>
            </a:r>
          </a:p>
          <a:p>
            <a:endParaRPr lang="en-US"/>
          </a:p>
          <a:p>
            <a:r>
              <a:rPr lang="en-US"/>
              <a:t>--- SKIP REST after 16:30</a:t>
            </a:r>
          </a:p>
          <a:p>
            <a:endParaRPr lang="en-US"/>
          </a:p>
          <a:p>
            <a:r>
              <a:rPr lang="en-US"/>
              <a:t>Distributed Transactions are also scalable, and that’s one chief concern people raise about relying on transactions. If you have a transaction between you and a friend, that doesn’t need to coordinate with a transaction going on between two players you don’t know.</a:t>
            </a:r>
          </a:p>
          <a:p>
            <a:r>
              <a:rPr lang="en-US"/>
              <a:t>So it scales nicely. And your database doesn’t need to support transactions, either. You can run transactions over state stored in Azure Blob Storage for example.</a:t>
            </a:r>
          </a:p>
          <a:p>
            <a:endParaRPr lang="en-US"/>
          </a:p>
          <a:p>
            <a:r>
              <a:rPr lang="en-US"/>
              <a:t>Final thing on The Economy service. It’s all running on .NET Core in Linux containers, on Kubernetes.</a:t>
            </a:r>
          </a:p>
          <a:p>
            <a:endParaRPr lang="en-US"/>
          </a:p>
          <a:p>
            <a:r>
              <a:rPr lang="en-US"/>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Grains are used to represent user accounts and wallets. Each wallet can have many currencies in it. The currencies could represent individual items in the game, or things that we consider more traditional currencies, like Rubies in Minecraft Earth.</a:t>
            </a:r>
          </a:p>
          <a:p>
            <a:endParaRPr lang="en-US"/>
          </a:p>
          <a:p>
            <a:r>
              <a:rPr lang="en-US"/>
              <a:t>The wallet grains use a custom storage provider that stores each currency into separate documents in Cosmos DB so that you’re only updating documents that need updating.</a:t>
            </a:r>
          </a:p>
          <a:p>
            <a:r>
              <a:rPr lang="en-US"/>
              <a:t>And they also emit an event on Azure Event Hubs for when the transaction is prepared and aborted or committed. That way, the transaction lifecycle messages are tracked somewhere for auditing purposes.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2DBCA8-80C6-47C9-B6D8-2CAF7647B9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96856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16:30</a:t>
            </a:r>
          </a:p>
          <a:p>
            <a:r>
              <a:rPr lang="en-US"/>
              <a:t>~1.5 mins</a:t>
            </a:r>
          </a:p>
          <a:p>
            <a:endParaRPr lang="en-US"/>
          </a:p>
          <a:p>
            <a:r>
              <a:rPr lang="en-US"/>
              <a:t>Halo is probably the most well-known app using Orleans, so multiple halo titles rely on Orleans-based services</a:t>
            </a:r>
          </a:p>
          <a:p>
            <a:r>
              <a:rPr lang="en-US"/>
              <a:t>And multiple Gears is running Orleans, too.</a:t>
            </a:r>
          </a:p>
          <a:p>
            <a:endParaRPr lang="en-US"/>
          </a:p>
          <a:p>
            <a:r>
              <a:rPr lang="en-US"/>
              <a:t>For the Halo case, they built services for tracking players in near-real-time, performing detailed analytics on the game matches.</a:t>
            </a:r>
          </a:p>
          <a:p>
            <a:r>
              <a:rPr lang="en-US"/>
              <a:t>They also do cheat detection, to try to detect </a:t>
            </a:r>
            <a:r>
              <a:rPr lang="en-US" err="1"/>
              <a:t>modded</a:t>
            </a:r>
            <a:r>
              <a:rPr lang="en-US"/>
              <a:t> consoles for example or detect griefers in the game, as well as content management services</a:t>
            </a:r>
          </a:p>
          <a:p>
            <a:r>
              <a:rPr lang="en-US"/>
              <a:t>For the analytics, they use Orleans streams via EH to reliably incorporate what happens in every match into the player’s profile.</a:t>
            </a:r>
          </a:p>
          <a:p>
            <a:endParaRPr lang="en-US"/>
          </a:p>
          <a:p>
            <a:r>
              <a:rPr lang="en-US"/>
              <a:t>For Gears, The Coalition, up in Vancouver, also use grains to create a lobby service.</a:t>
            </a:r>
          </a:p>
          <a:p>
            <a:r>
              <a:rPr lang="en-US"/>
              <a:t>Other studios outside of MS also build lobbies.</a:t>
            </a:r>
          </a:p>
          <a:p>
            <a:endParaRPr lang="en-US"/>
          </a:p>
          <a:p>
            <a:r>
              <a:rPr lang="en-US" err="1"/>
              <a:t>Caitie</a:t>
            </a:r>
            <a:r>
              <a:rPr lang="en-US"/>
              <a:t> McCaffrey’s talks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2DBCA8-80C6-47C9-B6D8-2CAF7647B9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41287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18 mins</a:t>
            </a:r>
          </a:p>
          <a:p>
            <a:r>
              <a:rPr lang="en-US"/>
              <a:t>~2 mins</a:t>
            </a:r>
          </a:p>
          <a:p>
            <a:endParaRPr lang="en-US"/>
          </a:p>
          <a:p>
            <a:r>
              <a:rPr lang="en-US"/>
              <a:t>We talked about what gaming teams have done with Orleans. You can take those use cases and apply them to other domains, but because this is about concrete uses of Orleans at Microsoft, we should of course talk about Azure and other teams and what they’ve built.</a:t>
            </a:r>
          </a:p>
          <a:p>
            <a:endParaRPr lang="en-US"/>
          </a:p>
          <a:p>
            <a:r>
              <a:rPr lang="en-US" b="0">
                <a:solidFill>
                  <a:srgbClr val="83A598"/>
                </a:solidFill>
                <a:effectLst/>
                <a:latin typeface="Cascadia Code PL,  Courier New"/>
              </a:rPr>
              <a:t>Azure IoT uses Orleans in their Digital Twins offering.</a:t>
            </a:r>
          </a:p>
          <a:p>
            <a:endParaRPr lang="en-US" b="0">
              <a:solidFill>
                <a:srgbClr val="83A598"/>
              </a:solidFill>
              <a:effectLst/>
              <a:latin typeface="Cascadia Code PL,  Courier New"/>
            </a:endParaRPr>
          </a:p>
          <a:p>
            <a:r>
              <a:rPr lang="en-US" b="0">
                <a:solidFill>
                  <a:srgbClr val="83A598"/>
                </a:solidFill>
                <a:effectLst/>
                <a:latin typeface="Cascadia Code PL,  Courier New"/>
              </a:rPr>
              <a:t>Classic use case: IoT</a:t>
            </a:r>
          </a:p>
          <a:p>
            <a:endParaRPr lang="en-US" b="0">
              <a:solidFill>
                <a:srgbClr val="83A598"/>
              </a:solidFill>
              <a:effectLst/>
              <a:latin typeface="Cascadia Code PL,  Courier New"/>
            </a:endParaRPr>
          </a:p>
          <a:p>
            <a:r>
              <a:rPr lang="en-US" b="0">
                <a:solidFill>
                  <a:srgbClr val="83A598"/>
                </a:solidFill>
                <a:effectLst/>
                <a:latin typeface="Cascadia Code PL,  Courier New"/>
              </a:rPr>
              <a:t>Digital Twin of real thing.</a:t>
            </a:r>
          </a:p>
          <a:p>
            <a:endParaRPr lang="en-US" b="0">
              <a:solidFill>
                <a:srgbClr val="83A598"/>
              </a:solidFill>
              <a:effectLst/>
              <a:latin typeface="Cascadia Code PL,  Courier New"/>
            </a:endParaRPr>
          </a:p>
          <a:p>
            <a:r>
              <a:rPr lang="en-US" b="0">
                <a:solidFill>
                  <a:srgbClr val="83A598"/>
                </a:solidFill>
                <a:effectLst/>
                <a:latin typeface="Cascadia Code PL,  Courier New"/>
              </a:rPr>
              <a:t>Allows users to create graphs of twins.</a:t>
            </a:r>
          </a:p>
          <a:p>
            <a:r>
              <a:rPr lang="en-US" b="0">
                <a:solidFill>
                  <a:srgbClr val="83A598"/>
                </a:solidFill>
                <a:effectLst/>
                <a:latin typeface="Cascadia Code PL,  Courier New"/>
              </a:rPr>
              <a:t>Not just a big soup of devices, they create relations and query.</a:t>
            </a:r>
          </a:p>
          <a:p>
            <a:endParaRPr lang="en-US" b="0">
              <a:solidFill>
                <a:srgbClr val="83A598"/>
              </a:solidFill>
              <a:effectLst/>
              <a:latin typeface="Cascadia Code PL,  Courier New"/>
            </a:endParaRPr>
          </a:p>
          <a:p>
            <a:r>
              <a:rPr lang="en-US" b="0">
                <a:solidFill>
                  <a:srgbClr val="83A598"/>
                </a:solidFill>
                <a:effectLst/>
                <a:latin typeface="Cascadia Code PL,  Courier New"/>
              </a:rPr>
              <a:t>Bi-directional links b/w grains</a:t>
            </a:r>
          </a:p>
          <a:p>
            <a:endParaRPr lang="en-US" b="0">
              <a:solidFill>
                <a:srgbClr val="83A598"/>
              </a:solidFill>
              <a:effectLst/>
              <a:latin typeface="Cascadia Code PL,  Courier New"/>
            </a:endParaRPr>
          </a:p>
          <a:p>
            <a:r>
              <a:rPr lang="en-US" b="0">
                <a:solidFill>
                  <a:srgbClr val="83A598"/>
                </a:solidFill>
                <a:effectLst/>
                <a:latin typeface="Cascadia Code PL,  Courier New"/>
              </a:rPr>
              <a:t>For reliability, they use Reminders for this.</a:t>
            </a:r>
          </a:p>
          <a:p>
            <a:r>
              <a:rPr lang="en-US" b="0">
                <a:solidFill>
                  <a:srgbClr val="83A598"/>
                </a:solidFill>
                <a:effectLst/>
                <a:latin typeface="Cascadia Code PL,  Courier New"/>
              </a:rPr>
              <a:t>Reminders are durable timers, like </a:t>
            </a:r>
            <a:r>
              <a:rPr lang="en-US" b="0" err="1">
                <a:solidFill>
                  <a:srgbClr val="83A598"/>
                </a:solidFill>
                <a:effectLst/>
                <a:latin typeface="Cascadia Code PL,  Courier New"/>
              </a:rPr>
              <a:t>cron</a:t>
            </a:r>
            <a:r>
              <a:rPr lang="en-US" b="0">
                <a:solidFill>
                  <a:srgbClr val="83A598"/>
                </a:solidFill>
                <a:effectLst/>
                <a:latin typeface="Cascadia Code PL,  Courier New"/>
              </a:rPr>
              <a:t> jobs, but scoped to a grain.</a:t>
            </a:r>
          </a:p>
          <a:p>
            <a:endParaRPr lang="en-US" b="0">
              <a:solidFill>
                <a:srgbClr val="83A598"/>
              </a:solidFill>
              <a:effectLst/>
              <a:latin typeface="Cascadia Code PL,  Courier New"/>
            </a:endParaRPr>
          </a:p>
          <a:p>
            <a:r>
              <a:rPr lang="en-US" b="0">
                <a:solidFill>
                  <a:srgbClr val="83A598"/>
                </a:solidFill>
                <a:effectLst/>
                <a:latin typeface="Cascadia Code PL,  Courier New"/>
              </a:rPr>
              <a:t>Set reminder to ensure both grains make the link.</a:t>
            </a:r>
          </a:p>
          <a:p>
            <a:r>
              <a:rPr lang="en-US" b="0">
                <a:solidFill>
                  <a:srgbClr val="83A598"/>
                </a:solidFill>
                <a:effectLst/>
                <a:latin typeface="Cascadia Code PL,  Courier New"/>
              </a:rPr>
              <a:t>If failure? Well, reminder fire again soon.</a:t>
            </a:r>
          </a:p>
          <a:p>
            <a:endParaRPr lang="en-US" b="0">
              <a:solidFill>
                <a:srgbClr val="83A598"/>
              </a:solidFill>
              <a:effectLst/>
              <a:latin typeface="Cascadia Code PL,  Courier New"/>
            </a:endParaRPr>
          </a:p>
          <a:p>
            <a:r>
              <a:rPr lang="en-US" b="0">
                <a:solidFill>
                  <a:srgbClr val="83A598"/>
                </a:solidFill>
                <a:effectLst/>
                <a:latin typeface="Cascadia Code PL,  Courier New"/>
              </a:rPr>
              <a:t>###</a:t>
            </a:r>
          </a:p>
          <a:p>
            <a:endParaRPr lang="en-US" b="0">
              <a:solidFill>
                <a:srgbClr val="83A598"/>
              </a:solidFill>
              <a:effectLst/>
              <a:latin typeface="Cascadia Code PL,  Courier New"/>
            </a:endParaRPr>
          </a:p>
          <a:p>
            <a:r>
              <a:rPr lang="en-US" b="0">
                <a:solidFill>
                  <a:srgbClr val="83A598"/>
                </a:solidFill>
                <a:effectLst/>
                <a:latin typeface="Cascadia Code PL,  Courier New"/>
              </a:rPr>
              <a:t>Now this is a classic kind of use case for Orleans, because IoT is the Internet of </a:t>
            </a:r>
            <a:r>
              <a:rPr lang="en-US" b="0" i="1">
                <a:solidFill>
                  <a:srgbClr val="83A598"/>
                </a:solidFill>
                <a:effectLst/>
                <a:latin typeface="Cascadia Code PL,  Courier New"/>
              </a:rPr>
              <a:t>Things, </a:t>
            </a:r>
            <a:r>
              <a:rPr lang="en-US" b="0" i="0">
                <a:solidFill>
                  <a:srgbClr val="83A598"/>
                </a:solidFill>
                <a:effectLst/>
                <a:latin typeface="Cascadia Code PL,  Courier New"/>
              </a:rPr>
              <a:t>and each </a:t>
            </a:r>
            <a:r>
              <a:rPr lang="en-US" b="0" i="1">
                <a:solidFill>
                  <a:srgbClr val="83A598"/>
                </a:solidFill>
                <a:effectLst/>
                <a:latin typeface="Cascadia Code PL,  Courier New"/>
              </a:rPr>
              <a:t>thing </a:t>
            </a:r>
            <a:r>
              <a:rPr lang="en-US" b="0" i="0">
                <a:solidFill>
                  <a:srgbClr val="83A598"/>
                </a:solidFill>
                <a:effectLst/>
                <a:latin typeface="Cascadia Code PL,  Courier New"/>
              </a:rPr>
              <a:t>can be mapped rather nicely to a grain</a:t>
            </a:r>
            <a:r>
              <a:rPr lang="en-US" b="0">
                <a:solidFill>
                  <a:srgbClr val="83A598"/>
                </a:solidFill>
                <a:effectLst/>
                <a:latin typeface="Cascadia Code PL,  Courier New"/>
              </a:rPr>
              <a:t>.</a:t>
            </a:r>
          </a:p>
          <a:p>
            <a:r>
              <a:rPr lang="en-US" b="0">
                <a:solidFill>
                  <a:srgbClr val="83A598"/>
                </a:solidFill>
                <a:effectLst/>
                <a:latin typeface="Cascadia Code PL,  Courier New"/>
              </a:rPr>
              <a:t>In this case, you have "digital twins” of your real-world objects, so you have grains that represent devices like sensors and thermostats and then you can monitor them and program them and work with them using their digital representation, and any changes you make can be mirrored back to their physical representation, and vice versa.</a:t>
            </a:r>
          </a:p>
          <a:p>
            <a:endParaRPr lang="en-US" b="0">
              <a:solidFill>
                <a:srgbClr val="83A598"/>
              </a:solidFill>
              <a:effectLst/>
              <a:latin typeface="Cascadia Code PL,  Courier New"/>
            </a:endParaRPr>
          </a:p>
          <a:p>
            <a:r>
              <a:rPr lang="en-US" b="0">
                <a:solidFill>
                  <a:srgbClr val="83A598"/>
                </a:solidFill>
                <a:effectLst/>
                <a:latin typeface="Cascadia Code PL,  Courier New"/>
              </a:rPr>
              <a:t>They map relationships between the different devices and effectively create a graph. </a:t>
            </a:r>
            <a:r>
              <a:rPr lang="en-US" b="0" err="1">
                <a:solidFill>
                  <a:srgbClr val="83A598"/>
                </a:solidFill>
                <a:effectLst/>
                <a:latin typeface="Cascadia Code PL,  Courier New"/>
              </a:rPr>
              <a:t>Eg</a:t>
            </a:r>
            <a:r>
              <a:rPr lang="en-US" b="0">
                <a:solidFill>
                  <a:srgbClr val="83A598"/>
                </a:solidFill>
                <a:effectLst/>
                <a:latin typeface="Cascadia Code PL,  Courier New"/>
              </a:rPr>
              <a:t>, you might have all devices in the same physical room be linked to each other using graph edges to model that relationship.</a:t>
            </a:r>
          </a:p>
          <a:p>
            <a:r>
              <a:rPr lang="en-US" b="0">
                <a:solidFill>
                  <a:srgbClr val="83A598"/>
                </a:solidFill>
                <a:effectLst/>
                <a:latin typeface="Cascadia Code PL,  Courier New"/>
              </a:rPr>
              <a:t>They didn’t need full-fledged ACID transactions for that linking, so they use a different approach. When you create a link, there’s a reminder that’s created. A reminder is kind of durable timer, like a </a:t>
            </a:r>
            <a:r>
              <a:rPr lang="en-US" b="0" err="1">
                <a:solidFill>
                  <a:srgbClr val="83A598"/>
                </a:solidFill>
                <a:effectLst/>
                <a:latin typeface="Cascadia Code PL,  Courier New"/>
              </a:rPr>
              <a:t>cron</a:t>
            </a:r>
            <a:r>
              <a:rPr lang="en-US" b="0">
                <a:solidFill>
                  <a:srgbClr val="83A598"/>
                </a:solidFill>
                <a:effectLst/>
                <a:latin typeface="Cascadia Code PL,  Courier New"/>
              </a:rPr>
              <a:t> job, but scoped to a grain.</a:t>
            </a:r>
          </a:p>
          <a:p>
            <a:r>
              <a:rPr lang="en-US" b="0">
                <a:solidFill>
                  <a:srgbClr val="83A598"/>
                </a:solidFill>
                <a:effectLst/>
                <a:latin typeface="Cascadia Code PL,  Courier New"/>
              </a:rPr>
              <a:t>The reminder ensures that both grains eventually persist the link. If a machine is taken down part way through, that’s ok because the reminder will fire again soon and the link can be completed. Of course, machines going down is pretty rare, but rare things happen frequently when you’re at scale, so you have to design for resiliency.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2DBCA8-80C6-47C9-B6D8-2CAF7647B9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81642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21 mins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~2 mins</a:t>
            </a:r>
          </a:p>
          <a:p>
            <a:endParaRPr lang="en-US"/>
          </a:p>
          <a:p>
            <a:r>
              <a:rPr lang="en-US"/>
              <a:t>Dynamics 365 Fraud Protection helps businesses detect and protect against fraud. Things like account logins, eCommerce purchases, bots. Using AI.</a:t>
            </a:r>
          </a:p>
          <a:p>
            <a:endParaRPr lang="en-US"/>
          </a:p>
          <a:p>
            <a:r>
              <a:rPr lang="en-US"/>
              <a:t>Ex: eCommerce</a:t>
            </a:r>
          </a:p>
          <a:p>
            <a:endParaRPr lang="en-US"/>
          </a:p>
          <a:p>
            <a:r>
              <a:rPr lang="en-US"/>
              <a:t>Builds up a profile for a user over time.</a:t>
            </a:r>
          </a:p>
          <a:p>
            <a:r>
              <a:rPr lang="en-US"/>
              <a:t>Run analytics on demand to detect fraud as it’s happening</a:t>
            </a:r>
          </a:p>
          <a:p>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r>
              <a:rPr lang="en-US" b="0">
                <a:solidFill>
                  <a:srgbClr val="83A598"/>
                </a:solidFill>
                <a:effectLst/>
                <a:latin typeface="Cascadia Code PL,  Courier New"/>
              </a:rPr>
              <a:t>Other companies have also used Orleans for user identity-based applications to great success.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err="1">
                <a:solidFill>
                  <a:srgbClr val="83A598"/>
                </a:solidFill>
                <a:effectLst/>
                <a:latin typeface="Cascadia Code PL,  Courier New"/>
              </a:rPr>
              <a:t>Eg</a:t>
            </a:r>
            <a:r>
              <a:rPr lang="en-US" b="0">
                <a:solidFill>
                  <a:srgbClr val="83A598"/>
                </a:solidFill>
                <a:effectLst/>
                <a:latin typeface="Cascadia Code PL,  Courier New"/>
              </a:rPr>
              <a:t> Gigya acquired by SAP</a:t>
            </a:r>
            <a:endParaRPr lang="en-US" b="0">
              <a:solidFill>
                <a:srgbClr val="EBDBB2"/>
              </a:solidFill>
              <a:effectLst/>
              <a:latin typeface="Cascadia Code PL,  Courier New"/>
            </a:endParaRP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 SKIP after 22 mins</a:t>
            </a:r>
          </a:p>
          <a:p>
            <a:endParaRPr lang="en-US"/>
          </a:p>
          <a:p>
            <a:r>
              <a:rPr lang="en-US"/>
              <a:t>Globally distributed. Some types of grains can roam between clusters.</a:t>
            </a:r>
          </a:p>
          <a:p>
            <a:r>
              <a:rPr lang="en-US"/>
              <a:t>Custom plugin and some modification.</a:t>
            </a:r>
          </a:p>
          <a:p>
            <a:r>
              <a:rPr lang="en-US"/>
              <a:t>Interesting things can be done.</a:t>
            </a:r>
          </a:p>
          <a:p>
            <a:endParaRPr lang="en-US"/>
          </a:p>
          <a:p>
            <a:r>
              <a:rPr lang="en-US"/>
              <a:t>###</a:t>
            </a:r>
          </a:p>
          <a:p>
            <a:r>
              <a:rPr lang="en-US"/>
              <a:t>So the general flow is that there are all of these events coming in, and they are related to some context. Take eCommerce, for example, you have users that make purchases, </a:t>
            </a:r>
            <a:r>
              <a:rPr lang="en-US" err="1"/>
              <a:t>etc</a:t>
            </a:r>
            <a:r>
              <a:rPr lang="en-US"/>
              <a:t>, and when they do that, they have an IP address and shipping and billing addresses, </a:t>
            </a:r>
            <a:r>
              <a:rPr lang="en-US" err="1"/>
              <a:t>etc</a:t>
            </a:r>
            <a:r>
              <a:rPr lang="en-US"/>
              <a:t>, associated with that, and credit card info. So you can start to build up these graphs and spot anomalies. That’s my rudimentary understanding of it.</a:t>
            </a:r>
          </a:p>
          <a:p>
            <a:r>
              <a:rPr lang="en-US"/>
              <a:t>Anyhow, so that context – a user or whatever – maps to a grain, and you link to their history from there.</a:t>
            </a:r>
          </a:p>
          <a:p>
            <a:endParaRPr lang="en-US"/>
          </a:p>
          <a:p>
            <a:endParaRPr lang="en-US"/>
          </a:p>
          <a:p>
            <a:r>
              <a:rPr lang="en-US"/>
              <a:t>This system is globally distributed. </a:t>
            </a:r>
          </a:p>
          <a:p>
            <a:r>
              <a:rPr lang="en-US"/>
              <a:t>T</a:t>
            </a:r>
            <a:r>
              <a:rPr lang="en-US" b="0">
                <a:solidFill>
                  <a:srgbClr val="83A598"/>
                </a:solidFill>
                <a:effectLst/>
                <a:latin typeface="Cascadia Code PL,  Courier New"/>
              </a:rPr>
              <a:t>he team behind it has implemented a novel </a:t>
            </a:r>
            <a:r>
              <a:rPr lang="en-US" b="0" err="1">
                <a:solidFill>
                  <a:srgbClr val="83A598"/>
                </a:solidFill>
                <a:effectLst/>
                <a:latin typeface="Cascadia Code PL,  Courier New"/>
              </a:rPr>
              <a:t>geodistribution</a:t>
            </a:r>
            <a:r>
              <a:rPr lang="en-US" b="0">
                <a:solidFill>
                  <a:srgbClr val="83A598"/>
                </a:solidFill>
                <a:effectLst/>
                <a:latin typeface="Cascadia Code PL,  Courier New"/>
              </a:rPr>
              <a:t> system. They have geographically separated clusters and they're using the new pluggable grain directory feature that we just released, and some other modifications, to allow some grains to be located anywhere in their global set of clusters while still making them accessible from any of their clusters. So you can’t trick the system by doing one thing using one IP and then another thing using an IP on another side of the world. </a:t>
            </a:r>
          </a:p>
          <a:p>
            <a:r>
              <a:rPr lang="en-US" b="0">
                <a:solidFill>
                  <a:srgbClr val="83A598"/>
                </a:solidFill>
                <a:effectLst/>
                <a:latin typeface="Cascadia Code PL,  Courier New"/>
              </a:rPr>
              <a:t>---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2DBCA8-80C6-47C9-B6D8-2CAF7647B9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54410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solidFill>
                  <a:srgbClr val="83A598"/>
                </a:solidFill>
                <a:effectLst/>
                <a:latin typeface="Cascadia Code PL,  Courier New"/>
              </a:rPr>
              <a:t>23 mins</a:t>
            </a:r>
          </a:p>
          <a:p>
            <a:r>
              <a:rPr lang="en-US" b="0">
                <a:solidFill>
                  <a:srgbClr val="83A598"/>
                </a:solidFill>
                <a:effectLst/>
                <a:latin typeface="Cascadia Code PL,  Courier New"/>
              </a:rPr>
              <a:t>~1 min</a:t>
            </a:r>
          </a:p>
          <a:p>
            <a:endParaRPr lang="en-US" b="0">
              <a:solidFill>
                <a:srgbClr val="83A598"/>
              </a:solidFill>
              <a:effectLst/>
              <a:latin typeface="Cascadia Code PL,  Courier New"/>
            </a:endParaRPr>
          </a:p>
          <a:p>
            <a:r>
              <a:rPr lang="en-US" b="0">
                <a:solidFill>
                  <a:srgbClr val="83A598"/>
                </a:solidFill>
                <a:effectLst/>
                <a:latin typeface="Cascadia Code PL,  Courier New"/>
              </a:rPr>
              <a:t>I combined Azure Machine Learning and Azure Quantum because I want to mention them both, and their use cases are similar.</a:t>
            </a:r>
          </a:p>
          <a:p>
            <a:endParaRPr lang="en-US" b="0">
              <a:solidFill>
                <a:srgbClr val="83A598"/>
              </a:solidFill>
              <a:effectLst/>
              <a:latin typeface="Cascadia Code PL,  Courier New"/>
            </a:endParaRPr>
          </a:p>
          <a:p>
            <a:r>
              <a:rPr lang="en-US" b="0">
                <a:solidFill>
                  <a:srgbClr val="83A598"/>
                </a:solidFill>
                <a:effectLst/>
                <a:latin typeface="Cascadia Code PL,  Courier New"/>
              </a:rPr>
              <a:t>Azure ML runs several services on Orleans, so this is just some of what they do here, but the service as a whole lets you design, train, and serve ML models.</a:t>
            </a:r>
          </a:p>
          <a:p>
            <a:endParaRPr lang="en-US" b="0">
              <a:solidFill>
                <a:srgbClr val="83A598"/>
              </a:solidFill>
              <a:effectLst/>
              <a:latin typeface="Cascadia Code PL,  Courier New"/>
            </a:endParaRPr>
          </a:p>
          <a:p>
            <a:r>
              <a:rPr lang="en-US" b="0">
                <a:solidFill>
                  <a:srgbClr val="83A598"/>
                </a:solidFill>
                <a:effectLst/>
                <a:latin typeface="Cascadia Code PL,  Courier New"/>
              </a:rPr>
              <a:t>Azure Quantum allows users to submit jobs that then get run on special hardware and simulators, so they can run experiments.</a:t>
            </a:r>
          </a:p>
          <a:p>
            <a:endParaRPr lang="en-US" b="0">
              <a:solidFill>
                <a:srgbClr val="83A598"/>
              </a:solidFill>
              <a:effectLst/>
              <a:latin typeface="Cascadia Code PL,  Courier New"/>
            </a:endParaRPr>
          </a:p>
          <a:p>
            <a:r>
              <a:rPr lang="en-US" b="0">
                <a:solidFill>
                  <a:srgbClr val="83A598"/>
                </a:solidFill>
                <a:effectLst/>
                <a:latin typeface="Cascadia Code PL,  Courier New"/>
              </a:rPr>
              <a:t>In both cases, you have some special hardware and you want to maximize use of it. So they have Job scheduling systems built on Orleans, using those Reminders again, for reliability.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2DBCA8-80C6-47C9-B6D8-2CAF7647B9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4843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we have a queue. When we want to update some data, we will put a message in a queue and some worker will be responsible for reading that message and updating both the cache and the database. There are many variants of this approach:</a:t>
            </a:r>
          </a:p>
          <a:p>
            <a:pPr marL="0" indent="0">
              <a:buFont typeface="Arial" panose="020B0604020202020204" pitchFamily="34" charset="0"/>
              <a:buNone/>
            </a:pPr>
            <a:r>
              <a:rPr lang="en-US"/>
              <a:t>You can use the database or the cache to create a kind of work scheduling system, instead.</a:t>
            </a:r>
          </a:p>
          <a:p>
            <a:pPr marL="0" indent="0">
              <a:buFont typeface="Arial" panose="020B0604020202020204" pitchFamily="34" charset="0"/>
              <a:buNone/>
            </a:pPr>
            <a:r>
              <a:rPr lang="en-US"/>
              <a:t>The core idea is the same: you put the responsibility of coordinating writes onto something else.</a:t>
            </a:r>
          </a:p>
        </p:txBody>
      </p:sp>
      <p:sp>
        <p:nvSpPr>
          <p:cNvPr id="4" name="Slide Number Placeholder 3"/>
          <p:cNvSpPr>
            <a:spLocks noGrp="1"/>
          </p:cNvSpPr>
          <p:nvPr>
            <p:ph type="sldNum" sz="quarter" idx="5"/>
          </p:nvPr>
        </p:nvSpPr>
        <p:spPr/>
        <p:txBody>
          <a:bodyPr/>
          <a:lstStyle/>
          <a:p>
            <a:fld id="{B62DBCA8-80C6-47C9-B6D8-2CAF7647B90B}" type="slidenum">
              <a:rPr lang="en-US" smtClean="0"/>
              <a:t>8</a:t>
            </a:fld>
            <a:endParaRPr lang="en-US"/>
          </a:p>
        </p:txBody>
      </p:sp>
    </p:spTree>
    <p:extLst>
      <p:ext uri="{BB962C8B-B14F-4D97-AF65-F5344CB8AC3E}">
        <p14:creationId xmlns:p14="http://schemas.microsoft.com/office/powerpoint/2010/main" val="33426908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2DBCA8-80C6-47C9-B6D8-2CAF7647B90B}" type="slidenum">
              <a:rPr lang="en-US" smtClean="0"/>
              <a:t>90</a:t>
            </a:fld>
            <a:endParaRPr lang="en-US"/>
          </a:p>
        </p:txBody>
      </p:sp>
    </p:spTree>
    <p:extLst>
      <p:ext uri="{BB962C8B-B14F-4D97-AF65-F5344CB8AC3E}">
        <p14:creationId xmlns:p14="http://schemas.microsoft.com/office/powerpoint/2010/main" val="37701258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64DCF8D-F65D-4E38-AD29-FA3E0CA4BFCE}" type="slidenum">
              <a:rPr lang="en-US" smtClean="0"/>
              <a:t>93</a:t>
            </a:fld>
            <a:endParaRPr lang="en-US"/>
          </a:p>
        </p:txBody>
      </p:sp>
    </p:spTree>
    <p:extLst>
      <p:ext uri="{BB962C8B-B14F-4D97-AF65-F5344CB8AC3E}">
        <p14:creationId xmlns:p14="http://schemas.microsoft.com/office/powerpoint/2010/main" val="409438715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18E9E07-77CC-488E-969C-FB9D82897D3C}" type="slidenum">
              <a:rPr lang="en-US" smtClean="0"/>
              <a:t>94</a:t>
            </a:fld>
            <a:endParaRPr lang="en-US"/>
          </a:p>
        </p:txBody>
      </p:sp>
    </p:spTree>
    <p:extLst>
      <p:ext uri="{BB962C8B-B14F-4D97-AF65-F5344CB8AC3E}">
        <p14:creationId xmlns:p14="http://schemas.microsoft.com/office/powerpoint/2010/main" val="15250203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64DCF8D-F65D-4E38-AD29-FA3E0CA4BFCE}" type="slidenum">
              <a:rPr lang="en-US" smtClean="0"/>
              <a:t>95</a:t>
            </a:fld>
            <a:endParaRPr lang="en-US"/>
          </a:p>
        </p:txBody>
      </p:sp>
    </p:spTree>
    <p:extLst>
      <p:ext uri="{BB962C8B-B14F-4D97-AF65-F5344CB8AC3E}">
        <p14:creationId xmlns:p14="http://schemas.microsoft.com/office/powerpoint/2010/main" val="14921085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64DCF8D-F65D-4E38-AD29-FA3E0CA4BFCE}" type="slidenum">
              <a:rPr lang="en-US" smtClean="0"/>
              <a:t>96</a:t>
            </a:fld>
            <a:endParaRPr lang="en-US"/>
          </a:p>
        </p:txBody>
      </p:sp>
    </p:spTree>
    <p:extLst>
      <p:ext uri="{BB962C8B-B14F-4D97-AF65-F5344CB8AC3E}">
        <p14:creationId xmlns:p14="http://schemas.microsoft.com/office/powerpoint/2010/main" val="24795999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a:solidFill>
                  <a:schemeClr val="tx1"/>
                </a:solidFill>
                <a:effectLst/>
                <a:latin typeface="+mn-lt"/>
                <a:ea typeface="+mn-ea"/>
                <a:cs typeface="+mn-cs"/>
              </a:rPr>
              <a:t>What do you use grains for?​</a:t>
            </a:r>
          </a:p>
          <a:p>
            <a:pPr rtl="0" fontAlgn="base"/>
            <a:r>
              <a:rPr lang="en-US" sz="1200" b="0" i="0" u="none" strike="noStrike" kern="1200">
                <a:solidFill>
                  <a:schemeClr val="tx1"/>
                </a:solidFill>
                <a:effectLst/>
                <a:latin typeface="+mn-lt"/>
                <a:ea typeface="+mn-ea"/>
                <a:cs typeface="+mn-cs"/>
              </a:rPr>
              <a:t>​</a:t>
            </a:r>
          </a:p>
          <a:p>
            <a:pPr rtl="0" fontAlgn="base"/>
            <a:r>
              <a:rPr lang="en-US" sz="1200" b="0" i="0" u="none" strike="noStrike" kern="1200">
                <a:solidFill>
                  <a:schemeClr val="tx1"/>
                </a:solidFill>
                <a:effectLst/>
                <a:latin typeface="+mn-lt"/>
                <a:ea typeface="+mn-ea"/>
                <a:cs typeface="+mn-cs"/>
              </a:rPr>
              <a:t>Generally 2 things.​</a:t>
            </a:r>
          </a:p>
          <a:p>
            <a:pPr rtl="0" fontAlgn="base"/>
            <a:r>
              <a:rPr lang="en-US" sz="1200" b="0" i="0" u="none" strike="noStrike" kern="1200">
                <a:solidFill>
                  <a:schemeClr val="tx1"/>
                </a:solidFill>
                <a:effectLst/>
                <a:latin typeface="+mn-lt"/>
                <a:ea typeface="+mn-ea"/>
                <a:cs typeface="+mn-cs"/>
              </a:rPr>
              <a:t>1st: domain objects​</a:t>
            </a:r>
          </a:p>
          <a:p>
            <a:pPr rtl="0" fontAlgn="base"/>
            <a:r>
              <a:rPr lang="en-US" sz="1200" b="0" i="0" u="none" strike="noStrike" kern="1200">
                <a:solidFill>
                  <a:schemeClr val="tx1"/>
                </a:solidFill>
                <a:effectLst/>
                <a:latin typeface="+mn-lt"/>
                <a:ea typeface="+mn-ea"/>
                <a:cs typeface="+mn-cs"/>
              </a:rPr>
              <a:t>Give example​</a:t>
            </a:r>
          </a:p>
          <a:p>
            <a:pPr rtl="0" fontAlgn="base"/>
            <a:r>
              <a:rPr lang="en-US" sz="1200" b="0" i="0" u="none" strike="noStrike" kern="1200">
                <a:solidFill>
                  <a:schemeClr val="tx1"/>
                </a:solidFill>
                <a:effectLst/>
                <a:latin typeface="+mn-lt"/>
                <a:ea typeface="+mn-ea"/>
                <a:cs typeface="+mn-cs"/>
              </a:rPr>
              <a:t>​</a:t>
            </a:r>
          </a:p>
          <a:p>
            <a:pPr rtl="0" fontAlgn="base"/>
            <a:r>
              <a:rPr lang="en-US" sz="1200" b="0" i="0" u="none" strike="noStrike" kern="1200">
                <a:solidFill>
                  <a:schemeClr val="tx1"/>
                </a:solidFill>
                <a:effectLst/>
                <a:latin typeface="+mn-lt"/>
                <a:ea typeface="+mn-ea"/>
                <a:cs typeface="+mn-cs"/>
              </a:rPr>
              <a:t>2nd computation, scaling out work, reducing pressure on hot grains, caching, </a:t>
            </a:r>
            <a:r>
              <a:rPr lang="en-US" sz="1200" b="0" i="0" u="none" strike="noStrike" kern="1200" err="1">
                <a:solidFill>
                  <a:schemeClr val="tx1"/>
                </a:solidFill>
                <a:effectLst/>
                <a:latin typeface="+mn-lt"/>
                <a:ea typeface="+mn-ea"/>
                <a:cs typeface="+mn-cs"/>
              </a:rPr>
              <a:t>etc</a:t>
            </a:r>
            <a:r>
              <a:rPr lang="en-US" sz="1200" b="0" i="0" u="none" strike="noStrike" kern="1200">
                <a:solidFill>
                  <a:schemeClr val="tx1"/>
                </a:solidFill>
                <a:effectLst/>
                <a:latin typeface="+mn-lt"/>
                <a:ea typeface="+mn-ea"/>
                <a:cs typeface="+mn-cs"/>
              </a:rPr>
              <a:t>​</a:t>
            </a:r>
          </a:p>
          <a:p>
            <a:pPr rtl="0" fontAlgn="base"/>
            <a:r>
              <a:rPr lang="en-US" sz="1200" b="0" i="0" u="none" strike="noStrike" kern="1200">
                <a:solidFill>
                  <a:schemeClr val="tx1"/>
                </a:solidFill>
                <a:effectLst/>
                <a:latin typeface="+mn-lt"/>
                <a:ea typeface="+mn-ea"/>
                <a:cs typeface="+mn-cs"/>
              </a:rPr>
              <a:t>​</a:t>
            </a:r>
          </a:p>
          <a:p>
            <a:pPr rtl="0" fontAlgn="base"/>
            <a:r>
              <a:rPr lang="en-US" sz="1200" b="0" i="0" u="none" strike="noStrike" kern="1200">
                <a:solidFill>
                  <a:schemeClr val="tx1"/>
                </a:solidFill>
                <a:effectLst/>
                <a:latin typeface="+mn-lt"/>
                <a:ea typeface="+mn-ea"/>
                <a:cs typeface="+mn-cs"/>
              </a:rPr>
              <a:t>DS realities​</a:t>
            </a:r>
          </a:p>
          <a:p>
            <a:endParaRPr lang="en-US"/>
          </a:p>
        </p:txBody>
      </p:sp>
      <p:sp>
        <p:nvSpPr>
          <p:cNvPr id="4" name="Slide Number Placeholder 3"/>
          <p:cNvSpPr>
            <a:spLocks noGrp="1"/>
          </p:cNvSpPr>
          <p:nvPr>
            <p:ph type="sldNum" sz="quarter" idx="5"/>
          </p:nvPr>
        </p:nvSpPr>
        <p:spPr/>
        <p:txBody>
          <a:bodyPr/>
          <a:lstStyle/>
          <a:p>
            <a:fld id="{464DCF8D-F65D-4E38-AD29-FA3E0CA4BFCE}" type="slidenum">
              <a:rPr lang="en-US" smtClean="0"/>
              <a:t>97</a:t>
            </a:fld>
            <a:endParaRPr lang="en-US"/>
          </a:p>
        </p:txBody>
      </p:sp>
    </p:spTree>
    <p:extLst>
      <p:ext uri="{BB962C8B-B14F-4D97-AF65-F5344CB8AC3E}">
        <p14:creationId xmlns:p14="http://schemas.microsoft.com/office/powerpoint/2010/main" val="5787260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4DCF8D-F65D-4E38-AD29-FA3E0CA4BF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1117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we have a queue. When we want to update some data, we will put a message in a queue and some worker will be responsible for reading that message and updating both the cache and the database. There are many variants of this approach:</a:t>
            </a:r>
          </a:p>
          <a:p>
            <a:pPr marL="0" indent="0">
              <a:buFont typeface="Arial" panose="020B0604020202020204" pitchFamily="34" charset="0"/>
              <a:buNone/>
            </a:pPr>
            <a:r>
              <a:rPr lang="en-US"/>
              <a:t>You can use the database or the cache to create a kind of work scheduling system, instead.</a:t>
            </a:r>
          </a:p>
          <a:p>
            <a:pPr marL="0" indent="0">
              <a:buFont typeface="Arial" panose="020B0604020202020204" pitchFamily="34" charset="0"/>
              <a:buNone/>
            </a:pPr>
            <a:r>
              <a:rPr lang="en-US"/>
              <a:t>The core idea is the same: you put the responsibility of coordinating writes onto something else.</a:t>
            </a:r>
          </a:p>
          <a:p>
            <a:pPr marL="0" indent="0">
              <a:buFont typeface="Arial" panose="020B0604020202020204" pitchFamily="34" charset="0"/>
              <a:buNone/>
            </a:pPr>
            <a:endParaRPr lang="en-US"/>
          </a:p>
          <a:p>
            <a:pPr marL="0" indent="0">
              <a:buFont typeface="Arial" panose="020B0604020202020204" pitchFamily="34" charset="0"/>
              <a:buNone/>
            </a:pPr>
            <a:r>
              <a:rPr lang="en-US"/>
              <a:t>This pushes us to make our writes asynchronous, which often involves some kind of polling or background notification.</a:t>
            </a:r>
          </a:p>
          <a:p>
            <a:pPr marL="0" indent="0">
              <a:buFont typeface="Arial" panose="020B0604020202020204" pitchFamily="34" charset="0"/>
              <a:buNone/>
            </a:pPr>
            <a:r>
              <a:rPr lang="en-US"/>
              <a:t>That can be useful in some cases, but ideally we don’t want to NEED that complexity.</a:t>
            </a:r>
          </a:p>
          <a:p>
            <a:pPr marL="0" indent="0">
              <a:buFont typeface="Arial" panose="020B0604020202020204" pitchFamily="34" charset="0"/>
              <a:buNone/>
            </a:pPr>
            <a:r>
              <a:rPr lang="en-US"/>
              <a:t>It’s also even slower than just writing directly to the database.</a:t>
            </a:r>
          </a:p>
          <a:p>
            <a:pPr marL="0" indent="0">
              <a:buFont typeface="Arial" panose="020B0604020202020204" pitchFamily="34" charset="0"/>
              <a:buNone/>
            </a:pPr>
            <a:endParaRPr lang="en-US"/>
          </a:p>
          <a:p>
            <a:pPr marL="0" indent="0">
              <a:buFont typeface="Arial" panose="020B0604020202020204" pitchFamily="34" charset="0"/>
              <a:buNone/>
            </a:pPr>
            <a:r>
              <a:rPr lang="en-US"/>
              <a:t>All in all, we have a whole lot of complexity and we still haven’t solved all of our problems. So what’s the solution?</a:t>
            </a:r>
          </a:p>
        </p:txBody>
      </p:sp>
      <p:sp>
        <p:nvSpPr>
          <p:cNvPr id="4" name="Slide Number Placeholder 3"/>
          <p:cNvSpPr>
            <a:spLocks noGrp="1"/>
          </p:cNvSpPr>
          <p:nvPr>
            <p:ph type="sldNum" sz="quarter" idx="5"/>
          </p:nvPr>
        </p:nvSpPr>
        <p:spPr/>
        <p:txBody>
          <a:bodyPr/>
          <a:lstStyle/>
          <a:p>
            <a:fld id="{B62DBCA8-80C6-47C9-B6D8-2CAF7647B90B}" type="slidenum">
              <a:rPr lang="en-US" smtClean="0"/>
              <a:t>9</a:t>
            </a:fld>
            <a:endParaRPr lang="en-US"/>
          </a:p>
        </p:txBody>
      </p:sp>
    </p:spTree>
    <p:extLst>
      <p:ext uri="{BB962C8B-B14F-4D97-AF65-F5344CB8AC3E}">
        <p14:creationId xmlns:p14="http://schemas.microsoft.com/office/powerpoint/2010/main" val="41902946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What’s the cure. Obviously, this is about Orleans, so Orleans is the cure.</a:t>
            </a:r>
          </a:p>
          <a:p>
            <a:r>
              <a:rPr lang="en-US"/>
              <a:t>Orleans adds those green arrows in the architecture diagram. It lets your app instances talk to each other.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By doing that, we can we can very efficiently cache data and coordinate writes.</a:t>
            </a:r>
          </a:p>
          <a:p>
            <a:endParaRPr lang="en-US"/>
          </a:p>
          <a:p>
            <a:r>
              <a:rPr lang="en-US"/>
              <a:t>We don’t have cache coherency issues, or write contention, or crazy dependencies or complicated code with retry logic everywhere.</a:t>
            </a:r>
          </a:p>
          <a:p>
            <a:endParaRPr lang="en-US"/>
          </a:p>
          <a:p>
            <a:r>
              <a:rPr lang="en-US"/>
              <a:t>Everything is fast, easy to understand and code for, and reliable. And it scales up or out as far as you need.</a:t>
            </a:r>
          </a:p>
          <a:p>
            <a:endParaRPr lang="en-US"/>
          </a:p>
          <a:p>
            <a:r>
              <a:rPr lang="en-US"/>
              <a:t>This is a deep dive, so I want to talk about how Orleans adds those Green Arrows, and when you write Orleans code, what happens behind the scenes.</a:t>
            </a:r>
          </a:p>
        </p:txBody>
      </p:sp>
      <p:sp>
        <p:nvSpPr>
          <p:cNvPr id="4" name="Slide Number Placeholder 3"/>
          <p:cNvSpPr>
            <a:spLocks noGrp="1"/>
          </p:cNvSpPr>
          <p:nvPr>
            <p:ph type="sldNum" sz="quarter" idx="5"/>
          </p:nvPr>
        </p:nvSpPr>
        <p:spPr/>
        <p:txBody>
          <a:bodyPr/>
          <a:lstStyle/>
          <a:p>
            <a:fld id="{B62DBCA8-80C6-47C9-B6D8-2CAF7647B90B}" type="slidenum">
              <a:rPr lang="en-US" smtClean="0"/>
              <a:t>10</a:t>
            </a:fld>
            <a:endParaRPr lang="en-US"/>
          </a:p>
        </p:txBody>
      </p:sp>
    </p:spTree>
    <p:extLst>
      <p:ext uri="{BB962C8B-B14F-4D97-AF65-F5344CB8AC3E}">
        <p14:creationId xmlns:p14="http://schemas.microsoft.com/office/powerpoint/2010/main" val="2598772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entities or objects in Orleans have their own name. We call them grains, like a grain of wheat.</a:t>
            </a:r>
          </a:p>
          <a:p>
            <a:r>
              <a:rPr lang="en-GB"/>
              <a:t>It’s high-performance, completely open source, written in C#, and has been battle-hardened over almost a decade of production use within many of Microsoft’s cloud services as well as many other company’s 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045E74FF-B95A-3049-B6BA-741949CDE00C}" type="slidenum">
              <a:rPr lang="en-US" smtClean="0"/>
              <a:t>12</a:t>
            </a:fld>
            <a:endParaRPr lang="en-US"/>
          </a:p>
        </p:txBody>
      </p:sp>
    </p:spTree>
    <p:extLst>
      <p:ext uri="{BB962C8B-B14F-4D97-AF65-F5344CB8AC3E}">
        <p14:creationId xmlns:p14="http://schemas.microsoft.com/office/powerpoint/2010/main" val="144476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1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6.jpe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4.xml"/><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4.xml"/><Relationship Id="rId4" Type="http://schemas.openxmlformats.org/officeDocument/2006/relationships/image" Target="../media/image22.jpe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4.xml"/><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4.xml"/><Relationship Id="rId6" Type="http://schemas.openxmlformats.org/officeDocument/2006/relationships/image" Target="../media/image27.jpeg"/><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6.jpe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4.xml"/><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4.xml"/><Relationship Id="rId6" Type="http://schemas.openxmlformats.org/officeDocument/2006/relationships/image" Target="../media/image27.jpeg"/><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6EBB5-4618-A74A-9CF5-DEFE4AC320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A87C9F-4328-6542-B4B1-C2E89290BB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92C844-483A-F247-9EF1-2AEB5C055E84}"/>
              </a:ext>
            </a:extLst>
          </p:cNvPr>
          <p:cNvSpPr>
            <a:spLocks noGrp="1"/>
          </p:cNvSpPr>
          <p:nvPr>
            <p:ph type="dt" sz="half" idx="10"/>
          </p:nvPr>
        </p:nvSpPr>
        <p:spPr/>
        <p:txBody>
          <a:bodyPr/>
          <a:lstStyle/>
          <a:p>
            <a:fld id="{56768435-DD3B-A64A-83AE-6E1472C734DE}" type="datetimeFigureOut">
              <a:rPr lang="en-US" smtClean="0"/>
              <a:t>4/27/2022</a:t>
            </a:fld>
            <a:endParaRPr lang="en-US"/>
          </a:p>
        </p:txBody>
      </p:sp>
      <p:sp>
        <p:nvSpPr>
          <p:cNvPr id="5" name="Footer Placeholder 4">
            <a:extLst>
              <a:ext uri="{FF2B5EF4-FFF2-40B4-BE49-F238E27FC236}">
                <a16:creationId xmlns:a16="http://schemas.microsoft.com/office/drawing/2014/main" id="{AFBC14E7-F4A2-4240-B15E-2784220142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B89397-42FD-6545-858E-396FE591D35A}"/>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4376837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37D8-844E-D84C-9ADC-CED1E3D428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5FE44E-C530-C34B-A96E-3781A37A33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B30BAB-957F-B74B-920F-095E3572F6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2A6D4C-F112-C048-A429-7A12161ED673}"/>
              </a:ext>
            </a:extLst>
          </p:cNvPr>
          <p:cNvSpPr>
            <a:spLocks noGrp="1"/>
          </p:cNvSpPr>
          <p:nvPr>
            <p:ph type="dt" sz="half" idx="10"/>
          </p:nvPr>
        </p:nvSpPr>
        <p:spPr/>
        <p:txBody>
          <a:bodyPr/>
          <a:lstStyle/>
          <a:p>
            <a:fld id="{56768435-DD3B-A64A-83AE-6E1472C734DE}" type="datetimeFigureOut">
              <a:rPr lang="en-US" smtClean="0"/>
              <a:t>4/27/2022</a:t>
            </a:fld>
            <a:endParaRPr lang="en-US"/>
          </a:p>
        </p:txBody>
      </p:sp>
      <p:sp>
        <p:nvSpPr>
          <p:cNvPr id="6" name="Footer Placeholder 5">
            <a:extLst>
              <a:ext uri="{FF2B5EF4-FFF2-40B4-BE49-F238E27FC236}">
                <a16:creationId xmlns:a16="http://schemas.microsoft.com/office/drawing/2014/main" id="{4AAEF378-D61E-9C44-8CB6-41D8EEFCE5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24E0DB-6C26-714C-B6CA-3D6C6A90EA3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403571094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42870751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42684983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3567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47239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37909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3088118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58173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605151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1155767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29176747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2A391-BAC3-FB43-8015-78BF4D34DB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507D2-F135-CF40-8FF8-8D7B9B973B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8BD6B5-4CC9-6547-BFF1-B3BDF9E2F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E170D6-80CA-1940-8D3B-02DF1124A9CA}"/>
              </a:ext>
            </a:extLst>
          </p:cNvPr>
          <p:cNvSpPr>
            <a:spLocks noGrp="1"/>
          </p:cNvSpPr>
          <p:nvPr>
            <p:ph type="dt" sz="half" idx="10"/>
          </p:nvPr>
        </p:nvSpPr>
        <p:spPr/>
        <p:txBody>
          <a:bodyPr/>
          <a:lstStyle/>
          <a:p>
            <a:fld id="{56768435-DD3B-A64A-83AE-6E1472C734DE}" type="datetimeFigureOut">
              <a:rPr lang="en-US" smtClean="0"/>
              <a:t>4/27/2022</a:t>
            </a:fld>
            <a:endParaRPr lang="en-US"/>
          </a:p>
        </p:txBody>
      </p:sp>
      <p:sp>
        <p:nvSpPr>
          <p:cNvPr id="6" name="Footer Placeholder 5">
            <a:extLst>
              <a:ext uri="{FF2B5EF4-FFF2-40B4-BE49-F238E27FC236}">
                <a16:creationId xmlns:a16="http://schemas.microsoft.com/office/drawing/2014/main" id="{F57E9614-2C5E-694E-9426-4134824A3F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F7326C-C2B6-EA43-982D-571EF0AC06D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79346412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9420879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664701945"/>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73221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1835619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1101973147"/>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642966179"/>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337751963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0048326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8973431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42095150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6EBB5-4618-A74A-9CF5-DEFE4AC320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A87C9F-4328-6542-B4B1-C2E89290BB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92C844-483A-F247-9EF1-2AEB5C055E84}"/>
              </a:ext>
            </a:extLst>
          </p:cNvPr>
          <p:cNvSpPr>
            <a:spLocks noGrp="1"/>
          </p:cNvSpPr>
          <p:nvPr>
            <p:ph type="dt" sz="half" idx="10"/>
          </p:nvPr>
        </p:nvSpPr>
        <p:spPr/>
        <p:txBody>
          <a:bodyPr/>
          <a:lstStyle/>
          <a:p>
            <a:fld id="{56768435-DD3B-A64A-83AE-6E1472C734DE}" type="datetimeFigureOut">
              <a:rPr lang="en-US" smtClean="0"/>
              <a:t>4/27/2022</a:t>
            </a:fld>
            <a:endParaRPr lang="en-US"/>
          </a:p>
        </p:txBody>
      </p:sp>
      <p:sp>
        <p:nvSpPr>
          <p:cNvPr id="5" name="Footer Placeholder 4">
            <a:extLst>
              <a:ext uri="{FF2B5EF4-FFF2-40B4-BE49-F238E27FC236}">
                <a16:creationId xmlns:a16="http://schemas.microsoft.com/office/drawing/2014/main" id="{AFBC14E7-F4A2-4240-B15E-2784220142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B89397-42FD-6545-858E-396FE591D35A}"/>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92245906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358802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940811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994684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04708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794485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698220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383184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714848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597620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907437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200A5D-F48F-2045-B352-541566D213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4/27/2022</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47526474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4044222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636428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849251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428289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100362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033727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501051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0921504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950645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523960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0242-70BB-0443-8F5A-AB15A79601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018F85-C698-9F4F-AF3E-B442861733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075E01-4CD1-F546-9FB5-DA511C6B1E71}"/>
              </a:ext>
            </a:extLst>
          </p:cNvPr>
          <p:cNvSpPr>
            <a:spLocks noGrp="1"/>
          </p:cNvSpPr>
          <p:nvPr>
            <p:ph type="dt" sz="half" idx="10"/>
          </p:nvPr>
        </p:nvSpPr>
        <p:spPr/>
        <p:txBody>
          <a:bodyPr/>
          <a:lstStyle/>
          <a:p>
            <a:fld id="{56768435-DD3B-A64A-83AE-6E1472C734DE}" type="datetimeFigureOut">
              <a:rPr lang="en-US" smtClean="0"/>
              <a:t>4/27/2022</a:t>
            </a:fld>
            <a:endParaRPr lang="en-US"/>
          </a:p>
        </p:txBody>
      </p:sp>
      <p:sp>
        <p:nvSpPr>
          <p:cNvPr id="5" name="Footer Placeholder 4">
            <a:extLst>
              <a:ext uri="{FF2B5EF4-FFF2-40B4-BE49-F238E27FC236}">
                <a16:creationId xmlns:a16="http://schemas.microsoft.com/office/drawing/2014/main" id="{D4DB68C5-8234-2849-BFAC-DF068ED6D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24528-CC24-F14C-B29C-47585F8215E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83861186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93041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100191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1444008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4318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53223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11603378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87631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958123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DE66C-C546-4A40-8480-202F5812E5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64D192-6D3D-8542-890D-09BFA4EE44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62B635-C86B-704A-ADAF-14EF22B889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97E27D-0320-304F-8CA0-A5561B7F4D4A}"/>
              </a:ext>
            </a:extLst>
          </p:cNvPr>
          <p:cNvSpPr>
            <a:spLocks noGrp="1"/>
          </p:cNvSpPr>
          <p:nvPr>
            <p:ph type="dt" sz="half" idx="10"/>
          </p:nvPr>
        </p:nvSpPr>
        <p:spPr/>
        <p:txBody>
          <a:bodyPr/>
          <a:lstStyle/>
          <a:p>
            <a:fld id="{56768435-DD3B-A64A-83AE-6E1472C734DE}" type="datetimeFigureOut">
              <a:rPr lang="en-US" smtClean="0"/>
              <a:t>4/27/2022</a:t>
            </a:fld>
            <a:endParaRPr lang="en-US"/>
          </a:p>
        </p:txBody>
      </p:sp>
      <p:sp>
        <p:nvSpPr>
          <p:cNvPr id="6" name="Footer Placeholder 5">
            <a:extLst>
              <a:ext uri="{FF2B5EF4-FFF2-40B4-BE49-F238E27FC236}">
                <a16:creationId xmlns:a16="http://schemas.microsoft.com/office/drawing/2014/main" id="{D52745B4-B055-4C48-BC81-3C6099262A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22969A-B3F6-F84C-BCEA-9329C30D28F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2938662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B1338-55EC-A942-84DD-F73B45509A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ECBCC5-7FC7-D84B-9D0A-FCA52296A7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378339-F627-C546-94EB-A28D6634B8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22F18D-9EF8-1D47-8083-1230456AEC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ED28F0-C86D-6C46-A578-21E78F1127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FE1844-F987-2743-9C19-F60DDC707F31}"/>
              </a:ext>
            </a:extLst>
          </p:cNvPr>
          <p:cNvSpPr>
            <a:spLocks noGrp="1"/>
          </p:cNvSpPr>
          <p:nvPr>
            <p:ph type="dt" sz="half" idx="10"/>
          </p:nvPr>
        </p:nvSpPr>
        <p:spPr/>
        <p:txBody>
          <a:bodyPr/>
          <a:lstStyle/>
          <a:p>
            <a:fld id="{56768435-DD3B-A64A-83AE-6E1472C734DE}" type="datetimeFigureOut">
              <a:rPr lang="en-US" smtClean="0"/>
              <a:t>4/27/2022</a:t>
            </a:fld>
            <a:endParaRPr lang="en-US"/>
          </a:p>
        </p:txBody>
      </p:sp>
      <p:sp>
        <p:nvSpPr>
          <p:cNvPr id="8" name="Footer Placeholder 7">
            <a:extLst>
              <a:ext uri="{FF2B5EF4-FFF2-40B4-BE49-F238E27FC236}">
                <a16:creationId xmlns:a16="http://schemas.microsoft.com/office/drawing/2014/main" id="{5A44F3CA-8B6B-8241-859E-4BCD63A3DF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F82F9F-B981-984E-B54D-F2175E51A0A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3718864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4/27/2022</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8" name="Diagram 7">
            <a:extLst>
              <a:ext uri="{FF2B5EF4-FFF2-40B4-BE49-F238E27FC236}">
                <a16:creationId xmlns:a16="http://schemas.microsoft.com/office/drawing/2014/main" id="{C36F78F6-6DC9-D949-AF8D-A8C1EADF015D}"/>
              </a:ext>
            </a:extLst>
          </p:cNvPr>
          <p:cNvGraphicFramePr/>
          <p:nvPr userDrawn="1">
            <p:extLst>
              <p:ext uri="{D42A27DB-BD31-4B8C-83A1-F6EECF244321}">
                <p14:modId xmlns:p14="http://schemas.microsoft.com/office/powerpoint/2010/main" val="2067475361"/>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611985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4/27/2022</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7" name="Chart 6">
            <a:extLst>
              <a:ext uri="{FF2B5EF4-FFF2-40B4-BE49-F238E27FC236}">
                <a16:creationId xmlns:a16="http://schemas.microsoft.com/office/drawing/2014/main" id="{5AA06D60-2B39-1E4E-92DE-76EC52E09448}"/>
              </a:ext>
            </a:extLst>
          </p:cNvPr>
          <p:cNvGraphicFramePr/>
          <p:nvPr userDrawn="1">
            <p:extLst>
              <p:ext uri="{D42A27DB-BD31-4B8C-83A1-F6EECF244321}">
                <p14:modId xmlns:p14="http://schemas.microsoft.com/office/powerpoint/2010/main" val="4275663555"/>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018717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EE777-BA56-8D43-9B64-2DBBE6F252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2AF182-9E0B-6D41-BF50-D2CFC04CCDDE}"/>
              </a:ext>
            </a:extLst>
          </p:cNvPr>
          <p:cNvSpPr>
            <a:spLocks noGrp="1"/>
          </p:cNvSpPr>
          <p:nvPr>
            <p:ph type="dt" sz="half" idx="10"/>
          </p:nvPr>
        </p:nvSpPr>
        <p:spPr/>
        <p:txBody>
          <a:bodyPr/>
          <a:lstStyle/>
          <a:p>
            <a:fld id="{56768435-DD3B-A64A-83AE-6E1472C734DE}" type="datetimeFigureOut">
              <a:rPr lang="en-US" smtClean="0"/>
              <a:t>4/27/2022</a:t>
            </a:fld>
            <a:endParaRPr lang="en-US"/>
          </a:p>
        </p:txBody>
      </p:sp>
      <p:sp>
        <p:nvSpPr>
          <p:cNvPr id="4" name="Footer Placeholder 3">
            <a:extLst>
              <a:ext uri="{FF2B5EF4-FFF2-40B4-BE49-F238E27FC236}">
                <a16:creationId xmlns:a16="http://schemas.microsoft.com/office/drawing/2014/main" id="{93EC5E1D-7988-E14F-9B0B-68469E479A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B467C8-2E1A-584B-AB43-88C4F79C411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692623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200A5D-F48F-2045-B352-541566D2139A}"/>
              </a:ext>
            </a:extLst>
          </p:cNvPr>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4/27/2022</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0294177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4/27/2022</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pic>
        <p:nvPicPr>
          <p:cNvPr id="5" name="Graphic 4">
            <a:extLst>
              <a:ext uri="{FF2B5EF4-FFF2-40B4-BE49-F238E27FC236}">
                <a16:creationId xmlns:a16="http://schemas.microsoft.com/office/drawing/2014/main" id="{9A1BD933-F351-EF4F-BCA8-EFF3A2B49D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9854" y="-385355"/>
            <a:ext cx="12843313" cy="7628709"/>
          </a:xfrm>
          <a:prstGeom prst="rect">
            <a:avLst/>
          </a:prstGeom>
        </p:spPr>
      </p:pic>
      <p:sp>
        <p:nvSpPr>
          <p:cNvPr id="6" name="Rectangle: Rounded Corners 4">
            <a:extLst>
              <a:ext uri="{FF2B5EF4-FFF2-40B4-BE49-F238E27FC236}">
                <a16:creationId xmlns:a16="http://schemas.microsoft.com/office/drawing/2014/main" id="{53E76F8A-8310-4248-BDD1-CAA6E66BB7EA}"/>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rPr>
              <a:t>RELEASED</a:t>
            </a:r>
          </a:p>
        </p:txBody>
      </p:sp>
      <p:pic>
        <p:nvPicPr>
          <p:cNvPr id="9" name="Graphic 8">
            <a:extLst>
              <a:ext uri="{FF2B5EF4-FFF2-40B4-BE49-F238E27FC236}">
                <a16:creationId xmlns:a16="http://schemas.microsoft.com/office/drawing/2014/main" id="{D703783C-5DF0-E64C-96C1-CB5806AC3357}"/>
              </a:ext>
            </a:extLst>
          </p:cNvPr>
          <p:cNvPicPr>
            <a:picLocks noChangeAspect="1"/>
          </p:cNvPicPr>
          <p:nvPr userDrawn="1"/>
        </p:nvPicPr>
        <p:blipFill>
          <a:blip r:embed="rId4">
            <a:alphaModFix amt="39000"/>
            <a:extLst>
              <a:ext uri="{96DAC541-7B7A-43D3-8B79-37D633B846F1}">
                <asvg:svgBlip xmlns:asvg="http://schemas.microsoft.com/office/drawing/2016/SVG/main" r:embed="rId5"/>
              </a:ext>
            </a:extLst>
          </a:blip>
          <a:stretch>
            <a:fillRect/>
          </a:stretch>
        </p:blipFill>
        <p:spPr>
          <a:xfrm>
            <a:off x="10692493" y="418140"/>
            <a:ext cx="800100" cy="927100"/>
          </a:xfrm>
          <a:prstGeom prst="rect">
            <a:avLst/>
          </a:prstGeom>
        </p:spPr>
      </p:pic>
      <p:sp>
        <p:nvSpPr>
          <p:cNvPr id="10" name="Content Placeholder 12">
            <a:extLst>
              <a:ext uri="{FF2B5EF4-FFF2-40B4-BE49-F238E27FC236}">
                <a16:creationId xmlns:a16="http://schemas.microsoft.com/office/drawing/2014/main" id="{28CD45D5-A0C7-A147-861A-66E3F66CC6AE}"/>
              </a:ext>
            </a:extLst>
          </p:cNvPr>
          <p:cNvSpPr>
            <a:spLocks noGrp="1"/>
          </p:cNvSpPr>
          <p:nvPr>
            <p:ph idx="13" hasCustomPrompt="1"/>
          </p:nvPr>
        </p:nvSpPr>
        <p:spPr>
          <a:xfrm>
            <a:off x="838200" y="4607262"/>
            <a:ext cx="10515600" cy="365125"/>
          </a:xfrm>
        </p:spPr>
        <p:txBody>
          <a:bodyPr>
            <a:noAutofit/>
          </a:bodyPr>
          <a:lstStyle>
            <a:lvl1pPr marL="0" indent="0">
              <a:buFont typeface="Arial" panose="020B0604020202020204" pitchFamily="34" charset="0"/>
              <a:buNone/>
              <a:defRPr sz="2400" baseline="0">
                <a:solidFill>
                  <a:schemeClr val="accent4"/>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Link</a:t>
            </a:r>
          </a:p>
        </p:txBody>
      </p:sp>
      <p:pic>
        <p:nvPicPr>
          <p:cNvPr id="11" name="Graphic 10">
            <a:extLst>
              <a:ext uri="{FF2B5EF4-FFF2-40B4-BE49-F238E27FC236}">
                <a16:creationId xmlns:a16="http://schemas.microsoft.com/office/drawing/2014/main" id="{8FA9C7D0-BAE1-3541-8C2D-104A4179155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941481">
            <a:off x="9031505" y="4112521"/>
            <a:ext cx="3276600" cy="3289300"/>
          </a:xfrm>
          <a:prstGeom prst="rect">
            <a:avLst/>
          </a:prstGeom>
        </p:spPr>
      </p:pic>
      <p:sp>
        <p:nvSpPr>
          <p:cNvPr id="12" name="TextBox 11">
            <a:extLst>
              <a:ext uri="{FF2B5EF4-FFF2-40B4-BE49-F238E27FC236}">
                <a16:creationId xmlns:a16="http://schemas.microsoft.com/office/drawing/2014/main" id="{A3E4B969-B544-774C-BF6F-E7C62878234F}"/>
              </a:ext>
            </a:extLst>
          </p:cNvPr>
          <p:cNvSpPr txBox="1"/>
          <p:nvPr userDrawn="1"/>
        </p:nvSpPr>
        <p:spPr>
          <a:xfrm>
            <a:off x="838200" y="1550768"/>
            <a:ext cx="10515600" cy="646331"/>
          </a:xfrm>
          <a:prstGeom prst="rect">
            <a:avLst/>
          </a:prstGeom>
          <a:noFill/>
        </p:spPr>
        <p:txBody>
          <a:bodyPr wrap="square" rtlCol="0">
            <a:spAutoFit/>
          </a:bodyPr>
          <a:lstStyle/>
          <a:p>
            <a:r>
              <a:rPr lang="en-US" sz="3600">
                <a:latin typeface="Open Sans" panose="020B0606030504020204" pitchFamily="34" charset="0"/>
                <a:ea typeface="Open Sans" panose="020B0606030504020204" pitchFamily="34" charset="0"/>
                <a:cs typeface="Open Sans" panose="020B0606030504020204" pitchFamily="34" charset="0"/>
              </a:rPr>
              <a:t>Announcement</a:t>
            </a:r>
          </a:p>
        </p:txBody>
      </p:sp>
      <p:sp>
        <p:nvSpPr>
          <p:cNvPr id="13" name="TextBox 12">
            <a:extLst>
              <a:ext uri="{FF2B5EF4-FFF2-40B4-BE49-F238E27FC236}">
                <a16:creationId xmlns:a16="http://schemas.microsoft.com/office/drawing/2014/main" id="{81D868A8-C314-C544-A4B1-14BE50984BF6}"/>
              </a:ext>
            </a:extLst>
          </p:cNvPr>
          <p:cNvSpPr txBox="1"/>
          <p:nvPr userDrawn="1"/>
        </p:nvSpPr>
        <p:spPr>
          <a:xfrm>
            <a:off x="838200" y="2266385"/>
            <a:ext cx="10515600" cy="1695272"/>
          </a:xfrm>
          <a:prstGeom prst="rect">
            <a:avLst/>
          </a:prstGeom>
          <a:noFill/>
        </p:spPr>
        <p:txBody>
          <a:bodyPr wrap="square" rtlCol="0">
            <a:spAutoFit/>
          </a:bodyPr>
          <a:lstStyle/>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1</a:t>
            </a:r>
          </a:p>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2</a:t>
            </a:r>
          </a:p>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3</a:t>
            </a:r>
          </a:p>
        </p:txBody>
      </p:sp>
    </p:spTree>
    <p:extLst>
      <p:ext uri="{BB962C8B-B14F-4D97-AF65-F5344CB8AC3E}">
        <p14:creationId xmlns:p14="http://schemas.microsoft.com/office/powerpoint/2010/main" val="335068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4/27/2022</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6442990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37D8-844E-D84C-9ADC-CED1E3D428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5FE44E-C530-C34B-A96E-3781A37A33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B30BAB-957F-B74B-920F-095E3572F6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2A6D4C-F112-C048-A429-7A12161ED673}"/>
              </a:ext>
            </a:extLst>
          </p:cNvPr>
          <p:cNvSpPr>
            <a:spLocks noGrp="1"/>
          </p:cNvSpPr>
          <p:nvPr>
            <p:ph type="dt" sz="half" idx="10"/>
          </p:nvPr>
        </p:nvSpPr>
        <p:spPr/>
        <p:txBody>
          <a:bodyPr/>
          <a:lstStyle/>
          <a:p>
            <a:fld id="{56768435-DD3B-A64A-83AE-6E1472C734DE}" type="datetimeFigureOut">
              <a:rPr lang="en-US" smtClean="0"/>
              <a:t>4/27/2022</a:t>
            </a:fld>
            <a:endParaRPr lang="en-US"/>
          </a:p>
        </p:txBody>
      </p:sp>
      <p:sp>
        <p:nvSpPr>
          <p:cNvPr id="6" name="Footer Placeholder 5">
            <a:extLst>
              <a:ext uri="{FF2B5EF4-FFF2-40B4-BE49-F238E27FC236}">
                <a16:creationId xmlns:a16="http://schemas.microsoft.com/office/drawing/2014/main" id="{4AAEF378-D61E-9C44-8CB6-41D8EEFCE5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24E0DB-6C26-714C-B6CA-3D6C6A90EA3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4631211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2A391-BAC3-FB43-8015-78BF4D34DB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507D2-F135-CF40-8FF8-8D7B9B973B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8BD6B5-4CC9-6547-BFF1-B3BDF9E2F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E170D6-80CA-1940-8D3B-02DF1124A9CA}"/>
              </a:ext>
            </a:extLst>
          </p:cNvPr>
          <p:cNvSpPr>
            <a:spLocks noGrp="1"/>
          </p:cNvSpPr>
          <p:nvPr>
            <p:ph type="dt" sz="half" idx="10"/>
          </p:nvPr>
        </p:nvSpPr>
        <p:spPr/>
        <p:txBody>
          <a:bodyPr/>
          <a:lstStyle/>
          <a:p>
            <a:fld id="{56768435-DD3B-A64A-83AE-6E1472C734DE}" type="datetimeFigureOut">
              <a:rPr lang="en-US" smtClean="0"/>
              <a:t>4/27/2022</a:t>
            </a:fld>
            <a:endParaRPr lang="en-US"/>
          </a:p>
        </p:txBody>
      </p:sp>
      <p:sp>
        <p:nvSpPr>
          <p:cNvPr id="6" name="Footer Placeholder 5">
            <a:extLst>
              <a:ext uri="{FF2B5EF4-FFF2-40B4-BE49-F238E27FC236}">
                <a16:creationId xmlns:a16="http://schemas.microsoft.com/office/drawing/2014/main" id="{F57E9614-2C5E-694E-9426-4134824A3F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F7326C-C2B6-EA43-982D-571EF0AC06D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7604939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E016143-E03C-4CFD-AFDC-14E5BDEA754C}" type="datetimeFigureOut">
              <a:rPr lang="en-US" smtClean="0"/>
              <a:t>4/27/2022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23842868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C94063-DF36-4330-A365-08DA1FA5B7D6}" type="datetimeFigureOut">
              <a:rPr lang="en-US" smtClean="0"/>
              <a:t>4/27/2022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24406370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8A7C6C-0F39-4D70-8E8D-FE5B9C95FA73}" type="datetimeFigureOut">
              <a:rPr lang="en-US" smtClean="0"/>
              <a:t>4/27/2022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912889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FCFA4AC-08CC-42CE-BD01-C191750A04EC}" type="datetimeFigureOut">
              <a:rPr lang="en-US" smtClean="0"/>
              <a:t>4/27/2022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2312342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E59FD0C-5451-4CA0-86AF-E70AE3279989}" type="datetimeFigureOut">
              <a:rPr lang="en-US" smtClean="0"/>
              <a:t>4/27/2022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2953097748"/>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F170639-886C-4FCF-9EAB-ABB5DA3F3F4A}" type="datetimeFigureOut">
              <a:rPr lang="en-US" smtClean="0"/>
              <a:t>4/27/2022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580496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0242-70BB-0443-8F5A-AB15A79601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018F85-C698-9F4F-AF3E-B44286173325}"/>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075E01-4CD1-F546-9FB5-DA511C6B1E71}"/>
              </a:ext>
            </a:extLst>
          </p:cNvPr>
          <p:cNvSpPr>
            <a:spLocks noGrp="1"/>
          </p:cNvSpPr>
          <p:nvPr>
            <p:ph type="dt" sz="half" idx="10"/>
          </p:nvPr>
        </p:nvSpPr>
        <p:spPr/>
        <p:txBody>
          <a:bodyPr/>
          <a:lstStyle/>
          <a:p>
            <a:fld id="{56768435-DD3B-A64A-83AE-6E1472C734DE}" type="datetimeFigureOut">
              <a:rPr lang="en-US" smtClean="0"/>
              <a:t>4/27/2022</a:t>
            </a:fld>
            <a:endParaRPr lang="en-US"/>
          </a:p>
        </p:txBody>
      </p:sp>
      <p:sp>
        <p:nvSpPr>
          <p:cNvPr id="5" name="Footer Placeholder 4">
            <a:extLst>
              <a:ext uri="{FF2B5EF4-FFF2-40B4-BE49-F238E27FC236}">
                <a16:creationId xmlns:a16="http://schemas.microsoft.com/office/drawing/2014/main" id="{D4DB68C5-8234-2849-BFAC-DF068ED6D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24528-CC24-F14C-B29C-47585F8215E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6243047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smtClean="0"/>
              <a:t>4/27/2022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1746561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F53789A-C914-4DB1-8815-80B5EC7335C5}" type="datetimeFigureOut">
              <a:rPr lang="en-US" smtClean="0"/>
              <a:t>4/27/2022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5242400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6440AA-91A0-436F-8FDB-C0F939DCAE21}" type="datetimeFigureOut">
              <a:rPr lang="en-US" smtClean="0"/>
              <a:t>4/27/2022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26903693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33E54A-A8CA-48C1-9504-691B58049D29}" type="datetimeFigureOut">
              <a:rPr lang="en-US" smtClean="0"/>
              <a:t>4/27/2022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050269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F6C806-BBF7-471C-9527-881CE2266695}" type="datetimeFigureOut">
              <a:rPr lang="en-US" smtClean="0"/>
              <a:t>4/27/2022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542830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744587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2645304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969508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13607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77424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DE66C-C546-4A40-8480-202F5812E5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64D192-6D3D-8542-890D-09BFA4EE44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62B635-C86B-704A-ADAF-14EF22B889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97E27D-0320-304F-8CA0-A5561B7F4D4A}"/>
              </a:ext>
            </a:extLst>
          </p:cNvPr>
          <p:cNvSpPr>
            <a:spLocks noGrp="1"/>
          </p:cNvSpPr>
          <p:nvPr>
            <p:ph type="dt" sz="half" idx="10"/>
          </p:nvPr>
        </p:nvSpPr>
        <p:spPr/>
        <p:txBody>
          <a:bodyPr/>
          <a:lstStyle/>
          <a:p>
            <a:fld id="{56768435-DD3B-A64A-83AE-6E1472C734DE}" type="datetimeFigureOut">
              <a:rPr lang="en-US" smtClean="0"/>
              <a:t>4/27/2022</a:t>
            </a:fld>
            <a:endParaRPr lang="en-US"/>
          </a:p>
        </p:txBody>
      </p:sp>
      <p:sp>
        <p:nvSpPr>
          <p:cNvPr id="6" name="Footer Placeholder 5">
            <a:extLst>
              <a:ext uri="{FF2B5EF4-FFF2-40B4-BE49-F238E27FC236}">
                <a16:creationId xmlns:a16="http://schemas.microsoft.com/office/drawing/2014/main" id="{D52745B4-B055-4C48-BC81-3C6099262A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22969A-B3F6-F84C-BCEA-9329C30D28F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1088487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151877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37408855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49343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121143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24865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70384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432869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23870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4471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82302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B1338-55EC-A942-84DD-F73B45509A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ECBCC5-7FC7-D84B-9D0A-FCA52296A7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378339-F627-C546-94EB-A28D6634B8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22F18D-9EF8-1D47-8083-1230456AEC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ED28F0-C86D-6C46-A578-21E78F1127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FE1844-F987-2743-9C19-F60DDC707F31}"/>
              </a:ext>
            </a:extLst>
          </p:cNvPr>
          <p:cNvSpPr>
            <a:spLocks noGrp="1"/>
          </p:cNvSpPr>
          <p:nvPr>
            <p:ph type="dt" sz="half" idx="10"/>
          </p:nvPr>
        </p:nvSpPr>
        <p:spPr/>
        <p:txBody>
          <a:bodyPr/>
          <a:lstStyle/>
          <a:p>
            <a:fld id="{56768435-DD3B-A64A-83AE-6E1472C734DE}" type="datetimeFigureOut">
              <a:rPr lang="en-US" smtClean="0"/>
              <a:t>4/27/2022</a:t>
            </a:fld>
            <a:endParaRPr lang="en-US"/>
          </a:p>
        </p:txBody>
      </p:sp>
      <p:sp>
        <p:nvSpPr>
          <p:cNvPr id="8" name="Footer Placeholder 7">
            <a:extLst>
              <a:ext uri="{FF2B5EF4-FFF2-40B4-BE49-F238E27FC236}">
                <a16:creationId xmlns:a16="http://schemas.microsoft.com/office/drawing/2014/main" id="{5A44F3CA-8B6B-8241-859E-4BCD63A3DF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F82F9F-B981-984E-B54D-F2175E51A0A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8120757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088744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79278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0975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84360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6405012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8713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49380282"/>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90048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58267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5137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4/27/2022</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8" name="Diagram 7">
            <a:extLst>
              <a:ext uri="{FF2B5EF4-FFF2-40B4-BE49-F238E27FC236}">
                <a16:creationId xmlns:a16="http://schemas.microsoft.com/office/drawing/2014/main" id="{C36F78F6-6DC9-D949-AF8D-A8C1EADF015D}"/>
              </a:ext>
            </a:extLst>
          </p:cNvPr>
          <p:cNvGraphicFramePr/>
          <p:nvPr userDrawn="1">
            <p:extLst>
              <p:ext uri="{D42A27DB-BD31-4B8C-83A1-F6EECF244321}">
                <p14:modId xmlns:p14="http://schemas.microsoft.com/office/powerpoint/2010/main" val="1318493151"/>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533517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7965705"/>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482704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48526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35778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2300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762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070324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370043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253747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61694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4/27/2022</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7" name="Chart 6">
            <a:extLst>
              <a:ext uri="{FF2B5EF4-FFF2-40B4-BE49-F238E27FC236}">
                <a16:creationId xmlns:a16="http://schemas.microsoft.com/office/drawing/2014/main" id="{5AA06D60-2B39-1E4E-92DE-76EC52E09448}"/>
              </a:ext>
            </a:extLst>
          </p:cNvPr>
          <p:cNvGraphicFramePr/>
          <p:nvPr userDrawn="1">
            <p:extLst>
              <p:ext uri="{D42A27DB-BD31-4B8C-83A1-F6EECF244321}">
                <p14:modId xmlns:p14="http://schemas.microsoft.com/office/powerpoint/2010/main" val="1507485566"/>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6146625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7319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35764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34047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6431078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301769157"/>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933483247"/>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919813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49894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30065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77040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EE777-BA56-8D43-9B64-2DBBE6F252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2AF182-9E0B-6D41-BF50-D2CFC04CCDDE}"/>
              </a:ext>
            </a:extLst>
          </p:cNvPr>
          <p:cNvSpPr>
            <a:spLocks noGrp="1"/>
          </p:cNvSpPr>
          <p:nvPr>
            <p:ph type="dt" sz="half" idx="10"/>
          </p:nvPr>
        </p:nvSpPr>
        <p:spPr/>
        <p:txBody>
          <a:bodyPr/>
          <a:lstStyle/>
          <a:p>
            <a:fld id="{56768435-DD3B-A64A-83AE-6E1472C734DE}" type="datetimeFigureOut">
              <a:rPr lang="en-US" smtClean="0"/>
              <a:t>4/27/2022</a:t>
            </a:fld>
            <a:endParaRPr lang="en-US"/>
          </a:p>
        </p:txBody>
      </p:sp>
      <p:sp>
        <p:nvSpPr>
          <p:cNvPr id="4" name="Footer Placeholder 3">
            <a:extLst>
              <a:ext uri="{FF2B5EF4-FFF2-40B4-BE49-F238E27FC236}">
                <a16:creationId xmlns:a16="http://schemas.microsoft.com/office/drawing/2014/main" id="{93EC5E1D-7988-E14F-9B0B-68469E479A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B467C8-2E1A-584B-AB43-88C4F79C411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80445588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91327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155021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321530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4186716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3250092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301478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725857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795341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154723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669166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4/27/2022</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32230882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41834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9589946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32627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081540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814901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863380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30155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29094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3988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29951656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60.xml"/><Relationship Id="rId21" Type="http://schemas.openxmlformats.org/officeDocument/2006/relationships/slideLayout" Target="../slideLayouts/slideLayout55.xml"/><Relationship Id="rId42" Type="http://schemas.openxmlformats.org/officeDocument/2006/relationships/slideLayout" Target="../slideLayouts/slideLayout76.xml"/><Relationship Id="rId47" Type="http://schemas.openxmlformats.org/officeDocument/2006/relationships/slideLayout" Target="../slideLayouts/slideLayout81.xml"/><Relationship Id="rId63" Type="http://schemas.openxmlformats.org/officeDocument/2006/relationships/slideLayout" Target="../slideLayouts/slideLayout97.xml"/><Relationship Id="rId68" Type="http://schemas.openxmlformats.org/officeDocument/2006/relationships/slideLayout" Target="../slideLayouts/slideLayout102.xml"/><Relationship Id="rId84" Type="http://schemas.openxmlformats.org/officeDocument/2006/relationships/slideLayout" Target="../slideLayouts/slideLayout118.xml"/><Relationship Id="rId89" Type="http://schemas.openxmlformats.org/officeDocument/2006/relationships/slideLayout" Target="../slideLayouts/slideLayout123.xml"/><Relationship Id="rId112" Type="http://schemas.openxmlformats.org/officeDocument/2006/relationships/slideLayout" Target="../slideLayouts/slideLayout146.xml"/><Relationship Id="rId16" Type="http://schemas.openxmlformats.org/officeDocument/2006/relationships/slideLayout" Target="../slideLayouts/slideLayout50.xml"/><Relationship Id="rId107" Type="http://schemas.openxmlformats.org/officeDocument/2006/relationships/slideLayout" Target="../slideLayouts/slideLayout141.xml"/><Relationship Id="rId11" Type="http://schemas.openxmlformats.org/officeDocument/2006/relationships/slideLayout" Target="../slideLayouts/slideLayout45.xml"/><Relationship Id="rId32" Type="http://schemas.openxmlformats.org/officeDocument/2006/relationships/slideLayout" Target="../slideLayouts/slideLayout66.xml"/><Relationship Id="rId37" Type="http://schemas.openxmlformats.org/officeDocument/2006/relationships/slideLayout" Target="../slideLayouts/slideLayout71.xml"/><Relationship Id="rId53" Type="http://schemas.openxmlformats.org/officeDocument/2006/relationships/slideLayout" Target="../slideLayouts/slideLayout87.xml"/><Relationship Id="rId58" Type="http://schemas.openxmlformats.org/officeDocument/2006/relationships/slideLayout" Target="../slideLayouts/slideLayout92.xml"/><Relationship Id="rId74" Type="http://schemas.openxmlformats.org/officeDocument/2006/relationships/slideLayout" Target="../slideLayouts/slideLayout108.xml"/><Relationship Id="rId79" Type="http://schemas.openxmlformats.org/officeDocument/2006/relationships/slideLayout" Target="../slideLayouts/slideLayout113.xml"/><Relationship Id="rId102" Type="http://schemas.openxmlformats.org/officeDocument/2006/relationships/slideLayout" Target="../slideLayouts/slideLayout136.xml"/><Relationship Id="rId5" Type="http://schemas.openxmlformats.org/officeDocument/2006/relationships/slideLayout" Target="../slideLayouts/slideLayout39.xml"/><Relationship Id="rId90" Type="http://schemas.openxmlformats.org/officeDocument/2006/relationships/slideLayout" Target="../slideLayouts/slideLayout124.xml"/><Relationship Id="rId95" Type="http://schemas.openxmlformats.org/officeDocument/2006/relationships/slideLayout" Target="../slideLayouts/slideLayout129.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43" Type="http://schemas.openxmlformats.org/officeDocument/2006/relationships/slideLayout" Target="../slideLayouts/slideLayout77.xml"/><Relationship Id="rId48" Type="http://schemas.openxmlformats.org/officeDocument/2006/relationships/slideLayout" Target="../slideLayouts/slideLayout82.xml"/><Relationship Id="rId64" Type="http://schemas.openxmlformats.org/officeDocument/2006/relationships/slideLayout" Target="../slideLayouts/slideLayout98.xml"/><Relationship Id="rId69" Type="http://schemas.openxmlformats.org/officeDocument/2006/relationships/slideLayout" Target="../slideLayouts/slideLayout103.xml"/><Relationship Id="rId113" Type="http://schemas.openxmlformats.org/officeDocument/2006/relationships/slideLayout" Target="../slideLayouts/slideLayout147.xml"/><Relationship Id="rId80" Type="http://schemas.openxmlformats.org/officeDocument/2006/relationships/slideLayout" Target="../slideLayouts/slideLayout114.xml"/><Relationship Id="rId85" Type="http://schemas.openxmlformats.org/officeDocument/2006/relationships/slideLayout" Target="../slideLayouts/slideLayout119.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33" Type="http://schemas.openxmlformats.org/officeDocument/2006/relationships/slideLayout" Target="../slideLayouts/slideLayout67.xml"/><Relationship Id="rId38" Type="http://schemas.openxmlformats.org/officeDocument/2006/relationships/slideLayout" Target="../slideLayouts/slideLayout72.xml"/><Relationship Id="rId59" Type="http://schemas.openxmlformats.org/officeDocument/2006/relationships/slideLayout" Target="../slideLayouts/slideLayout93.xml"/><Relationship Id="rId103" Type="http://schemas.openxmlformats.org/officeDocument/2006/relationships/slideLayout" Target="../slideLayouts/slideLayout137.xml"/><Relationship Id="rId108" Type="http://schemas.openxmlformats.org/officeDocument/2006/relationships/slideLayout" Target="../slideLayouts/slideLayout142.xml"/><Relationship Id="rId54" Type="http://schemas.openxmlformats.org/officeDocument/2006/relationships/slideLayout" Target="../slideLayouts/slideLayout88.xml"/><Relationship Id="rId70" Type="http://schemas.openxmlformats.org/officeDocument/2006/relationships/slideLayout" Target="../slideLayouts/slideLayout104.xml"/><Relationship Id="rId75" Type="http://schemas.openxmlformats.org/officeDocument/2006/relationships/slideLayout" Target="../slideLayouts/slideLayout109.xml"/><Relationship Id="rId91" Type="http://schemas.openxmlformats.org/officeDocument/2006/relationships/slideLayout" Target="../slideLayouts/slideLayout125.xml"/><Relationship Id="rId96" Type="http://schemas.openxmlformats.org/officeDocument/2006/relationships/slideLayout" Target="../slideLayouts/slideLayout13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49" Type="http://schemas.openxmlformats.org/officeDocument/2006/relationships/slideLayout" Target="../slideLayouts/slideLayout83.xml"/><Relationship Id="rId57" Type="http://schemas.openxmlformats.org/officeDocument/2006/relationships/slideLayout" Target="../slideLayouts/slideLayout91.xml"/><Relationship Id="rId106" Type="http://schemas.openxmlformats.org/officeDocument/2006/relationships/slideLayout" Target="../slideLayouts/slideLayout140.xml"/><Relationship Id="rId114" Type="http://schemas.openxmlformats.org/officeDocument/2006/relationships/theme" Target="../theme/theme4.xml"/><Relationship Id="rId10" Type="http://schemas.openxmlformats.org/officeDocument/2006/relationships/slideLayout" Target="../slideLayouts/slideLayout44.xml"/><Relationship Id="rId31" Type="http://schemas.openxmlformats.org/officeDocument/2006/relationships/slideLayout" Target="../slideLayouts/slideLayout65.xml"/><Relationship Id="rId44" Type="http://schemas.openxmlformats.org/officeDocument/2006/relationships/slideLayout" Target="../slideLayouts/slideLayout78.xml"/><Relationship Id="rId52" Type="http://schemas.openxmlformats.org/officeDocument/2006/relationships/slideLayout" Target="../slideLayouts/slideLayout86.xml"/><Relationship Id="rId60" Type="http://schemas.openxmlformats.org/officeDocument/2006/relationships/slideLayout" Target="../slideLayouts/slideLayout94.xml"/><Relationship Id="rId65" Type="http://schemas.openxmlformats.org/officeDocument/2006/relationships/slideLayout" Target="../slideLayouts/slideLayout99.xml"/><Relationship Id="rId73" Type="http://schemas.openxmlformats.org/officeDocument/2006/relationships/slideLayout" Target="../slideLayouts/slideLayout107.xml"/><Relationship Id="rId78" Type="http://schemas.openxmlformats.org/officeDocument/2006/relationships/slideLayout" Target="../slideLayouts/slideLayout112.xml"/><Relationship Id="rId81" Type="http://schemas.openxmlformats.org/officeDocument/2006/relationships/slideLayout" Target="../slideLayouts/slideLayout115.xml"/><Relationship Id="rId86" Type="http://schemas.openxmlformats.org/officeDocument/2006/relationships/slideLayout" Target="../slideLayouts/slideLayout120.xml"/><Relationship Id="rId94" Type="http://schemas.openxmlformats.org/officeDocument/2006/relationships/slideLayout" Target="../slideLayouts/slideLayout128.xml"/><Relationship Id="rId99" Type="http://schemas.openxmlformats.org/officeDocument/2006/relationships/slideLayout" Target="../slideLayouts/slideLayout133.xml"/><Relationship Id="rId101" Type="http://schemas.openxmlformats.org/officeDocument/2006/relationships/slideLayout" Target="../slideLayouts/slideLayout13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9" Type="http://schemas.openxmlformats.org/officeDocument/2006/relationships/slideLayout" Target="../slideLayouts/slideLayout73.xml"/><Relationship Id="rId109" Type="http://schemas.openxmlformats.org/officeDocument/2006/relationships/slideLayout" Target="../slideLayouts/slideLayout143.xml"/><Relationship Id="rId34" Type="http://schemas.openxmlformats.org/officeDocument/2006/relationships/slideLayout" Target="../slideLayouts/slideLayout68.xml"/><Relationship Id="rId50" Type="http://schemas.openxmlformats.org/officeDocument/2006/relationships/slideLayout" Target="../slideLayouts/slideLayout84.xml"/><Relationship Id="rId55" Type="http://schemas.openxmlformats.org/officeDocument/2006/relationships/slideLayout" Target="../slideLayouts/slideLayout89.xml"/><Relationship Id="rId76" Type="http://schemas.openxmlformats.org/officeDocument/2006/relationships/slideLayout" Target="../slideLayouts/slideLayout110.xml"/><Relationship Id="rId97" Type="http://schemas.openxmlformats.org/officeDocument/2006/relationships/slideLayout" Target="../slideLayouts/slideLayout131.xml"/><Relationship Id="rId104" Type="http://schemas.openxmlformats.org/officeDocument/2006/relationships/slideLayout" Target="../slideLayouts/slideLayout138.xml"/><Relationship Id="rId7" Type="http://schemas.openxmlformats.org/officeDocument/2006/relationships/slideLayout" Target="../slideLayouts/slideLayout41.xml"/><Relationship Id="rId71" Type="http://schemas.openxmlformats.org/officeDocument/2006/relationships/slideLayout" Target="../slideLayouts/slideLayout105.xml"/><Relationship Id="rId92" Type="http://schemas.openxmlformats.org/officeDocument/2006/relationships/slideLayout" Target="../slideLayouts/slideLayout126.xml"/><Relationship Id="rId2" Type="http://schemas.openxmlformats.org/officeDocument/2006/relationships/slideLayout" Target="../slideLayouts/slideLayout36.xml"/><Relationship Id="rId29" Type="http://schemas.openxmlformats.org/officeDocument/2006/relationships/slideLayout" Target="../slideLayouts/slideLayout63.xml"/><Relationship Id="rId24" Type="http://schemas.openxmlformats.org/officeDocument/2006/relationships/slideLayout" Target="../slideLayouts/slideLayout58.xml"/><Relationship Id="rId40" Type="http://schemas.openxmlformats.org/officeDocument/2006/relationships/slideLayout" Target="../slideLayouts/slideLayout74.xml"/><Relationship Id="rId45" Type="http://schemas.openxmlformats.org/officeDocument/2006/relationships/slideLayout" Target="../slideLayouts/slideLayout79.xml"/><Relationship Id="rId66" Type="http://schemas.openxmlformats.org/officeDocument/2006/relationships/slideLayout" Target="../slideLayouts/slideLayout100.xml"/><Relationship Id="rId87" Type="http://schemas.openxmlformats.org/officeDocument/2006/relationships/slideLayout" Target="../slideLayouts/slideLayout121.xml"/><Relationship Id="rId110" Type="http://schemas.openxmlformats.org/officeDocument/2006/relationships/slideLayout" Target="../slideLayouts/slideLayout144.xml"/><Relationship Id="rId115" Type="http://schemas.openxmlformats.org/officeDocument/2006/relationships/image" Target="../media/image7.emf"/><Relationship Id="rId61" Type="http://schemas.openxmlformats.org/officeDocument/2006/relationships/slideLayout" Target="../slideLayouts/slideLayout95.xml"/><Relationship Id="rId82" Type="http://schemas.openxmlformats.org/officeDocument/2006/relationships/slideLayout" Target="../slideLayouts/slideLayout116.xml"/><Relationship Id="rId19" Type="http://schemas.openxmlformats.org/officeDocument/2006/relationships/slideLayout" Target="../slideLayouts/slideLayout53.xml"/><Relationship Id="rId14" Type="http://schemas.openxmlformats.org/officeDocument/2006/relationships/slideLayout" Target="../slideLayouts/slideLayout48.xml"/><Relationship Id="rId30" Type="http://schemas.openxmlformats.org/officeDocument/2006/relationships/slideLayout" Target="../slideLayouts/slideLayout64.xml"/><Relationship Id="rId35" Type="http://schemas.openxmlformats.org/officeDocument/2006/relationships/slideLayout" Target="../slideLayouts/slideLayout69.xml"/><Relationship Id="rId56" Type="http://schemas.openxmlformats.org/officeDocument/2006/relationships/slideLayout" Target="../slideLayouts/slideLayout90.xml"/><Relationship Id="rId77" Type="http://schemas.openxmlformats.org/officeDocument/2006/relationships/slideLayout" Target="../slideLayouts/slideLayout111.xml"/><Relationship Id="rId100" Type="http://schemas.openxmlformats.org/officeDocument/2006/relationships/slideLayout" Target="../slideLayouts/slideLayout134.xml"/><Relationship Id="rId105" Type="http://schemas.openxmlformats.org/officeDocument/2006/relationships/slideLayout" Target="../slideLayouts/slideLayout139.xml"/><Relationship Id="rId8" Type="http://schemas.openxmlformats.org/officeDocument/2006/relationships/slideLayout" Target="../slideLayouts/slideLayout42.xml"/><Relationship Id="rId51" Type="http://schemas.openxmlformats.org/officeDocument/2006/relationships/slideLayout" Target="../slideLayouts/slideLayout85.xml"/><Relationship Id="rId72" Type="http://schemas.openxmlformats.org/officeDocument/2006/relationships/slideLayout" Target="../slideLayouts/slideLayout106.xml"/><Relationship Id="rId93" Type="http://schemas.openxmlformats.org/officeDocument/2006/relationships/slideLayout" Target="../slideLayouts/slideLayout127.xml"/><Relationship Id="rId98" Type="http://schemas.openxmlformats.org/officeDocument/2006/relationships/slideLayout" Target="../slideLayouts/slideLayout132.xml"/><Relationship Id="rId3" Type="http://schemas.openxmlformats.org/officeDocument/2006/relationships/slideLayout" Target="../slideLayouts/slideLayout37.xml"/><Relationship Id="rId25" Type="http://schemas.openxmlformats.org/officeDocument/2006/relationships/slideLayout" Target="../slideLayouts/slideLayout59.xml"/><Relationship Id="rId46" Type="http://schemas.openxmlformats.org/officeDocument/2006/relationships/slideLayout" Target="../slideLayouts/slideLayout80.xml"/><Relationship Id="rId67" Type="http://schemas.openxmlformats.org/officeDocument/2006/relationships/slideLayout" Target="../slideLayouts/slideLayout101.xml"/><Relationship Id="rId20" Type="http://schemas.openxmlformats.org/officeDocument/2006/relationships/slideLayout" Target="../slideLayouts/slideLayout54.xml"/><Relationship Id="rId41" Type="http://schemas.openxmlformats.org/officeDocument/2006/relationships/slideLayout" Target="../slideLayouts/slideLayout75.xml"/><Relationship Id="rId62" Type="http://schemas.openxmlformats.org/officeDocument/2006/relationships/slideLayout" Target="../slideLayouts/slideLayout96.xml"/><Relationship Id="rId83" Type="http://schemas.openxmlformats.org/officeDocument/2006/relationships/slideLayout" Target="../slideLayouts/slideLayout117.xml"/><Relationship Id="rId88" Type="http://schemas.openxmlformats.org/officeDocument/2006/relationships/slideLayout" Target="../slideLayouts/slideLayout122.xml"/><Relationship Id="rId111" Type="http://schemas.openxmlformats.org/officeDocument/2006/relationships/slideLayout" Target="../slideLayouts/slideLayout1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C9C5FF-49A6-3641-93FE-2D02BE7587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546F87-15F9-4D48-A00A-E578542C84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FDB05E-7832-AA4F-81BC-CD63B6421B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56768435-DD3B-A64A-83AE-6E1472C734DE}" type="datetimeFigureOut">
              <a:rPr lang="en-US" smtClean="0"/>
              <a:pPr/>
              <a:t>4/27/2022</a:t>
            </a:fld>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5" name="Footer Placeholder 4">
            <a:extLst>
              <a:ext uri="{FF2B5EF4-FFF2-40B4-BE49-F238E27FC236}">
                <a16:creationId xmlns:a16="http://schemas.microsoft.com/office/drawing/2014/main" id="{0CE57315-CE5D-A543-9D3B-3346406775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6" name="Slide Number Placeholder 5">
            <a:extLst>
              <a:ext uri="{FF2B5EF4-FFF2-40B4-BE49-F238E27FC236}">
                <a16:creationId xmlns:a16="http://schemas.microsoft.com/office/drawing/2014/main" id="{EFF10026-0A9C-9A46-AD1E-77740F2B2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7D5DC4AA-26C1-8546-A5E8-BF0EE6480C6E}" type="slidenum">
              <a:rPr lang="en-US" smtClean="0"/>
              <a:pPr/>
              <a:t>‹#›</a:t>
            </a:fld>
            <a:endParaRPr lang="en-US">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6521787"/>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txStyles>
    <p:titleStyle>
      <a:lvl1pPr algn="l" defTabSz="914400" rtl="0" eaLnBrk="1" latinLnBrk="0" hangingPunct="1">
        <a:lnSpc>
          <a:spcPct val="90000"/>
        </a:lnSpc>
        <a:spcBef>
          <a:spcPct val="0"/>
        </a:spcBef>
        <a:buNone/>
        <a:defRPr sz="4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C9C5FF-49A6-3641-93FE-2D02BE7587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546F87-15F9-4D48-A00A-E578542C84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FDB05E-7832-AA4F-81BC-CD63B6421B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56768435-DD3B-A64A-83AE-6E1472C734DE}" type="datetimeFigureOut">
              <a:rPr lang="en-US" smtClean="0"/>
              <a:pPr/>
              <a:t>4/27/2022</a:t>
            </a:fld>
            <a:endParaRPr lang="en-US"/>
          </a:p>
        </p:txBody>
      </p:sp>
      <p:sp>
        <p:nvSpPr>
          <p:cNvPr id="5" name="Footer Placeholder 4">
            <a:extLst>
              <a:ext uri="{FF2B5EF4-FFF2-40B4-BE49-F238E27FC236}">
                <a16:creationId xmlns:a16="http://schemas.microsoft.com/office/drawing/2014/main" id="{0CE57315-CE5D-A543-9D3B-3346406775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solidFill>
                <a:schemeClr val="tx1">
                  <a:lumMod val="95000"/>
                </a:schemeClr>
              </a:solidFill>
            </a:endParaRPr>
          </a:p>
        </p:txBody>
      </p:sp>
      <p:sp>
        <p:nvSpPr>
          <p:cNvPr id="6" name="Slide Number Placeholder 5">
            <a:extLst>
              <a:ext uri="{FF2B5EF4-FFF2-40B4-BE49-F238E27FC236}">
                <a16:creationId xmlns:a16="http://schemas.microsoft.com/office/drawing/2014/main" id="{EFF10026-0A9C-9A46-AD1E-77740F2B2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7D5DC4AA-26C1-8546-A5E8-BF0EE6480C6E}" type="slidenum">
              <a:rPr lang="en-US" smtClean="0"/>
              <a:pPr/>
              <a:t>‹#›</a:t>
            </a:fld>
            <a:endParaRPr lang="en-US"/>
          </a:p>
        </p:txBody>
      </p:sp>
    </p:spTree>
    <p:extLst>
      <p:ext uri="{BB962C8B-B14F-4D97-AF65-F5344CB8AC3E}">
        <p14:creationId xmlns:p14="http://schemas.microsoft.com/office/powerpoint/2010/main" val="3570238731"/>
      </p:ext>
    </p:extLst>
  </p:cSld>
  <p:clrMap bg1="dk1" tx1="lt1" bg2="dk2" tx2="lt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Lst>
  <p:txStyles>
    <p:titleStyle>
      <a:lvl1pPr algn="l" defTabSz="914400" rtl="0" eaLnBrk="1" latinLnBrk="0" hangingPunct="1">
        <a:lnSpc>
          <a:spcPct val="90000"/>
        </a:lnSpc>
        <a:spcBef>
          <a:spcPct val="0"/>
        </a:spcBef>
        <a:buNone/>
        <a:defRPr sz="4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1F0D2D"/>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59FD0C-5451-4CA0-86AF-E70AE3279989}" type="datetimeFigureOut">
              <a:rPr lang="en-US" smtClean="0"/>
              <a:t>4/27/2022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a:p>
        </p:txBody>
      </p:sp>
    </p:spTree>
    <p:extLst>
      <p:ext uri="{BB962C8B-B14F-4D97-AF65-F5344CB8AC3E}">
        <p14:creationId xmlns:p14="http://schemas.microsoft.com/office/powerpoint/2010/main" val="763878647"/>
      </p:ext>
    </p:extLst>
  </p:cSld>
  <p:clrMap bg1="dk1" tx1="lt1" bg2="dk2" tx2="lt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659039288"/>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 id="2147483845" r:id="rId17"/>
    <p:sldLayoutId id="2147483846" r:id="rId18"/>
    <p:sldLayoutId id="2147483847" r:id="rId19"/>
    <p:sldLayoutId id="2147483848" r:id="rId20"/>
    <p:sldLayoutId id="2147483849" r:id="rId21"/>
    <p:sldLayoutId id="2147483850" r:id="rId22"/>
    <p:sldLayoutId id="2147483851" r:id="rId23"/>
    <p:sldLayoutId id="2147483852" r:id="rId24"/>
    <p:sldLayoutId id="2147483853" r:id="rId25"/>
    <p:sldLayoutId id="2147483854" r:id="rId26"/>
    <p:sldLayoutId id="2147483855" r:id="rId27"/>
    <p:sldLayoutId id="2147483856" r:id="rId28"/>
    <p:sldLayoutId id="2147483857" r:id="rId29"/>
    <p:sldLayoutId id="2147483858" r:id="rId30"/>
    <p:sldLayoutId id="2147483859" r:id="rId31"/>
    <p:sldLayoutId id="2147483860" r:id="rId32"/>
    <p:sldLayoutId id="2147483861" r:id="rId33"/>
    <p:sldLayoutId id="2147483862" r:id="rId34"/>
    <p:sldLayoutId id="2147483863" r:id="rId35"/>
    <p:sldLayoutId id="2147483864" r:id="rId36"/>
    <p:sldLayoutId id="2147483865" r:id="rId37"/>
    <p:sldLayoutId id="2147483866" r:id="rId38"/>
    <p:sldLayoutId id="2147483867" r:id="rId39"/>
    <p:sldLayoutId id="2147483868" r:id="rId40"/>
    <p:sldLayoutId id="2147483869" r:id="rId41"/>
    <p:sldLayoutId id="2147483870" r:id="rId42"/>
    <p:sldLayoutId id="2147483871" r:id="rId43"/>
    <p:sldLayoutId id="2147483872" r:id="rId44"/>
    <p:sldLayoutId id="2147483873" r:id="rId45"/>
    <p:sldLayoutId id="2147483874" r:id="rId46"/>
    <p:sldLayoutId id="2147483875" r:id="rId47"/>
    <p:sldLayoutId id="2147483876" r:id="rId48"/>
    <p:sldLayoutId id="2147483877" r:id="rId49"/>
    <p:sldLayoutId id="2147483878" r:id="rId50"/>
    <p:sldLayoutId id="2147483879" r:id="rId51"/>
    <p:sldLayoutId id="2147483880" r:id="rId52"/>
    <p:sldLayoutId id="2147483881" r:id="rId53"/>
    <p:sldLayoutId id="2147483882" r:id="rId54"/>
    <p:sldLayoutId id="2147483883" r:id="rId55"/>
    <p:sldLayoutId id="2147483884" r:id="rId56"/>
    <p:sldLayoutId id="2147483885" r:id="rId57"/>
    <p:sldLayoutId id="2147483886" r:id="rId58"/>
    <p:sldLayoutId id="2147483887" r:id="rId59"/>
    <p:sldLayoutId id="2147483888" r:id="rId60"/>
    <p:sldLayoutId id="2147483889" r:id="rId61"/>
    <p:sldLayoutId id="2147483890" r:id="rId62"/>
    <p:sldLayoutId id="2147483891" r:id="rId63"/>
    <p:sldLayoutId id="2147483892" r:id="rId64"/>
    <p:sldLayoutId id="2147483893" r:id="rId65"/>
    <p:sldLayoutId id="2147483894" r:id="rId66"/>
    <p:sldLayoutId id="2147483895" r:id="rId67"/>
    <p:sldLayoutId id="2147483896" r:id="rId68"/>
    <p:sldLayoutId id="2147483897" r:id="rId69"/>
    <p:sldLayoutId id="2147483898" r:id="rId70"/>
    <p:sldLayoutId id="2147483899" r:id="rId71"/>
    <p:sldLayoutId id="2147483900" r:id="rId72"/>
    <p:sldLayoutId id="2147483901" r:id="rId73"/>
    <p:sldLayoutId id="2147483902" r:id="rId74"/>
    <p:sldLayoutId id="2147483903" r:id="rId75"/>
    <p:sldLayoutId id="2147483904" r:id="rId76"/>
    <p:sldLayoutId id="2147483905" r:id="rId77"/>
    <p:sldLayoutId id="2147483906" r:id="rId78"/>
    <p:sldLayoutId id="2147483907" r:id="rId79"/>
    <p:sldLayoutId id="2147483908" r:id="rId80"/>
    <p:sldLayoutId id="2147483909" r:id="rId81"/>
    <p:sldLayoutId id="2147483910" r:id="rId82"/>
    <p:sldLayoutId id="2147483911" r:id="rId83"/>
    <p:sldLayoutId id="2147483912" r:id="rId84"/>
    <p:sldLayoutId id="2147483913" r:id="rId85"/>
    <p:sldLayoutId id="2147483914" r:id="rId86"/>
    <p:sldLayoutId id="2147483915" r:id="rId87"/>
    <p:sldLayoutId id="2147483916" r:id="rId88"/>
    <p:sldLayoutId id="2147483917" r:id="rId89"/>
    <p:sldLayoutId id="2147483918" r:id="rId90"/>
    <p:sldLayoutId id="2147483919" r:id="rId91"/>
    <p:sldLayoutId id="2147483920" r:id="rId92"/>
    <p:sldLayoutId id="2147483921" r:id="rId93"/>
    <p:sldLayoutId id="2147483922" r:id="rId94"/>
    <p:sldLayoutId id="2147483923" r:id="rId95"/>
    <p:sldLayoutId id="2147483924" r:id="rId96"/>
    <p:sldLayoutId id="2147483925" r:id="rId97"/>
    <p:sldLayoutId id="2147483926" r:id="rId98"/>
    <p:sldLayoutId id="2147483927" r:id="rId99"/>
    <p:sldLayoutId id="2147483928" r:id="rId100"/>
    <p:sldLayoutId id="2147483929" r:id="rId101"/>
    <p:sldLayoutId id="2147483930" r:id="rId102"/>
    <p:sldLayoutId id="2147483931" r:id="rId103"/>
    <p:sldLayoutId id="2147483932" r:id="rId104"/>
    <p:sldLayoutId id="2147483933" r:id="rId105"/>
    <p:sldLayoutId id="2147483934" r:id="rId106"/>
    <p:sldLayoutId id="2147483935" r:id="rId107"/>
    <p:sldLayoutId id="2147483936" r:id="rId108"/>
    <p:sldLayoutId id="2147483937" r:id="rId109"/>
    <p:sldLayoutId id="2147483938" r:id="rId110"/>
    <p:sldLayoutId id="2147483939" r:id="rId111"/>
    <p:sldLayoutId id="2147483940" r:id="rId112"/>
    <p:sldLayoutId id="2147483941"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image" Target="../media/image37.emf"/><Relationship Id="rId7" Type="http://schemas.openxmlformats.org/officeDocument/2006/relationships/image" Target="../media/image41.emf"/><Relationship Id="rId2" Type="http://schemas.openxmlformats.org/officeDocument/2006/relationships/image" Target="../media/image36.emf"/><Relationship Id="rId1" Type="http://schemas.openxmlformats.org/officeDocument/2006/relationships/slideLayout" Target="../slideLayouts/slideLayout2.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emf"/><Relationship Id="rId9" Type="http://schemas.openxmlformats.org/officeDocument/2006/relationships/image" Target="../media/image43.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1.emf"/><Relationship Id="rId5" Type="http://schemas.openxmlformats.org/officeDocument/2006/relationships/image" Target="../media/image38.emf"/><Relationship Id="rId4" Type="http://schemas.openxmlformats.org/officeDocument/2006/relationships/image" Target="../media/image37.emf"/></Relationships>
</file>

<file path=ppt/slides/_rels/slide16.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41.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emf"/><Relationship Id="rId5" Type="http://schemas.openxmlformats.org/officeDocument/2006/relationships/image" Target="../media/image38.emf"/><Relationship Id="rId4" Type="http://schemas.openxmlformats.org/officeDocument/2006/relationships/image" Target="../media/image37.emf"/></Relationships>
</file>

<file path=ppt/slides/_rels/slide17.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41.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0.emf"/><Relationship Id="rId5" Type="http://schemas.openxmlformats.org/officeDocument/2006/relationships/image" Target="../media/image38.emf"/><Relationship Id="rId4" Type="http://schemas.openxmlformats.org/officeDocument/2006/relationships/image" Target="../media/image37.emf"/></Relationships>
</file>

<file path=ppt/slides/_rels/slide18.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41.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0.emf"/><Relationship Id="rId5" Type="http://schemas.openxmlformats.org/officeDocument/2006/relationships/image" Target="../media/image38.emf"/><Relationship Id="rId4" Type="http://schemas.openxmlformats.org/officeDocument/2006/relationships/image" Target="../media/image37.emf"/></Relationships>
</file>

<file path=ppt/slides/_rels/slide19.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41.e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0.emf"/><Relationship Id="rId5" Type="http://schemas.openxmlformats.org/officeDocument/2006/relationships/image" Target="../media/image38.emf"/><Relationship Id="rId4" Type="http://schemas.openxmlformats.org/officeDocument/2006/relationships/image" Target="../media/image37.emf"/></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139.xml"/></Relationships>
</file>

<file path=ppt/slides/_rels/slide20.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36.emf"/><Relationship Id="rId7"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0.emf"/><Relationship Id="rId5" Type="http://schemas.openxmlformats.org/officeDocument/2006/relationships/image" Target="../media/image38.emf"/><Relationship Id="rId4" Type="http://schemas.openxmlformats.org/officeDocument/2006/relationships/image" Target="../media/image37.emf"/></Relationships>
</file>

<file path=ppt/slides/_rels/slide21.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36.emf"/><Relationship Id="rId7"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0.emf"/><Relationship Id="rId5" Type="http://schemas.openxmlformats.org/officeDocument/2006/relationships/image" Target="../media/image38.emf"/><Relationship Id="rId4" Type="http://schemas.openxmlformats.org/officeDocument/2006/relationships/image" Target="../media/image37.emf"/></Relationships>
</file>

<file path=ppt/slides/_rels/slide22.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41.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0.emf"/><Relationship Id="rId5" Type="http://schemas.openxmlformats.org/officeDocument/2006/relationships/image" Target="../media/image38.emf"/><Relationship Id="rId4" Type="http://schemas.openxmlformats.org/officeDocument/2006/relationships/image" Target="../media/image37.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6.emf"/><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hyperlink" Target="https://github.com/ReubenBond/jotb22-orleans-workshop"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emf"/><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65.jpeg"/><Relationship Id="rId5" Type="http://schemas.openxmlformats.org/officeDocument/2006/relationships/image" Target="../media/image64.png"/><Relationship Id="rId4" Type="http://schemas.openxmlformats.org/officeDocument/2006/relationships/image" Target="../media/image63.svg"/></Relationships>
</file>

<file path=ppt/slides/_rels/slide7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67.emf"/></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56.xml"/><Relationship Id="rId1" Type="http://schemas.openxmlformats.org/officeDocument/2006/relationships/slideLayout" Target="../slideLayouts/slideLayout21.xml"/><Relationship Id="rId5" Type="http://schemas.openxmlformats.org/officeDocument/2006/relationships/image" Target="../media/image73.jpeg"/><Relationship Id="rId4" Type="http://schemas.openxmlformats.org/officeDocument/2006/relationships/image" Target="../media/image72.jpeg"/></Relationships>
</file>

<file path=ppt/slides/_rels/slide8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9.xml"/><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90.xml.rels><?xml version="1.0" encoding="UTF-8" standalone="yes"?>
<Relationships xmlns="http://schemas.openxmlformats.org/package/2006/relationships"><Relationship Id="rId8" Type="http://schemas.openxmlformats.org/officeDocument/2006/relationships/image" Target="../media/image83.jpe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hyperlink" Target="https://aka.ms/orleans-samples"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6.jpe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jpe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9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9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1.emf"/><Relationship Id="rId5" Type="http://schemas.openxmlformats.org/officeDocument/2006/relationships/image" Target="../media/image38.emf"/><Relationship Id="rId4" Type="http://schemas.openxmlformats.org/officeDocument/2006/relationships/image" Target="../media/image37.emf"/></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64B51-AE96-4C00-9EF9-518AE0711EF6}"/>
              </a:ext>
            </a:extLst>
          </p:cNvPr>
          <p:cNvSpPr>
            <a:spLocks noGrp="1"/>
          </p:cNvSpPr>
          <p:nvPr>
            <p:ph type="ctrTitle"/>
          </p:nvPr>
        </p:nvSpPr>
        <p:spPr/>
        <p:txBody>
          <a:bodyPr/>
          <a:lstStyle/>
          <a:p>
            <a:r>
              <a:rPr lang="en-US"/>
              <a:t>Introduction to Orleans</a:t>
            </a:r>
          </a:p>
        </p:txBody>
      </p:sp>
      <p:sp>
        <p:nvSpPr>
          <p:cNvPr id="3" name="Subtitle 2">
            <a:extLst>
              <a:ext uri="{FF2B5EF4-FFF2-40B4-BE49-F238E27FC236}">
                <a16:creationId xmlns:a16="http://schemas.microsoft.com/office/drawing/2014/main" id="{3CC72A83-5BBE-4B6F-AAD7-E6FC38D2551A}"/>
              </a:ext>
            </a:extLst>
          </p:cNvPr>
          <p:cNvSpPr>
            <a:spLocks noGrp="1"/>
          </p:cNvSpPr>
          <p:nvPr>
            <p:ph type="subTitle" idx="1"/>
          </p:nvPr>
        </p:nvSpPr>
        <p:spPr/>
        <p:txBody>
          <a:bodyPr/>
          <a:lstStyle/>
          <a:p>
            <a:r>
              <a:rPr lang="en-US"/>
              <a:t>Reuben Bond</a:t>
            </a:r>
          </a:p>
        </p:txBody>
      </p:sp>
    </p:spTree>
    <p:extLst>
      <p:ext uri="{BB962C8B-B14F-4D97-AF65-F5344CB8AC3E}">
        <p14:creationId xmlns:p14="http://schemas.microsoft.com/office/powerpoint/2010/main" val="3877736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84761729-0695-4131-8453-04417E6ED25A}"/>
              </a:ext>
            </a:extLst>
          </p:cNvPr>
          <p:cNvPicPr>
            <a:picLocks noChangeAspect="1"/>
          </p:cNvPicPr>
          <p:nvPr/>
        </p:nvPicPr>
        <p:blipFill>
          <a:blip r:embed="rId3"/>
          <a:stretch>
            <a:fillRect/>
          </a:stretch>
        </p:blipFill>
        <p:spPr>
          <a:xfrm>
            <a:off x="3381909" y="0"/>
            <a:ext cx="5097982" cy="6858000"/>
          </a:xfrm>
          <a:prstGeom prst="rect">
            <a:avLst/>
          </a:prstGeom>
        </p:spPr>
      </p:pic>
    </p:spTree>
    <p:extLst>
      <p:ext uri="{BB962C8B-B14F-4D97-AF65-F5344CB8AC3E}">
        <p14:creationId xmlns:p14="http://schemas.microsoft.com/office/powerpoint/2010/main" val="3174194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Stateless vs. Stateful Services</a:t>
            </a:r>
          </a:p>
        </p:txBody>
      </p:sp>
      <p:sp>
        <p:nvSpPr>
          <p:cNvPr id="14" name="Content Placeholder 13"/>
          <p:cNvSpPr>
            <a:spLocks noGrp="1"/>
          </p:cNvSpPr>
          <p:nvPr>
            <p:ph idx="1"/>
          </p:nvPr>
        </p:nvSpPr>
        <p:spPr/>
        <p:txBody>
          <a:bodyPr>
            <a:normAutofit fontScale="92500" lnSpcReduction="20000"/>
          </a:bodyPr>
          <a:lstStyle/>
          <a:p>
            <a:r>
              <a:rPr lang="en-US"/>
              <a:t>Stateless service</a:t>
            </a:r>
          </a:p>
          <a:p>
            <a:pPr lvl="1"/>
            <a:r>
              <a:rPr lang="en-US"/>
              <a:t>Load state from storage, execute request, write to storage if needed</a:t>
            </a:r>
          </a:p>
          <a:p>
            <a:pPr lvl="1"/>
            <a:r>
              <a:rPr lang="en-US"/>
              <a:t>Easiest to implement, no coordination across requests</a:t>
            </a:r>
          </a:p>
          <a:p>
            <a:pPr lvl="1"/>
            <a:r>
              <a:rPr lang="en-US"/>
              <a:t>Storage is the bottleneck</a:t>
            </a:r>
          </a:p>
          <a:p>
            <a:pPr lvl="1"/>
            <a:r>
              <a:rPr lang="en-US"/>
              <a:t>Caches help but complicate</a:t>
            </a:r>
          </a:p>
          <a:p>
            <a:pPr lvl="1"/>
            <a:r>
              <a:rPr lang="en-US" i="1"/>
              <a:t>Data shipping</a:t>
            </a:r>
          </a:p>
          <a:p>
            <a:r>
              <a:rPr lang="en-US"/>
              <a:t>Stateful service</a:t>
            </a:r>
          </a:p>
          <a:p>
            <a:pPr lvl="1"/>
            <a:r>
              <a:rPr lang="en-US"/>
              <a:t>Keep loaded state in memory</a:t>
            </a:r>
          </a:p>
          <a:p>
            <a:pPr lvl="1"/>
            <a:r>
              <a:rPr lang="en-US"/>
              <a:t>Route requests to the right server*</a:t>
            </a:r>
          </a:p>
          <a:p>
            <a:pPr lvl="1"/>
            <a:r>
              <a:rPr lang="en-US"/>
              <a:t>Write-through to storage</a:t>
            </a:r>
          </a:p>
          <a:p>
            <a:pPr lvl="1"/>
            <a:r>
              <a:rPr lang="en-US"/>
              <a:t>Serve read requests from memory, only touch storage on writes</a:t>
            </a:r>
          </a:p>
          <a:p>
            <a:pPr lvl="1"/>
            <a:r>
              <a:rPr lang="en-US"/>
              <a:t>*Gets complicated quickly if servers can fail or scale out/in</a:t>
            </a:r>
          </a:p>
          <a:p>
            <a:pPr lvl="1"/>
            <a:r>
              <a:rPr lang="en-US" i="1"/>
              <a:t>Function shipping</a:t>
            </a:r>
          </a:p>
          <a:p>
            <a:pPr lvl="1"/>
            <a:endParaRPr lang="en-US"/>
          </a:p>
          <a:p>
            <a:pPr lvl="1"/>
            <a:endParaRPr lang="en-US"/>
          </a:p>
        </p:txBody>
      </p:sp>
      <p:grpSp>
        <p:nvGrpSpPr>
          <p:cNvPr id="2" name="Group 1">
            <a:extLst>
              <a:ext uri="{FF2B5EF4-FFF2-40B4-BE49-F238E27FC236}">
                <a16:creationId xmlns:a16="http://schemas.microsoft.com/office/drawing/2014/main" id="{56D4023D-752A-42C0-9C3D-5525A37195F3}"/>
              </a:ext>
            </a:extLst>
          </p:cNvPr>
          <p:cNvGrpSpPr/>
          <p:nvPr/>
        </p:nvGrpSpPr>
        <p:grpSpPr>
          <a:xfrm>
            <a:off x="7734300" y="2800350"/>
            <a:ext cx="4018022" cy="1981200"/>
            <a:chOff x="756457" y="1380784"/>
            <a:chExt cx="7069977" cy="3470605"/>
          </a:xfrm>
        </p:grpSpPr>
        <p:grpSp>
          <p:nvGrpSpPr>
            <p:cNvPr id="4" name="Group 3">
              <a:extLst>
                <a:ext uri="{FF2B5EF4-FFF2-40B4-BE49-F238E27FC236}">
                  <a16:creationId xmlns:a16="http://schemas.microsoft.com/office/drawing/2014/main" id="{B9EBD881-8644-41E3-AE00-A2BFFDD23AD7}"/>
                </a:ext>
              </a:extLst>
            </p:cNvPr>
            <p:cNvGrpSpPr/>
            <p:nvPr/>
          </p:nvGrpSpPr>
          <p:grpSpPr>
            <a:xfrm>
              <a:off x="756457" y="1381611"/>
              <a:ext cx="1296786" cy="3469777"/>
              <a:chOff x="756457" y="1482807"/>
              <a:chExt cx="1296786" cy="3469777"/>
            </a:xfrm>
          </p:grpSpPr>
          <p:pic>
            <p:nvPicPr>
              <p:cNvPr id="5" name="Picture 4">
                <a:extLst>
                  <a:ext uri="{FF2B5EF4-FFF2-40B4-BE49-F238E27FC236}">
                    <a16:creationId xmlns:a16="http://schemas.microsoft.com/office/drawing/2014/main" id="{95C931E9-82C6-4269-97F5-A200F5D2E1AA}"/>
                  </a:ext>
                </a:extLst>
              </p:cNvPr>
              <p:cNvPicPr>
                <a:picLocks noChangeAspect="1"/>
              </p:cNvPicPr>
              <p:nvPr/>
            </p:nvPicPr>
            <p:blipFill>
              <a:blip r:embed="rId2"/>
              <a:stretch>
                <a:fillRect/>
              </a:stretch>
            </p:blipFill>
            <p:spPr>
              <a:xfrm>
                <a:off x="974031" y="1929917"/>
                <a:ext cx="861638" cy="682000"/>
              </a:xfrm>
              <a:prstGeom prst="rect">
                <a:avLst/>
              </a:prstGeom>
            </p:spPr>
          </p:pic>
          <p:pic>
            <p:nvPicPr>
              <p:cNvPr id="6" name="Picture 5">
                <a:extLst>
                  <a:ext uri="{FF2B5EF4-FFF2-40B4-BE49-F238E27FC236}">
                    <a16:creationId xmlns:a16="http://schemas.microsoft.com/office/drawing/2014/main" id="{7A5D3BA4-7AC2-407A-BF18-0237316C92C9}"/>
                  </a:ext>
                </a:extLst>
              </p:cNvPr>
              <p:cNvPicPr>
                <a:picLocks noChangeAspect="1"/>
              </p:cNvPicPr>
              <p:nvPr/>
            </p:nvPicPr>
            <p:blipFill>
              <a:blip r:embed="rId3"/>
              <a:stretch>
                <a:fillRect/>
              </a:stretch>
            </p:blipFill>
            <p:spPr>
              <a:xfrm>
                <a:off x="974031" y="2981476"/>
                <a:ext cx="861638" cy="682000"/>
              </a:xfrm>
              <a:prstGeom prst="rect">
                <a:avLst/>
              </a:prstGeom>
            </p:spPr>
          </p:pic>
          <p:pic>
            <p:nvPicPr>
              <p:cNvPr id="7" name="Picture 6">
                <a:extLst>
                  <a:ext uri="{FF2B5EF4-FFF2-40B4-BE49-F238E27FC236}">
                    <a16:creationId xmlns:a16="http://schemas.microsoft.com/office/drawing/2014/main" id="{EAFBA06C-110D-44E3-A531-B0CF432966FA}"/>
                  </a:ext>
                </a:extLst>
              </p:cNvPr>
              <p:cNvPicPr>
                <a:picLocks noChangeAspect="1"/>
              </p:cNvPicPr>
              <p:nvPr/>
            </p:nvPicPr>
            <p:blipFill>
              <a:blip r:embed="rId4"/>
              <a:stretch>
                <a:fillRect/>
              </a:stretch>
            </p:blipFill>
            <p:spPr>
              <a:xfrm>
                <a:off x="974031" y="4033035"/>
                <a:ext cx="861638" cy="682000"/>
              </a:xfrm>
              <a:prstGeom prst="rect">
                <a:avLst/>
              </a:prstGeom>
            </p:spPr>
          </p:pic>
          <p:sp>
            <p:nvSpPr>
              <p:cNvPr id="8" name="Rounded Rectangle 9">
                <a:extLst>
                  <a:ext uri="{FF2B5EF4-FFF2-40B4-BE49-F238E27FC236}">
                    <a16:creationId xmlns:a16="http://schemas.microsoft.com/office/drawing/2014/main" id="{524FD5CB-224B-4856-AFE9-4A4558F4DDCA}"/>
                  </a:ext>
                </a:extLst>
              </p:cNvPr>
              <p:cNvSpPr/>
              <p:nvPr/>
            </p:nvSpPr>
            <p:spPr>
              <a:xfrm>
                <a:off x="756457" y="1482807"/>
                <a:ext cx="1296786" cy="3469777"/>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t"/>
              <a:lstStyle/>
              <a:p>
                <a:pPr algn="ctr"/>
                <a:r>
                  <a:rPr lang="en-US" sz="900" b="1">
                    <a:solidFill>
                      <a:srgbClr val="404040"/>
                    </a:solidFill>
                    <a:latin typeface="Calibri" panose="020F0502020204030204" pitchFamily="34" charset="0"/>
                    <a:cs typeface="Calibri" panose="020F0502020204030204" pitchFamily="34" charset="0"/>
                  </a:rPr>
                  <a:t>Frontends</a:t>
                </a:r>
                <a:endParaRPr lang="en-US" sz="1600" b="1">
                  <a:solidFill>
                    <a:srgbClr val="404040"/>
                  </a:solidFill>
                  <a:latin typeface="Calibri" panose="020F0502020204030204" pitchFamily="34" charset="0"/>
                  <a:cs typeface="Calibri" panose="020F0502020204030204" pitchFamily="34" charset="0"/>
                </a:endParaRPr>
              </a:p>
            </p:txBody>
          </p:sp>
        </p:grpSp>
        <p:pic>
          <p:nvPicPr>
            <p:cNvPr id="9" name="Picture 8">
              <a:extLst>
                <a:ext uri="{FF2B5EF4-FFF2-40B4-BE49-F238E27FC236}">
                  <a16:creationId xmlns:a16="http://schemas.microsoft.com/office/drawing/2014/main" id="{D85BEF48-649A-4E07-93A8-93E65D55D25E}"/>
                </a:ext>
              </a:extLst>
            </p:cNvPr>
            <p:cNvPicPr>
              <a:picLocks noChangeAspect="1"/>
            </p:cNvPicPr>
            <p:nvPr/>
          </p:nvPicPr>
          <p:blipFill>
            <a:blip r:embed="rId5"/>
            <a:stretch>
              <a:fillRect/>
            </a:stretch>
          </p:blipFill>
          <p:spPr>
            <a:xfrm>
              <a:off x="2898428" y="2348266"/>
              <a:ext cx="861638" cy="682000"/>
            </a:xfrm>
            <a:prstGeom prst="rect">
              <a:avLst/>
            </a:prstGeom>
          </p:spPr>
        </p:pic>
        <p:pic>
          <p:nvPicPr>
            <p:cNvPr id="10" name="Picture 9">
              <a:extLst>
                <a:ext uri="{FF2B5EF4-FFF2-40B4-BE49-F238E27FC236}">
                  <a16:creationId xmlns:a16="http://schemas.microsoft.com/office/drawing/2014/main" id="{5869E137-10C4-447F-8735-2A38A71D9F60}"/>
                </a:ext>
              </a:extLst>
            </p:cNvPr>
            <p:cNvPicPr>
              <a:picLocks noChangeAspect="1"/>
            </p:cNvPicPr>
            <p:nvPr/>
          </p:nvPicPr>
          <p:blipFill>
            <a:blip r:embed="rId6"/>
            <a:stretch>
              <a:fillRect/>
            </a:stretch>
          </p:blipFill>
          <p:spPr>
            <a:xfrm>
              <a:off x="2898428" y="3436816"/>
              <a:ext cx="861638" cy="682000"/>
            </a:xfrm>
            <a:prstGeom prst="rect">
              <a:avLst/>
            </a:prstGeom>
          </p:spPr>
        </p:pic>
        <p:sp>
          <p:nvSpPr>
            <p:cNvPr id="11" name="Rounded Rectangle 10">
              <a:extLst>
                <a:ext uri="{FF2B5EF4-FFF2-40B4-BE49-F238E27FC236}">
                  <a16:creationId xmlns:a16="http://schemas.microsoft.com/office/drawing/2014/main" id="{CC40330F-7C3C-48FD-B065-BA5B8AA545FE}"/>
                </a:ext>
              </a:extLst>
            </p:cNvPr>
            <p:cNvSpPr/>
            <p:nvPr/>
          </p:nvSpPr>
          <p:spPr>
            <a:xfrm>
              <a:off x="2680854" y="1381612"/>
              <a:ext cx="1296786" cy="3469777"/>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t"/>
            <a:lstStyle/>
            <a:p>
              <a:pPr algn="ctr"/>
              <a:r>
                <a:rPr lang="en-US" sz="1200" b="1">
                  <a:solidFill>
                    <a:srgbClr val="404040"/>
                  </a:solidFill>
                  <a:latin typeface="Calibri" panose="020F0502020204030204" pitchFamily="34" charset="0"/>
                  <a:cs typeface="Calibri" panose="020F0502020204030204" pitchFamily="34" charset="0"/>
                </a:rPr>
                <a:t>Middle Tier</a:t>
              </a:r>
            </a:p>
          </p:txBody>
        </p:sp>
        <p:sp>
          <p:nvSpPr>
            <p:cNvPr id="12" name="Rounded Rectangle 12">
              <a:extLst>
                <a:ext uri="{FF2B5EF4-FFF2-40B4-BE49-F238E27FC236}">
                  <a16:creationId xmlns:a16="http://schemas.microsoft.com/office/drawing/2014/main" id="{AF7D8F16-FD3F-4D57-B4D2-0B63CB918C1B}"/>
                </a:ext>
              </a:extLst>
            </p:cNvPr>
            <p:cNvSpPr/>
            <p:nvPr/>
          </p:nvSpPr>
          <p:spPr>
            <a:xfrm>
              <a:off x="4605251" y="1380784"/>
              <a:ext cx="1296786" cy="3469777"/>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t"/>
            <a:lstStyle/>
            <a:p>
              <a:pPr algn="ctr"/>
              <a:r>
                <a:rPr lang="en-US" sz="1050" b="1">
                  <a:solidFill>
                    <a:srgbClr val="404040"/>
                  </a:solidFill>
                  <a:latin typeface="Calibri" panose="020F0502020204030204" pitchFamily="34" charset="0"/>
                  <a:cs typeface="Calibri" panose="020F0502020204030204" pitchFamily="34" charset="0"/>
                </a:rPr>
                <a:t>Cache</a:t>
              </a:r>
              <a:endParaRPr lang="en-US" sz="1600" b="1">
                <a:solidFill>
                  <a:srgbClr val="404040"/>
                </a:solidFill>
                <a:latin typeface="Calibri" panose="020F0502020204030204" pitchFamily="34" charset="0"/>
                <a:cs typeface="Calibri" panose="020F0502020204030204" pitchFamily="34" charset="0"/>
              </a:endParaRPr>
            </a:p>
          </p:txBody>
        </p:sp>
        <p:sp>
          <p:nvSpPr>
            <p:cNvPr id="15" name="Striped Right Arrow 13">
              <a:extLst>
                <a:ext uri="{FF2B5EF4-FFF2-40B4-BE49-F238E27FC236}">
                  <a16:creationId xmlns:a16="http://schemas.microsoft.com/office/drawing/2014/main" id="{4BEF5F80-7BE1-46F2-867B-D0BFFF17017C}"/>
                </a:ext>
              </a:extLst>
            </p:cNvPr>
            <p:cNvSpPr/>
            <p:nvPr/>
          </p:nvSpPr>
          <p:spPr>
            <a:xfrm>
              <a:off x="4113604" y="1889669"/>
              <a:ext cx="395416" cy="560104"/>
            </a:xfrm>
            <a:prstGeom prst="stripedRightArrow">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b="1">
                <a:solidFill>
                  <a:srgbClr val="404040"/>
                </a:solidFill>
              </a:endParaRPr>
            </a:p>
          </p:txBody>
        </p:sp>
        <p:grpSp>
          <p:nvGrpSpPr>
            <p:cNvPr id="16" name="Group 15">
              <a:extLst>
                <a:ext uri="{FF2B5EF4-FFF2-40B4-BE49-F238E27FC236}">
                  <a16:creationId xmlns:a16="http://schemas.microsoft.com/office/drawing/2014/main" id="{81580225-6E0C-451A-A51D-0D6A4D7381B9}"/>
                </a:ext>
              </a:extLst>
            </p:cNvPr>
            <p:cNvGrpSpPr/>
            <p:nvPr/>
          </p:nvGrpSpPr>
          <p:grpSpPr>
            <a:xfrm>
              <a:off x="6529648" y="1381612"/>
              <a:ext cx="1296786" cy="3469777"/>
              <a:chOff x="4605251" y="1481980"/>
              <a:chExt cx="1296786" cy="3469777"/>
            </a:xfrm>
          </p:grpSpPr>
          <p:pic>
            <p:nvPicPr>
              <p:cNvPr id="17" name="Picture 16">
                <a:extLst>
                  <a:ext uri="{FF2B5EF4-FFF2-40B4-BE49-F238E27FC236}">
                    <a16:creationId xmlns:a16="http://schemas.microsoft.com/office/drawing/2014/main" id="{C248E2A1-AE70-49DC-A76E-69FB91A4CFE3}"/>
                  </a:ext>
                </a:extLst>
              </p:cNvPr>
              <p:cNvPicPr>
                <a:picLocks noChangeAspect="1"/>
              </p:cNvPicPr>
              <p:nvPr/>
            </p:nvPicPr>
            <p:blipFill>
              <a:blip r:embed="rId7"/>
              <a:stretch>
                <a:fillRect/>
              </a:stretch>
            </p:blipFill>
            <p:spPr>
              <a:xfrm>
                <a:off x="4822825" y="2981476"/>
                <a:ext cx="861638" cy="682000"/>
              </a:xfrm>
              <a:prstGeom prst="rect">
                <a:avLst/>
              </a:prstGeom>
            </p:spPr>
          </p:pic>
          <p:sp>
            <p:nvSpPr>
              <p:cNvPr id="18" name="Rounded Rectangle 19">
                <a:extLst>
                  <a:ext uri="{FF2B5EF4-FFF2-40B4-BE49-F238E27FC236}">
                    <a16:creationId xmlns:a16="http://schemas.microsoft.com/office/drawing/2014/main" id="{F08A6D4E-454A-4F76-8D4D-D82266E6CFB8}"/>
                  </a:ext>
                </a:extLst>
              </p:cNvPr>
              <p:cNvSpPr/>
              <p:nvPr/>
            </p:nvSpPr>
            <p:spPr>
              <a:xfrm>
                <a:off x="4605251" y="1481980"/>
                <a:ext cx="1296786" cy="3469777"/>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t"/>
              <a:lstStyle/>
              <a:p>
                <a:pPr algn="ctr"/>
                <a:r>
                  <a:rPr lang="en-US" sz="1100" b="1">
                    <a:solidFill>
                      <a:srgbClr val="404040"/>
                    </a:solidFill>
                    <a:latin typeface="Calibri" panose="020F0502020204030204" pitchFamily="34" charset="0"/>
                    <a:cs typeface="Calibri" panose="020F0502020204030204" pitchFamily="34" charset="0"/>
                  </a:rPr>
                  <a:t>Storage</a:t>
                </a:r>
              </a:p>
            </p:txBody>
          </p:sp>
        </p:grpSp>
        <p:pic>
          <p:nvPicPr>
            <p:cNvPr id="19" name="Picture 18">
              <a:extLst>
                <a:ext uri="{FF2B5EF4-FFF2-40B4-BE49-F238E27FC236}">
                  <a16:creationId xmlns:a16="http://schemas.microsoft.com/office/drawing/2014/main" id="{C7E35D08-193F-4089-AB8B-4C2F41440C42}"/>
                </a:ext>
              </a:extLst>
            </p:cNvPr>
            <p:cNvPicPr>
              <a:picLocks noChangeAspect="1"/>
            </p:cNvPicPr>
            <p:nvPr/>
          </p:nvPicPr>
          <p:blipFill>
            <a:blip r:embed="rId8"/>
            <a:stretch>
              <a:fillRect/>
            </a:stretch>
          </p:blipFill>
          <p:spPr>
            <a:xfrm>
              <a:off x="4822825" y="1828721"/>
              <a:ext cx="861638" cy="682000"/>
            </a:xfrm>
            <a:prstGeom prst="rect">
              <a:avLst/>
            </a:prstGeom>
          </p:spPr>
        </p:pic>
        <p:pic>
          <p:nvPicPr>
            <p:cNvPr id="20" name="Picture 19">
              <a:extLst>
                <a:ext uri="{FF2B5EF4-FFF2-40B4-BE49-F238E27FC236}">
                  <a16:creationId xmlns:a16="http://schemas.microsoft.com/office/drawing/2014/main" id="{CB7948EC-AEA4-4A96-9052-F0FA3CCF7D28}"/>
                </a:ext>
              </a:extLst>
            </p:cNvPr>
            <p:cNvPicPr>
              <a:picLocks noChangeAspect="1"/>
            </p:cNvPicPr>
            <p:nvPr/>
          </p:nvPicPr>
          <p:blipFill>
            <a:blip r:embed="rId9"/>
            <a:stretch>
              <a:fillRect/>
            </a:stretch>
          </p:blipFill>
          <p:spPr>
            <a:xfrm>
              <a:off x="4822825" y="3931839"/>
              <a:ext cx="861638" cy="682000"/>
            </a:xfrm>
            <a:prstGeom prst="rect">
              <a:avLst/>
            </a:prstGeom>
          </p:spPr>
        </p:pic>
        <p:sp>
          <p:nvSpPr>
            <p:cNvPr id="21" name="Striped Right Arrow 27">
              <a:extLst>
                <a:ext uri="{FF2B5EF4-FFF2-40B4-BE49-F238E27FC236}">
                  <a16:creationId xmlns:a16="http://schemas.microsoft.com/office/drawing/2014/main" id="{0653B7F4-2039-4160-A8AA-4115B626CED1}"/>
                </a:ext>
              </a:extLst>
            </p:cNvPr>
            <p:cNvSpPr/>
            <p:nvPr/>
          </p:nvSpPr>
          <p:spPr>
            <a:xfrm>
              <a:off x="4093737" y="3992787"/>
              <a:ext cx="395416" cy="560104"/>
            </a:xfrm>
            <a:prstGeom prst="stripedRightArrow">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b="1">
                <a:solidFill>
                  <a:srgbClr val="404040"/>
                </a:solidFill>
              </a:endParaRPr>
            </a:p>
          </p:txBody>
        </p:sp>
        <p:sp>
          <p:nvSpPr>
            <p:cNvPr id="22" name="Striped Right Arrow 28">
              <a:extLst>
                <a:ext uri="{FF2B5EF4-FFF2-40B4-BE49-F238E27FC236}">
                  <a16:creationId xmlns:a16="http://schemas.microsoft.com/office/drawing/2014/main" id="{E292FD5C-9DCD-4499-8D67-06B867955300}"/>
                </a:ext>
              </a:extLst>
            </p:cNvPr>
            <p:cNvSpPr/>
            <p:nvPr/>
          </p:nvSpPr>
          <p:spPr>
            <a:xfrm>
              <a:off x="2230878" y="2941228"/>
              <a:ext cx="395416" cy="560104"/>
            </a:xfrm>
            <a:prstGeom prst="stripedRightArrow">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b="1">
                <a:solidFill>
                  <a:srgbClr val="404040"/>
                </a:solidFill>
              </a:endParaRPr>
            </a:p>
          </p:txBody>
        </p:sp>
        <p:sp>
          <p:nvSpPr>
            <p:cNvPr id="23" name="Striped Right Arrow 29">
              <a:extLst>
                <a:ext uri="{FF2B5EF4-FFF2-40B4-BE49-F238E27FC236}">
                  <a16:creationId xmlns:a16="http://schemas.microsoft.com/office/drawing/2014/main" id="{95C2F803-6B78-4F8A-869A-4801F94915B0}"/>
                </a:ext>
              </a:extLst>
            </p:cNvPr>
            <p:cNvSpPr/>
            <p:nvPr/>
          </p:nvSpPr>
          <p:spPr>
            <a:xfrm>
              <a:off x="4113604" y="2941228"/>
              <a:ext cx="2315026" cy="560104"/>
            </a:xfrm>
            <a:prstGeom prst="stripedRightArrow">
              <a:avLst/>
            </a:prstGeom>
            <a:solidFill>
              <a:schemeClr val="accent6">
                <a:alpha val="61000"/>
              </a:schemeClr>
            </a:solid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b="1">
                <a:solidFill>
                  <a:srgbClr val="404040"/>
                </a:solidFill>
              </a:endParaRPr>
            </a:p>
          </p:txBody>
        </p:sp>
        <p:sp>
          <p:nvSpPr>
            <p:cNvPr id="24" name="Striped Right Arrow 30">
              <a:extLst>
                <a:ext uri="{FF2B5EF4-FFF2-40B4-BE49-F238E27FC236}">
                  <a16:creationId xmlns:a16="http://schemas.microsoft.com/office/drawing/2014/main" id="{02B97878-B32D-4453-9375-6DC2E3374504}"/>
                </a:ext>
              </a:extLst>
            </p:cNvPr>
            <p:cNvSpPr/>
            <p:nvPr/>
          </p:nvSpPr>
          <p:spPr>
            <a:xfrm>
              <a:off x="6057722" y="1889669"/>
              <a:ext cx="395416" cy="560104"/>
            </a:xfrm>
            <a:prstGeom prst="stripedRightArrow">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b="1">
                <a:solidFill>
                  <a:srgbClr val="404040"/>
                </a:solidFill>
              </a:endParaRPr>
            </a:p>
          </p:txBody>
        </p:sp>
        <p:sp>
          <p:nvSpPr>
            <p:cNvPr id="25" name="Striped Right Arrow 31">
              <a:extLst>
                <a:ext uri="{FF2B5EF4-FFF2-40B4-BE49-F238E27FC236}">
                  <a16:creationId xmlns:a16="http://schemas.microsoft.com/office/drawing/2014/main" id="{9863DE24-9491-4D26-A0CB-1D331877F533}"/>
                </a:ext>
              </a:extLst>
            </p:cNvPr>
            <p:cNvSpPr/>
            <p:nvPr/>
          </p:nvSpPr>
          <p:spPr>
            <a:xfrm>
              <a:off x="6054400" y="3992787"/>
              <a:ext cx="395416" cy="560104"/>
            </a:xfrm>
            <a:prstGeom prst="stripedRightArrow">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b="1">
                <a:solidFill>
                  <a:srgbClr val="404040"/>
                </a:solidFill>
              </a:endParaRPr>
            </a:p>
          </p:txBody>
        </p:sp>
      </p:grpSp>
    </p:spTree>
    <p:extLst>
      <p:ext uri="{BB962C8B-B14F-4D97-AF65-F5344CB8AC3E}">
        <p14:creationId xmlns:p14="http://schemas.microsoft.com/office/powerpoint/2010/main" val="28021411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p:txBody>
          <a:bodyPr/>
          <a:lstStyle/>
          <a:p>
            <a:r>
              <a:rPr lang="en-US"/>
              <a:t>Microsoft Orleans</a:t>
            </a:r>
          </a:p>
        </p:txBody>
      </p:sp>
      <p:sp>
        <p:nvSpPr>
          <p:cNvPr id="3" name="Content Placeholder 2">
            <a:extLst>
              <a:ext uri="{FF2B5EF4-FFF2-40B4-BE49-F238E27FC236}">
                <a16:creationId xmlns:a16="http://schemas.microsoft.com/office/drawing/2014/main" id="{395CC549-1EA2-8B4A-ADC1-C00428D83849}"/>
              </a:ext>
            </a:extLst>
          </p:cNvPr>
          <p:cNvSpPr>
            <a:spLocks noGrp="1"/>
          </p:cNvSpPr>
          <p:nvPr>
            <p:ph idx="1"/>
          </p:nvPr>
        </p:nvSpPr>
        <p:spPr/>
        <p:txBody>
          <a:bodyPr>
            <a:normAutofit fontScale="92500" lnSpcReduction="10000"/>
          </a:bodyPr>
          <a:lstStyle/>
          <a:p>
            <a:r>
              <a:rPr lang="en-US" sz="2800"/>
              <a:t>Framework for </a:t>
            </a:r>
            <a:r>
              <a:rPr lang="en-US" sz="2800">
                <a:solidFill>
                  <a:schemeClr val="accent6"/>
                </a:solidFill>
              </a:rPr>
              <a:t>stateful, cloud-based applications</a:t>
            </a:r>
          </a:p>
          <a:p>
            <a:pPr lvl="1"/>
            <a:r>
              <a:rPr lang="en-US"/>
              <a:t>Programming model</a:t>
            </a:r>
          </a:p>
          <a:p>
            <a:pPr lvl="1"/>
            <a:r>
              <a:rPr lang="en-US"/>
              <a:t>Runtime</a:t>
            </a:r>
          </a:p>
          <a:p>
            <a:r>
              <a:rPr lang="en-US"/>
              <a:t>B</a:t>
            </a:r>
            <a:r>
              <a:rPr lang="en-US" sz="2800"/>
              <a:t>uilding-block: grains (</a:t>
            </a:r>
            <a:r>
              <a:rPr lang="en-US" sz="2800" i="1">
                <a:solidFill>
                  <a:schemeClr val="accent6"/>
                </a:solidFill>
              </a:rPr>
              <a:t>cloud-native objects</a:t>
            </a:r>
            <a:r>
              <a:rPr lang="en-US" sz="2800"/>
              <a:t>)</a:t>
            </a:r>
            <a:endParaRPr lang="en-US" sz="2800" i="1">
              <a:solidFill>
                <a:schemeClr val="accent6"/>
              </a:solidFill>
            </a:endParaRPr>
          </a:p>
          <a:p>
            <a:r>
              <a:rPr lang="en-US" sz="2800"/>
              <a:t>Runtime handles scale out/in, fault tolerance, service discovery, load balancing, messaging, routing</a:t>
            </a:r>
          </a:p>
          <a:p>
            <a:r>
              <a:rPr lang="en-US"/>
              <a:t>From Microsoft Research, now part of .NET</a:t>
            </a:r>
          </a:p>
          <a:p>
            <a:r>
              <a:rPr lang="en-US" sz="2800"/>
              <a:t>Adopted by many Microsoft product groups, running in production for almost a decade</a:t>
            </a:r>
          </a:p>
          <a:p>
            <a:pPr lvl="1"/>
            <a:r>
              <a:rPr lang="en-US" err="1"/>
              <a:t>Eg</a:t>
            </a:r>
            <a:r>
              <a:rPr lang="en-US"/>
              <a:t>: Azure Digital Twins, Halo, Microsoft Mesh, Dynamics 365 Fraud Protection, Azure ML, Azure Quantum, Azure PlayFab</a:t>
            </a:r>
          </a:p>
        </p:txBody>
      </p:sp>
    </p:spTree>
    <p:extLst>
      <p:ext uri="{BB962C8B-B14F-4D97-AF65-F5344CB8AC3E}">
        <p14:creationId xmlns:p14="http://schemas.microsoft.com/office/powerpoint/2010/main" val="40258422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168DB-93CE-44F5-9A5E-5E3D59918008}"/>
              </a:ext>
            </a:extLst>
          </p:cNvPr>
          <p:cNvSpPr>
            <a:spLocks noGrp="1"/>
          </p:cNvSpPr>
          <p:nvPr>
            <p:ph type="title"/>
          </p:nvPr>
        </p:nvSpPr>
        <p:spPr/>
        <p:txBody>
          <a:bodyPr/>
          <a:lstStyle/>
          <a:p>
            <a:r>
              <a:rPr lang="en-US"/>
              <a:t>Grains</a:t>
            </a:r>
          </a:p>
        </p:txBody>
      </p:sp>
      <p:sp>
        <p:nvSpPr>
          <p:cNvPr id="3" name="Content Placeholder 2">
            <a:extLst>
              <a:ext uri="{FF2B5EF4-FFF2-40B4-BE49-F238E27FC236}">
                <a16:creationId xmlns:a16="http://schemas.microsoft.com/office/drawing/2014/main" id="{55D83D29-2293-421B-B091-29D87C378B19}"/>
              </a:ext>
            </a:extLst>
          </p:cNvPr>
          <p:cNvSpPr>
            <a:spLocks noGrp="1"/>
          </p:cNvSpPr>
          <p:nvPr>
            <p:ph idx="1"/>
          </p:nvPr>
        </p:nvSpPr>
        <p:spPr>
          <a:xfrm>
            <a:off x="838200" y="1825624"/>
            <a:ext cx="5701748" cy="4442653"/>
          </a:xfrm>
        </p:spPr>
        <p:txBody>
          <a:bodyPr>
            <a:normAutofit/>
          </a:bodyPr>
          <a:lstStyle/>
          <a:p>
            <a:r>
              <a:rPr lang="en-US"/>
              <a:t>Consist of a unique ID, a class, &amp; (persistent) state</a:t>
            </a:r>
          </a:p>
          <a:p>
            <a:r>
              <a:rPr lang="en-US"/>
              <a:t>Live forever, virtually</a:t>
            </a:r>
          </a:p>
          <a:p>
            <a:r>
              <a:rPr lang="en-US"/>
              <a:t>Managed lifecycle</a:t>
            </a:r>
          </a:p>
          <a:p>
            <a:r>
              <a:rPr lang="en-US"/>
              <a:t>Location-transparent</a:t>
            </a:r>
          </a:p>
          <a:p>
            <a:r>
              <a:rPr lang="en-US"/>
              <a:t>Communicate by messaging</a:t>
            </a:r>
          </a:p>
          <a:p>
            <a:pPr lvl="1"/>
            <a:r>
              <a:rPr lang="en-US"/>
              <a:t>Strongly-typed RPC interfaces</a:t>
            </a:r>
          </a:p>
          <a:p>
            <a:r>
              <a:rPr lang="en-US"/>
              <a:t>Single-threaded by default</a:t>
            </a:r>
          </a:p>
          <a:p>
            <a:r>
              <a:rPr lang="en-US"/>
              <a:t>try/catch error handling</a:t>
            </a:r>
          </a:p>
          <a:p>
            <a:pPr marL="0" indent="0">
              <a:buNone/>
            </a:pPr>
            <a:endParaRPr lang="en-US"/>
          </a:p>
        </p:txBody>
      </p:sp>
      <p:pic>
        <p:nvPicPr>
          <p:cNvPr id="4" name="Picture 3" descr="Graphical user interface, diagram&#10;&#10;Description automatically generated">
            <a:extLst>
              <a:ext uri="{FF2B5EF4-FFF2-40B4-BE49-F238E27FC236}">
                <a16:creationId xmlns:a16="http://schemas.microsoft.com/office/drawing/2014/main" id="{155915D7-948F-4CAC-930C-5BE87F96CC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6551" y="966354"/>
            <a:ext cx="5379027" cy="5379027"/>
          </a:xfrm>
          <a:prstGeom prst="rect">
            <a:avLst/>
          </a:prstGeom>
        </p:spPr>
      </p:pic>
    </p:spTree>
    <p:extLst>
      <p:ext uri="{BB962C8B-B14F-4D97-AF65-F5344CB8AC3E}">
        <p14:creationId xmlns:p14="http://schemas.microsoft.com/office/powerpoint/2010/main" val="166804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D39B3-F2C9-48D0-A33B-0EFC2A4DC3A3}"/>
              </a:ext>
            </a:extLst>
          </p:cNvPr>
          <p:cNvSpPr>
            <a:spLocks noGrp="1"/>
          </p:cNvSpPr>
          <p:nvPr>
            <p:ph type="title"/>
          </p:nvPr>
        </p:nvSpPr>
        <p:spPr/>
        <p:txBody>
          <a:bodyPr/>
          <a:lstStyle/>
          <a:p>
            <a:r>
              <a:rPr lang="en-US"/>
              <a:t>Grains – Benefits</a:t>
            </a:r>
          </a:p>
        </p:txBody>
      </p:sp>
      <p:sp>
        <p:nvSpPr>
          <p:cNvPr id="3" name="Content Placeholder 2">
            <a:extLst>
              <a:ext uri="{FF2B5EF4-FFF2-40B4-BE49-F238E27FC236}">
                <a16:creationId xmlns:a16="http://schemas.microsoft.com/office/drawing/2014/main" id="{2B6BEC30-38A3-480A-9A16-6D07FC4A0A14}"/>
              </a:ext>
            </a:extLst>
          </p:cNvPr>
          <p:cNvSpPr>
            <a:spLocks noGrp="1"/>
          </p:cNvSpPr>
          <p:nvPr>
            <p:ph idx="1"/>
          </p:nvPr>
        </p:nvSpPr>
        <p:spPr/>
        <p:txBody>
          <a:bodyPr>
            <a:normAutofit fontScale="77500" lnSpcReduction="20000"/>
          </a:bodyPr>
          <a:lstStyle/>
          <a:p>
            <a:r>
              <a:rPr lang="en-US"/>
              <a:t>Less database reads</a:t>
            </a:r>
          </a:p>
          <a:p>
            <a:pPr lvl="1"/>
            <a:r>
              <a:rPr lang="en-US"/>
              <a:t>Hot/warm data is kept in-memory, cold data is in database</a:t>
            </a:r>
          </a:p>
          <a:p>
            <a:pPr lvl="1"/>
            <a:r>
              <a:rPr lang="en-US"/>
              <a:t>No need for a separate cache – great for </a:t>
            </a:r>
            <a:r>
              <a:rPr lang="en-US" i="1"/>
              <a:t>soft state</a:t>
            </a:r>
          </a:p>
          <a:p>
            <a:r>
              <a:rPr lang="en-US"/>
              <a:t>Less database write contention</a:t>
            </a:r>
          </a:p>
          <a:p>
            <a:pPr lvl="1"/>
            <a:r>
              <a:rPr lang="en-US"/>
              <a:t>Each grain owns its own state</a:t>
            </a:r>
          </a:p>
          <a:p>
            <a:r>
              <a:rPr lang="en-US"/>
              <a:t>Less cache coherency issues</a:t>
            </a:r>
          </a:p>
          <a:p>
            <a:pPr lvl="1"/>
            <a:r>
              <a:rPr lang="en-US"/>
              <a:t>Writes update the grain’s state, grain updates the database</a:t>
            </a:r>
          </a:p>
          <a:p>
            <a:pPr lvl="1"/>
            <a:r>
              <a:rPr lang="en-US"/>
              <a:t>Grains act like a smart, write-through cache</a:t>
            </a:r>
          </a:p>
          <a:p>
            <a:r>
              <a:rPr lang="en-US"/>
              <a:t>Better scalability</a:t>
            </a:r>
          </a:p>
          <a:p>
            <a:pPr lvl="1"/>
            <a:r>
              <a:rPr lang="en-US"/>
              <a:t>Grains are spread out over your application instances</a:t>
            </a:r>
          </a:p>
          <a:p>
            <a:r>
              <a:rPr lang="en-US"/>
              <a:t>Low-latency writes</a:t>
            </a:r>
          </a:p>
          <a:p>
            <a:pPr lvl="1"/>
            <a:r>
              <a:rPr lang="en-US"/>
              <a:t>No need for async writes via a queue/worker</a:t>
            </a:r>
          </a:p>
          <a:p>
            <a:r>
              <a:rPr lang="en-US"/>
              <a:t>Simplicity!</a:t>
            </a:r>
          </a:p>
          <a:p>
            <a:pPr lvl="1"/>
            <a:r>
              <a:rPr lang="en-US"/>
              <a:t>Less code, less infrastructure, less error handling, less retry logic</a:t>
            </a:r>
          </a:p>
          <a:p>
            <a:endParaRPr lang="en-US"/>
          </a:p>
        </p:txBody>
      </p:sp>
    </p:spTree>
    <p:extLst>
      <p:ext uri="{BB962C8B-B14F-4D97-AF65-F5344CB8AC3E}">
        <p14:creationId xmlns:p14="http://schemas.microsoft.com/office/powerpoint/2010/main" val="3081180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12863A12-C752-4220-B286-ADE3AC155893}"/>
              </a:ext>
            </a:extLst>
          </p:cNvPr>
          <p:cNvGrpSpPr/>
          <p:nvPr/>
        </p:nvGrpSpPr>
        <p:grpSpPr>
          <a:xfrm>
            <a:off x="837414" y="1092953"/>
            <a:ext cx="10517171" cy="4672094"/>
            <a:chOff x="837414" y="1092953"/>
            <a:chExt cx="10517171" cy="4672094"/>
          </a:xfrm>
        </p:grpSpPr>
        <p:grpSp>
          <p:nvGrpSpPr>
            <p:cNvPr id="15" name="Group 14">
              <a:extLst>
                <a:ext uri="{FF2B5EF4-FFF2-40B4-BE49-F238E27FC236}">
                  <a16:creationId xmlns:a16="http://schemas.microsoft.com/office/drawing/2014/main" id="{6B27AF6B-C7CD-4426-8F2D-B7C116D99347}"/>
                </a:ext>
              </a:extLst>
            </p:cNvPr>
            <p:cNvGrpSpPr/>
            <p:nvPr/>
          </p:nvGrpSpPr>
          <p:grpSpPr>
            <a:xfrm>
              <a:off x="837414" y="1092953"/>
              <a:ext cx="1587762" cy="4672094"/>
              <a:chOff x="837414" y="1092953"/>
              <a:chExt cx="1587762" cy="4672094"/>
            </a:xfrm>
          </p:grpSpPr>
          <p:grpSp>
            <p:nvGrpSpPr>
              <p:cNvPr id="3" name="Group 2">
                <a:extLst>
                  <a:ext uri="{FF2B5EF4-FFF2-40B4-BE49-F238E27FC236}">
                    <a16:creationId xmlns:a16="http://schemas.microsoft.com/office/drawing/2014/main" id="{9260BCB0-E700-473C-88D1-DEF60658340E}"/>
                  </a:ext>
                </a:extLst>
              </p:cNvPr>
              <p:cNvGrpSpPr/>
              <p:nvPr/>
            </p:nvGrpSpPr>
            <p:grpSpPr>
              <a:xfrm>
                <a:off x="1103808" y="1694992"/>
                <a:ext cx="1054974" cy="3750193"/>
                <a:chOff x="1103808" y="1694992"/>
                <a:chExt cx="1054974" cy="3750193"/>
              </a:xfrm>
            </p:grpSpPr>
            <p:pic>
              <p:nvPicPr>
                <p:cNvPr id="5" name="Picture 4">
                  <a:extLst>
                    <a:ext uri="{FF2B5EF4-FFF2-40B4-BE49-F238E27FC236}">
                      <a16:creationId xmlns:a16="http://schemas.microsoft.com/office/drawing/2014/main" id="{8F785965-AC6E-4BCE-A6EF-4F6D8707D03E}"/>
                    </a:ext>
                  </a:extLst>
                </p:cNvPr>
                <p:cNvPicPr>
                  <a:picLocks noChangeAspect="1"/>
                </p:cNvPicPr>
                <p:nvPr/>
              </p:nvPicPr>
              <p:blipFill>
                <a:blip r:embed="rId3"/>
                <a:stretch>
                  <a:fillRect/>
                </a:stretch>
              </p:blipFill>
              <p:spPr>
                <a:xfrm>
                  <a:off x="1103808" y="1694992"/>
                  <a:ext cx="1054974" cy="918321"/>
                </a:xfrm>
                <a:prstGeom prst="rect">
                  <a:avLst/>
                </a:prstGeom>
              </p:spPr>
            </p:pic>
            <p:pic>
              <p:nvPicPr>
                <p:cNvPr id="6" name="Picture 5">
                  <a:extLst>
                    <a:ext uri="{FF2B5EF4-FFF2-40B4-BE49-F238E27FC236}">
                      <a16:creationId xmlns:a16="http://schemas.microsoft.com/office/drawing/2014/main" id="{5C87A45D-7DCB-4F92-AC8D-8994AFE7A339}"/>
                    </a:ext>
                  </a:extLst>
                </p:cNvPr>
                <p:cNvPicPr>
                  <a:picLocks noChangeAspect="1"/>
                </p:cNvPicPr>
                <p:nvPr/>
              </p:nvPicPr>
              <p:blipFill>
                <a:blip r:embed="rId4"/>
                <a:stretch>
                  <a:fillRect/>
                </a:stretch>
              </p:blipFill>
              <p:spPr>
                <a:xfrm>
                  <a:off x="1103808" y="3110928"/>
                  <a:ext cx="1054974" cy="918321"/>
                </a:xfrm>
                <a:prstGeom prst="rect">
                  <a:avLst/>
                </a:prstGeom>
              </p:spPr>
            </p:pic>
            <p:pic>
              <p:nvPicPr>
                <p:cNvPr id="7" name="Picture 6">
                  <a:extLst>
                    <a:ext uri="{FF2B5EF4-FFF2-40B4-BE49-F238E27FC236}">
                      <a16:creationId xmlns:a16="http://schemas.microsoft.com/office/drawing/2014/main" id="{6963BC0A-4956-41B4-BFC3-9E44D5699846}"/>
                    </a:ext>
                  </a:extLst>
                </p:cNvPr>
                <p:cNvPicPr>
                  <a:picLocks noChangeAspect="1"/>
                </p:cNvPicPr>
                <p:nvPr/>
              </p:nvPicPr>
              <p:blipFill>
                <a:blip r:embed="rId5"/>
                <a:stretch>
                  <a:fillRect/>
                </a:stretch>
              </p:blipFill>
              <p:spPr>
                <a:xfrm>
                  <a:off x="1103808" y="4526864"/>
                  <a:ext cx="1054974" cy="918321"/>
                </a:xfrm>
                <a:prstGeom prst="rect">
                  <a:avLst/>
                </a:prstGeom>
              </p:spPr>
            </p:pic>
          </p:grpSp>
          <p:sp>
            <p:nvSpPr>
              <p:cNvPr id="8" name="Rounded Rectangle 9">
                <a:extLst>
                  <a:ext uri="{FF2B5EF4-FFF2-40B4-BE49-F238E27FC236}">
                    <a16:creationId xmlns:a16="http://schemas.microsoft.com/office/drawing/2014/main" id="{3D0440A5-C7E4-490E-8A20-65E37707023B}"/>
                  </a:ext>
                </a:extLst>
              </p:cNvPr>
              <p:cNvSpPr/>
              <p:nvPr/>
            </p:nvSpPr>
            <p:spPr>
              <a:xfrm>
                <a:off x="837414" y="1092953"/>
                <a:ext cx="1587762" cy="4672094"/>
              </a:xfrm>
              <a:prstGeom prst="roundRect">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t"/>
              <a:lstStyle/>
              <a:p>
                <a:pPr algn="ctr"/>
                <a:r>
                  <a:rPr lang="en-US">
                    <a:solidFill>
                      <a:schemeClr val="tx1"/>
                    </a:solidFill>
                  </a:rPr>
                  <a:t>Frontends</a:t>
                </a:r>
              </a:p>
            </p:txBody>
          </p:sp>
        </p:grpSp>
        <p:sp>
          <p:nvSpPr>
            <p:cNvPr id="13" name="Striped Right Arrow 28">
              <a:extLst>
                <a:ext uri="{FF2B5EF4-FFF2-40B4-BE49-F238E27FC236}">
                  <a16:creationId xmlns:a16="http://schemas.microsoft.com/office/drawing/2014/main" id="{E8496982-7C45-4506-A379-D838E2D94010}"/>
                </a:ext>
              </a:extLst>
            </p:cNvPr>
            <p:cNvSpPr/>
            <p:nvPr/>
          </p:nvSpPr>
          <p:spPr>
            <a:xfrm>
              <a:off x="2682812" y="3113374"/>
              <a:ext cx="395416" cy="560104"/>
            </a:xfrm>
            <a:prstGeom prst="stripedRightArrow">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gradFill>
                  <a:gsLst>
                    <a:gs pos="0">
                      <a:schemeClr val="tx2"/>
                    </a:gs>
                    <a:gs pos="100000">
                      <a:schemeClr val="tx2"/>
                    </a:gs>
                  </a:gsLst>
                  <a:lin ang="16200000" scaled="0"/>
                </a:gradFill>
              </a:endParaRPr>
            </a:p>
          </p:txBody>
        </p:sp>
        <p:sp>
          <p:nvSpPr>
            <p:cNvPr id="14" name="Striped Right Arrow 30">
              <a:extLst>
                <a:ext uri="{FF2B5EF4-FFF2-40B4-BE49-F238E27FC236}">
                  <a16:creationId xmlns:a16="http://schemas.microsoft.com/office/drawing/2014/main" id="{012D85D5-F0EF-41AA-B5CA-CA5A0A5461D2}"/>
                </a:ext>
              </a:extLst>
            </p:cNvPr>
            <p:cNvSpPr/>
            <p:nvPr/>
          </p:nvSpPr>
          <p:spPr>
            <a:xfrm>
              <a:off x="9177807" y="3196122"/>
              <a:ext cx="395416" cy="560104"/>
            </a:xfrm>
            <a:prstGeom prst="stripedRightArrow">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gradFill>
                  <a:gsLst>
                    <a:gs pos="0">
                      <a:schemeClr val="tx2"/>
                    </a:gs>
                    <a:gs pos="100000">
                      <a:schemeClr val="tx2"/>
                    </a:gs>
                  </a:gsLst>
                  <a:lin ang="16200000" scaled="0"/>
                </a:gradFill>
              </a:endParaRPr>
            </a:p>
          </p:txBody>
        </p:sp>
        <p:grpSp>
          <p:nvGrpSpPr>
            <p:cNvPr id="17" name="Group 16">
              <a:extLst>
                <a:ext uri="{FF2B5EF4-FFF2-40B4-BE49-F238E27FC236}">
                  <a16:creationId xmlns:a16="http://schemas.microsoft.com/office/drawing/2014/main" id="{394A594F-7822-4E9B-9E55-50330BDE9245}"/>
                </a:ext>
              </a:extLst>
            </p:cNvPr>
            <p:cNvGrpSpPr/>
            <p:nvPr/>
          </p:nvGrpSpPr>
          <p:grpSpPr>
            <a:xfrm>
              <a:off x="3335864" y="1092954"/>
              <a:ext cx="5584307" cy="4672092"/>
              <a:chOff x="3335864" y="1092954"/>
              <a:chExt cx="5584307" cy="4672092"/>
            </a:xfrm>
          </p:grpSpPr>
          <p:grpSp>
            <p:nvGrpSpPr>
              <p:cNvPr id="238" name="Group 237">
                <a:extLst>
                  <a:ext uri="{FF2B5EF4-FFF2-40B4-BE49-F238E27FC236}">
                    <a16:creationId xmlns:a16="http://schemas.microsoft.com/office/drawing/2014/main" id="{9D922DA1-CFC7-4CA8-95AF-A911F17398BB}"/>
                  </a:ext>
                </a:extLst>
              </p:cNvPr>
              <p:cNvGrpSpPr/>
              <p:nvPr/>
            </p:nvGrpSpPr>
            <p:grpSpPr>
              <a:xfrm>
                <a:off x="7377424" y="1652501"/>
                <a:ext cx="618833" cy="618833"/>
                <a:chOff x="4604545" y="1640238"/>
                <a:chExt cx="392110" cy="392110"/>
              </a:xfrm>
              <a:solidFill>
                <a:schemeClr val="tx1"/>
              </a:solidFill>
            </p:grpSpPr>
            <p:grpSp>
              <p:nvGrpSpPr>
                <p:cNvPr id="239" name="Group 36">
                  <a:extLst>
                    <a:ext uri="{FF2B5EF4-FFF2-40B4-BE49-F238E27FC236}">
                      <a16:creationId xmlns:a16="http://schemas.microsoft.com/office/drawing/2014/main" id="{C14F692D-4562-421E-AAD5-58295F012B84}"/>
                    </a:ext>
                  </a:extLst>
                </p:cNvPr>
                <p:cNvGrpSpPr/>
                <p:nvPr/>
              </p:nvGrpSpPr>
              <p:grpSpPr bwMode="black">
                <a:xfrm>
                  <a:off x="4673640" y="1736214"/>
                  <a:ext cx="253920" cy="200159"/>
                  <a:chOff x="3358790" y="376388"/>
                  <a:chExt cx="1516063" cy="1195388"/>
                </a:xfrm>
                <a:grpFill/>
              </p:grpSpPr>
              <p:sp>
                <p:nvSpPr>
                  <p:cNvPr id="241" name="Freeform 26">
                    <a:extLst>
                      <a:ext uri="{FF2B5EF4-FFF2-40B4-BE49-F238E27FC236}">
                        <a16:creationId xmlns:a16="http://schemas.microsoft.com/office/drawing/2014/main" id="{7349C735-8CFF-4D0D-95A6-3E6856C93341}"/>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2" name="Freeform 27">
                    <a:extLst>
                      <a:ext uri="{FF2B5EF4-FFF2-40B4-BE49-F238E27FC236}">
                        <a16:creationId xmlns:a16="http://schemas.microsoft.com/office/drawing/2014/main" id="{A5DD8529-BAB6-41CF-B187-97A71FDE6A70}"/>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3" name="Freeform 28">
                    <a:extLst>
                      <a:ext uri="{FF2B5EF4-FFF2-40B4-BE49-F238E27FC236}">
                        <a16:creationId xmlns:a16="http://schemas.microsoft.com/office/drawing/2014/main" id="{86B4CB01-B3C4-4706-BD12-9B218F661B9C}"/>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4" name="Freeform 29">
                    <a:extLst>
                      <a:ext uri="{FF2B5EF4-FFF2-40B4-BE49-F238E27FC236}">
                        <a16:creationId xmlns:a16="http://schemas.microsoft.com/office/drawing/2014/main" id="{10D89AB6-1DC8-4CA2-90FF-7A6747FC411F}"/>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5" name="Oval 30">
                    <a:extLst>
                      <a:ext uri="{FF2B5EF4-FFF2-40B4-BE49-F238E27FC236}">
                        <a16:creationId xmlns:a16="http://schemas.microsoft.com/office/drawing/2014/main" id="{6A575F4D-E7D3-4536-934C-BD810250B99D}"/>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6" name="Oval 31">
                    <a:extLst>
                      <a:ext uri="{FF2B5EF4-FFF2-40B4-BE49-F238E27FC236}">
                        <a16:creationId xmlns:a16="http://schemas.microsoft.com/office/drawing/2014/main" id="{2208B318-D27E-4F05-A294-40AAF1B5BB1C}"/>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240" name="Donut 443">
                  <a:extLst>
                    <a:ext uri="{FF2B5EF4-FFF2-40B4-BE49-F238E27FC236}">
                      <a16:creationId xmlns:a16="http://schemas.microsoft.com/office/drawing/2014/main" id="{8F55CA5E-83D4-4FE3-B569-450B85A86A56}"/>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261" name="Group 260">
                <a:extLst>
                  <a:ext uri="{FF2B5EF4-FFF2-40B4-BE49-F238E27FC236}">
                    <a16:creationId xmlns:a16="http://schemas.microsoft.com/office/drawing/2014/main" id="{26758628-4790-474E-ADFB-B8164D5CCC69}"/>
                  </a:ext>
                </a:extLst>
              </p:cNvPr>
              <p:cNvGrpSpPr/>
              <p:nvPr/>
            </p:nvGrpSpPr>
            <p:grpSpPr>
              <a:xfrm>
                <a:off x="7429415" y="2402470"/>
                <a:ext cx="618833" cy="618833"/>
                <a:chOff x="3233165" y="1874357"/>
                <a:chExt cx="392110" cy="392110"/>
              </a:xfrm>
              <a:solidFill>
                <a:schemeClr val="tx1"/>
              </a:solidFill>
            </p:grpSpPr>
            <p:sp>
              <p:nvSpPr>
                <p:cNvPr id="262" name="Freeform 7">
                  <a:extLst>
                    <a:ext uri="{FF2B5EF4-FFF2-40B4-BE49-F238E27FC236}">
                      <a16:creationId xmlns:a16="http://schemas.microsoft.com/office/drawing/2014/main" id="{7AC1B760-2939-466D-AD97-E59AA2039057}"/>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63" name="Donut 480">
                  <a:extLst>
                    <a:ext uri="{FF2B5EF4-FFF2-40B4-BE49-F238E27FC236}">
                      <a16:creationId xmlns:a16="http://schemas.microsoft.com/office/drawing/2014/main" id="{C60CD4AF-25AF-4611-9093-85DF6840A8B4}"/>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266" name="Group 265">
                <a:extLst>
                  <a:ext uri="{FF2B5EF4-FFF2-40B4-BE49-F238E27FC236}">
                    <a16:creationId xmlns:a16="http://schemas.microsoft.com/office/drawing/2014/main" id="{BAF3AFD6-C12B-465B-A1E7-F84024D969C1}"/>
                  </a:ext>
                </a:extLst>
              </p:cNvPr>
              <p:cNvGrpSpPr/>
              <p:nvPr/>
            </p:nvGrpSpPr>
            <p:grpSpPr>
              <a:xfrm>
                <a:off x="7324507" y="3164041"/>
                <a:ext cx="618833" cy="618833"/>
                <a:chOff x="4179295" y="3183652"/>
                <a:chExt cx="392110" cy="392110"/>
              </a:xfrm>
              <a:solidFill>
                <a:schemeClr val="tx1"/>
              </a:solidFill>
            </p:grpSpPr>
            <p:sp>
              <p:nvSpPr>
                <p:cNvPr id="267" name="Freeform 15">
                  <a:extLst>
                    <a:ext uri="{FF2B5EF4-FFF2-40B4-BE49-F238E27FC236}">
                      <a16:creationId xmlns:a16="http://schemas.microsoft.com/office/drawing/2014/main" id="{E9B0FE1E-986D-43FA-98DD-45FF761F1E44}"/>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68" name="Donut 485">
                  <a:extLst>
                    <a:ext uri="{FF2B5EF4-FFF2-40B4-BE49-F238E27FC236}">
                      <a16:creationId xmlns:a16="http://schemas.microsoft.com/office/drawing/2014/main" id="{5C9D71FE-A543-45B4-91BC-1DAAAD44635C}"/>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278" name="Group 277">
                <a:extLst>
                  <a:ext uri="{FF2B5EF4-FFF2-40B4-BE49-F238E27FC236}">
                    <a16:creationId xmlns:a16="http://schemas.microsoft.com/office/drawing/2014/main" id="{78A5713F-4590-42EC-9F8E-CA4D363AAF54}"/>
                  </a:ext>
                </a:extLst>
              </p:cNvPr>
              <p:cNvGrpSpPr/>
              <p:nvPr/>
            </p:nvGrpSpPr>
            <p:grpSpPr>
              <a:xfrm>
                <a:off x="7145461" y="4642980"/>
                <a:ext cx="618833" cy="618833"/>
                <a:chOff x="4046256" y="2408118"/>
                <a:chExt cx="392110" cy="392110"/>
              </a:xfrm>
              <a:solidFill>
                <a:schemeClr val="tx1"/>
              </a:solidFill>
            </p:grpSpPr>
            <p:grpSp>
              <p:nvGrpSpPr>
                <p:cNvPr id="279" name="Group 142">
                  <a:extLst>
                    <a:ext uri="{FF2B5EF4-FFF2-40B4-BE49-F238E27FC236}">
                      <a16:creationId xmlns:a16="http://schemas.microsoft.com/office/drawing/2014/main" id="{FE00EFCF-C0B8-423E-BD2F-DE9ECA22FDE8}"/>
                    </a:ext>
                  </a:extLst>
                </p:cNvPr>
                <p:cNvGrpSpPr/>
                <p:nvPr/>
              </p:nvGrpSpPr>
              <p:grpSpPr bwMode="black">
                <a:xfrm>
                  <a:off x="4134994" y="2521400"/>
                  <a:ext cx="214635" cy="165546"/>
                  <a:chOff x="6673850" y="4338638"/>
                  <a:chExt cx="1403351" cy="1082675"/>
                </a:xfrm>
                <a:grpFill/>
              </p:grpSpPr>
              <p:sp>
                <p:nvSpPr>
                  <p:cNvPr id="281" name="Freeform 247">
                    <a:extLst>
                      <a:ext uri="{FF2B5EF4-FFF2-40B4-BE49-F238E27FC236}">
                        <a16:creationId xmlns:a16="http://schemas.microsoft.com/office/drawing/2014/main" id="{FE69395A-2A1A-4F8E-B906-66BF3DB4FF18}"/>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2" name="Freeform 248">
                    <a:extLst>
                      <a:ext uri="{FF2B5EF4-FFF2-40B4-BE49-F238E27FC236}">
                        <a16:creationId xmlns:a16="http://schemas.microsoft.com/office/drawing/2014/main" id="{B58121B0-C390-4CB2-96B5-325CA8A89337}"/>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3" name="Freeform 249">
                    <a:extLst>
                      <a:ext uri="{FF2B5EF4-FFF2-40B4-BE49-F238E27FC236}">
                        <a16:creationId xmlns:a16="http://schemas.microsoft.com/office/drawing/2014/main" id="{F4A01A81-D70B-412D-9F27-C7F8B2373A19}"/>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4" name="Oval 250">
                    <a:extLst>
                      <a:ext uri="{FF2B5EF4-FFF2-40B4-BE49-F238E27FC236}">
                        <a16:creationId xmlns:a16="http://schemas.microsoft.com/office/drawing/2014/main" id="{0F5DDD7F-3CBD-4880-B7A3-2920394B6A61}"/>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5" name="Freeform 251">
                    <a:extLst>
                      <a:ext uri="{FF2B5EF4-FFF2-40B4-BE49-F238E27FC236}">
                        <a16:creationId xmlns:a16="http://schemas.microsoft.com/office/drawing/2014/main" id="{C71E2D9F-0D3B-4AC6-9147-4CF0D868723E}"/>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6" name="Freeform 252">
                    <a:extLst>
                      <a:ext uri="{FF2B5EF4-FFF2-40B4-BE49-F238E27FC236}">
                        <a16:creationId xmlns:a16="http://schemas.microsoft.com/office/drawing/2014/main" id="{0D814AB4-F8BB-432D-8C02-284E76449A99}"/>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7" name="Freeform 253">
                    <a:extLst>
                      <a:ext uri="{FF2B5EF4-FFF2-40B4-BE49-F238E27FC236}">
                        <a16:creationId xmlns:a16="http://schemas.microsoft.com/office/drawing/2014/main" id="{D52941DE-5C27-43DB-961D-9EF29C935BAB}"/>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8" name="Oval 254">
                    <a:extLst>
                      <a:ext uri="{FF2B5EF4-FFF2-40B4-BE49-F238E27FC236}">
                        <a16:creationId xmlns:a16="http://schemas.microsoft.com/office/drawing/2014/main" id="{6BF0E7FB-EA0A-432C-9D32-B1654D4DB746}"/>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9" name="Freeform 255">
                    <a:extLst>
                      <a:ext uri="{FF2B5EF4-FFF2-40B4-BE49-F238E27FC236}">
                        <a16:creationId xmlns:a16="http://schemas.microsoft.com/office/drawing/2014/main" id="{052BE8FE-E770-4ABB-A46A-C150B5613468}"/>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90" name="Freeform 256">
                    <a:extLst>
                      <a:ext uri="{FF2B5EF4-FFF2-40B4-BE49-F238E27FC236}">
                        <a16:creationId xmlns:a16="http://schemas.microsoft.com/office/drawing/2014/main" id="{3E8C538D-284C-47A0-8539-4547E9582EF7}"/>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91" name="Freeform 257">
                    <a:extLst>
                      <a:ext uri="{FF2B5EF4-FFF2-40B4-BE49-F238E27FC236}">
                        <a16:creationId xmlns:a16="http://schemas.microsoft.com/office/drawing/2014/main" id="{0A1A903D-C116-46F1-ADEF-E2A5F8422DB2}"/>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280" name="Donut 497">
                  <a:extLst>
                    <a:ext uri="{FF2B5EF4-FFF2-40B4-BE49-F238E27FC236}">
                      <a16:creationId xmlns:a16="http://schemas.microsoft.com/office/drawing/2014/main" id="{1B204E64-322E-4C6C-B565-430D96FD3EA4}"/>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293" name="Freeform 14">
                <a:extLst>
                  <a:ext uri="{FF2B5EF4-FFF2-40B4-BE49-F238E27FC236}">
                    <a16:creationId xmlns:a16="http://schemas.microsoft.com/office/drawing/2014/main" id="{532A95E3-BA65-447F-9D6F-0FA035D03ACF}"/>
                  </a:ext>
                </a:extLst>
              </p:cNvPr>
              <p:cNvSpPr>
                <a:spLocks noEditPoints="1"/>
              </p:cNvSpPr>
              <p:nvPr/>
            </p:nvSpPr>
            <p:spPr bwMode="black">
              <a:xfrm>
                <a:off x="7249284" y="3913605"/>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grpSp>
            <p:nvGrpSpPr>
              <p:cNvPr id="296" name="Group 295">
                <a:extLst>
                  <a:ext uri="{FF2B5EF4-FFF2-40B4-BE49-F238E27FC236}">
                    <a16:creationId xmlns:a16="http://schemas.microsoft.com/office/drawing/2014/main" id="{12B48276-0C81-452C-9EC3-3D58D00F7BB7}"/>
                  </a:ext>
                </a:extLst>
              </p:cNvPr>
              <p:cNvGrpSpPr/>
              <p:nvPr/>
            </p:nvGrpSpPr>
            <p:grpSpPr>
              <a:xfrm>
                <a:off x="7979651" y="4412247"/>
                <a:ext cx="618833" cy="618833"/>
                <a:chOff x="4604545" y="1640238"/>
                <a:chExt cx="392110" cy="392110"/>
              </a:xfrm>
              <a:solidFill>
                <a:schemeClr val="tx1"/>
              </a:solidFill>
            </p:grpSpPr>
            <p:grpSp>
              <p:nvGrpSpPr>
                <p:cNvPr id="297" name="Group 36">
                  <a:extLst>
                    <a:ext uri="{FF2B5EF4-FFF2-40B4-BE49-F238E27FC236}">
                      <a16:creationId xmlns:a16="http://schemas.microsoft.com/office/drawing/2014/main" id="{63FEF375-CC91-416E-A405-C7F5B0E600E7}"/>
                    </a:ext>
                  </a:extLst>
                </p:cNvPr>
                <p:cNvGrpSpPr/>
                <p:nvPr/>
              </p:nvGrpSpPr>
              <p:grpSpPr bwMode="black">
                <a:xfrm>
                  <a:off x="4673640" y="1736214"/>
                  <a:ext cx="253920" cy="200159"/>
                  <a:chOff x="3358790" y="376388"/>
                  <a:chExt cx="1516063" cy="1195388"/>
                </a:xfrm>
                <a:grpFill/>
              </p:grpSpPr>
              <p:sp>
                <p:nvSpPr>
                  <p:cNvPr id="299" name="Freeform 26">
                    <a:extLst>
                      <a:ext uri="{FF2B5EF4-FFF2-40B4-BE49-F238E27FC236}">
                        <a16:creationId xmlns:a16="http://schemas.microsoft.com/office/drawing/2014/main" id="{D29860D4-2FF7-4A94-A722-9CB0030D42EE}"/>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0" name="Freeform 27">
                    <a:extLst>
                      <a:ext uri="{FF2B5EF4-FFF2-40B4-BE49-F238E27FC236}">
                        <a16:creationId xmlns:a16="http://schemas.microsoft.com/office/drawing/2014/main" id="{D5FF656B-FD0B-455F-838D-024228DD2987}"/>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1" name="Freeform 28">
                    <a:extLst>
                      <a:ext uri="{FF2B5EF4-FFF2-40B4-BE49-F238E27FC236}">
                        <a16:creationId xmlns:a16="http://schemas.microsoft.com/office/drawing/2014/main" id="{AC4F50CA-5EA9-492F-8C41-76F79FD25D46}"/>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2" name="Freeform 29">
                    <a:extLst>
                      <a:ext uri="{FF2B5EF4-FFF2-40B4-BE49-F238E27FC236}">
                        <a16:creationId xmlns:a16="http://schemas.microsoft.com/office/drawing/2014/main" id="{C9CFE446-71AC-4D5A-BB67-07393D1762C5}"/>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3" name="Oval 30">
                    <a:extLst>
                      <a:ext uri="{FF2B5EF4-FFF2-40B4-BE49-F238E27FC236}">
                        <a16:creationId xmlns:a16="http://schemas.microsoft.com/office/drawing/2014/main" id="{DD44D56C-6B86-4D1B-8FE7-FAD274578F0C}"/>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4" name="Oval 31">
                    <a:extLst>
                      <a:ext uri="{FF2B5EF4-FFF2-40B4-BE49-F238E27FC236}">
                        <a16:creationId xmlns:a16="http://schemas.microsoft.com/office/drawing/2014/main" id="{7617226C-9FE6-4104-A7FF-4E9CCDD58560}"/>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298" name="Donut 443">
                  <a:extLst>
                    <a:ext uri="{FF2B5EF4-FFF2-40B4-BE49-F238E27FC236}">
                      <a16:creationId xmlns:a16="http://schemas.microsoft.com/office/drawing/2014/main" id="{83F1A9FC-BDCC-4644-B406-E8BC98FB2D2C}"/>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05" name="Group 304">
                <a:extLst>
                  <a:ext uri="{FF2B5EF4-FFF2-40B4-BE49-F238E27FC236}">
                    <a16:creationId xmlns:a16="http://schemas.microsoft.com/office/drawing/2014/main" id="{7B784F5D-5B7A-4662-9F4C-D6CC378F3941}"/>
                  </a:ext>
                </a:extLst>
              </p:cNvPr>
              <p:cNvGrpSpPr/>
              <p:nvPr/>
            </p:nvGrpSpPr>
            <p:grpSpPr>
              <a:xfrm>
                <a:off x="4037411" y="3306550"/>
                <a:ext cx="618833" cy="618833"/>
                <a:chOff x="4604545" y="1640238"/>
                <a:chExt cx="392110" cy="392110"/>
              </a:xfrm>
              <a:solidFill>
                <a:schemeClr val="tx1"/>
              </a:solidFill>
            </p:grpSpPr>
            <p:grpSp>
              <p:nvGrpSpPr>
                <p:cNvPr id="306" name="Group 36">
                  <a:extLst>
                    <a:ext uri="{FF2B5EF4-FFF2-40B4-BE49-F238E27FC236}">
                      <a16:creationId xmlns:a16="http://schemas.microsoft.com/office/drawing/2014/main" id="{A1C5E53C-BC19-4ADA-86B9-3866704EF584}"/>
                    </a:ext>
                  </a:extLst>
                </p:cNvPr>
                <p:cNvGrpSpPr/>
                <p:nvPr/>
              </p:nvGrpSpPr>
              <p:grpSpPr bwMode="black">
                <a:xfrm>
                  <a:off x="4673640" y="1736214"/>
                  <a:ext cx="253920" cy="200159"/>
                  <a:chOff x="3358790" y="376388"/>
                  <a:chExt cx="1516063" cy="1195388"/>
                </a:xfrm>
                <a:grpFill/>
              </p:grpSpPr>
              <p:sp>
                <p:nvSpPr>
                  <p:cNvPr id="308" name="Freeform 26">
                    <a:extLst>
                      <a:ext uri="{FF2B5EF4-FFF2-40B4-BE49-F238E27FC236}">
                        <a16:creationId xmlns:a16="http://schemas.microsoft.com/office/drawing/2014/main" id="{8198C7FD-4EEC-4132-A295-B78B40F7F133}"/>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9" name="Freeform 27">
                    <a:extLst>
                      <a:ext uri="{FF2B5EF4-FFF2-40B4-BE49-F238E27FC236}">
                        <a16:creationId xmlns:a16="http://schemas.microsoft.com/office/drawing/2014/main" id="{890C84B5-66D3-4BF3-85B3-AEF1F784685A}"/>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0" name="Freeform 28">
                    <a:extLst>
                      <a:ext uri="{FF2B5EF4-FFF2-40B4-BE49-F238E27FC236}">
                        <a16:creationId xmlns:a16="http://schemas.microsoft.com/office/drawing/2014/main" id="{BFFFC12E-010F-440B-9F23-18677615F464}"/>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1" name="Freeform 29">
                    <a:extLst>
                      <a:ext uri="{FF2B5EF4-FFF2-40B4-BE49-F238E27FC236}">
                        <a16:creationId xmlns:a16="http://schemas.microsoft.com/office/drawing/2014/main" id="{CCF22D2A-01F5-4D85-8B83-930DF529DA79}"/>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2" name="Oval 30">
                    <a:extLst>
                      <a:ext uri="{FF2B5EF4-FFF2-40B4-BE49-F238E27FC236}">
                        <a16:creationId xmlns:a16="http://schemas.microsoft.com/office/drawing/2014/main" id="{0181EF07-D6D0-437A-88D0-D754955F0BDC}"/>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3" name="Oval 31">
                    <a:extLst>
                      <a:ext uri="{FF2B5EF4-FFF2-40B4-BE49-F238E27FC236}">
                        <a16:creationId xmlns:a16="http://schemas.microsoft.com/office/drawing/2014/main" id="{E53ABF7A-8D7A-4EE3-A915-CFA229F1FE1A}"/>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07" name="Donut 443">
                  <a:extLst>
                    <a:ext uri="{FF2B5EF4-FFF2-40B4-BE49-F238E27FC236}">
                      <a16:creationId xmlns:a16="http://schemas.microsoft.com/office/drawing/2014/main" id="{06CED3FC-CD11-4ACC-A960-9F80BC6BB0CC}"/>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14" name="Group 313">
                <a:extLst>
                  <a:ext uri="{FF2B5EF4-FFF2-40B4-BE49-F238E27FC236}">
                    <a16:creationId xmlns:a16="http://schemas.microsoft.com/office/drawing/2014/main" id="{39665912-2ACC-4841-9EAA-2CDA97FAE38C}"/>
                  </a:ext>
                </a:extLst>
              </p:cNvPr>
              <p:cNvGrpSpPr/>
              <p:nvPr/>
            </p:nvGrpSpPr>
            <p:grpSpPr>
              <a:xfrm>
                <a:off x="5286174" y="4900280"/>
                <a:ext cx="618833" cy="618833"/>
                <a:chOff x="3233165" y="1874357"/>
                <a:chExt cx="392110" cy="392110"/>
              </a:xfrm>
              <a:solidFill>
                <a:schemeClr val="tx1"/>
              </a:solidFill>
            </p:grpSpPr>
            <p:sp>
              <p:nvSpPr>
                <p:cNvPr id="315" name="Freeform 7">
                  <a:extLst>
                    <a:ext uri="{FF2B5EF4-FFF2-40B4-BE49-F238E27FC236}">
                      <a16:creationId xmlns:a16="http://schemas.microsoft.com/office/drawing/2014/main" id="{A44CB8E8-3DBF-49DE-A3D6-DE3D14C5DC96}"/>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6" name="Donut 480">
                  <a:extLst>
                    <a:ext uri="{FF2B5EF4-FFF2-40B4-BE49-F238E27FC236}">
                      <a16:creationId xmlns:a16="http://schemas.microsoft.com/office/drawing/2014/main" id="{24C04337-D1BD-447D-988E-0E631C6955E7}"/>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17" name="Group 316">
                <a:extLst>
                  <a:ext uri="{FF2B5EF4-FFF2-40B4-BE49-F238E27FC236}">
                    <a16:creationId xmlns:a16="http://schemas.microsoft.com/office/drawing/2014/main" id="{F25C34E3-D826-43FF-AF56-18950521B821}"/>
                  </a:ext>
                </a:extLst>
              </p:cNvPr>
              <p:cNvGrpSpPr/>
              <p:nvPr/>
            </p:nvGrpSpPr>
            <p:grpSpPr>
              <a:xfrm>
                <a:off x="3623503" y="1834801"/>
                <a:ext cx="618833" cy="618833"/>
                <a:chOff x="3233165" y="1874357"/>
                <a:chExt cx="392110" cy="392110"/>
              </a:xfrm>
              <a:solidFill>
                <a:schemeClr val="tx1"/>
              </a:solidFill>
            </p:grpSpPr>
            <p:sp>
              <p:nvSpPr>
                <p:cNvPr id="318" name="Freeform 7">
                  <a:extLst>
                    <a:ext uri="{FF2B5EF4-FFF2-40B4-BE49-F238E27FC236}">
                      <a16:creationId xmlns:a16="http://schemas.microsoft.com/office/drawing/2014/main" id="{AD596DCC-2036-4B90-B5F6-570667237FFA}"/>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9" name="Donut 480">
                  <a:extLst>
                    <a:ext uri="{FF2B5EF4-FFF2-40B4-BE49-F238E27FC236}">
                      <a16:creationId xmlns:a16="http://schemas.microsoft.com/office/drawing/2014/main" id="{81092485-9CD5-4D53-A462-22311408E9AB}"/>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0" name="Group 319">
                <a:extLst>
                  <a:ext uri="{FF2B5EF4-FFF2-40B4-BE49-F238E27FC236}">
                    <a16:creationId xmlns:a16="http://schemas.microsoft.com/office/drawing/2014/main" id="{20A2C173-61CB-4BF1-B7A7-B9EA8388CC0D}"/>
                  </a:ext>
                </a:extLst>
              </p:cNvPr>
              <p:cNvGrpSpPr/>
              <p:nvPr/>
            </p:nvGrpSpPr>
            <p:grpSpPr>
              <a:xfrm>
                <a:off x="5995646" y="2236230"/>
                <a:ext cx="618833" cy="618833"/>
                <a:chOff x="3233165" y="1874357"/>
                <a:chExt cx="392110" cy="392110"/>
              </a:xfrm>
              <a:solidFill>
                <a:schemeClr val="tx1"/>
              </a:solidFill>
            </p:grpSpPr>
            <p:sp>
              <p:nvSpPr>
                <p:cNvPr id="321" name="Freeform 7">
                  <a:extLst>
                    <a:ext uri="{FF2B5EF4-FFF2-40B4-BE49-F238E27FC236}">
                      <a16:creationId xmlns:a16="http://schemas.microsoft.com/office/drawing/2014/main" id="{D7D80FDE-CE2A-45CA-B2D6-D77CD16634A6}"/>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22" name="Donut 480">
                  <a:extLst>
                    <a:ext uri="{FF2B5EF4-FFF2-40B4-BE49-F238E27FC236}">
                      <a16:creationId xmlns:a16="http://schemas.microsoft.com/office/drawing/2014/main" id="{F00FDD25-63A3-4134-BC13-6E29EF20C668}"/>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3" name="Group 322">
                <a:extLst>
                  <a:ext uri="{FF2B5EF4-FFF2-40B4-BE49-F238E27FC236}">
                    <a16:creationId xmlns:a16="http://schemas.microsoft.com/office/drawing/2014/main" id="{3F483B81-B47F-4CE8-AF7C-D4B39E4D7246}"/>
                  </a:ext>
                </a:extLst>
              </p:cNvPr>
              <p:cNvGrpSpPr/>
              <p:nvPr/>
            </p:nvGrpSpPr>
            <p:grpSpPr>
              <a:xfrm>
                <a:off x="4422410" y="3909011"/>
                <a:ext cx="618833" cy="618833"/>
                <a:chOff x="3233165" y="1874357"/>
                <a:chExt cx="392110" cy="392110"/>
              </a:xfrm>
              <a:solidFill>
                <a:schemeClr val="tx1"/>
              </a:solidFill>
            </p:grpSpPr>
            <p:sp>
              <p:nvSpPr>
                <p:cNvPr id="324" name="Freeform 7">
                  <a:extLst>
                    <a:ext uri="{FF2B5EF4-FFF2-40B4-BE49-F238E27FC236}">
                      <a16:creationId xmlns:a16="http://schemas.microsoft.com/office/drawing/2014/main" id="{160D355A-AB20-4415-8A58-9B9A62D8DB30}"/>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25" name="Donut 480">
                  <a:extLst>
                    <a:ext uri="{FF2B5EF4-FFF2-40B4-BE49-F238E27FC236}">
                      <a16:creationId xmlns:a16="http://schemas.microsoft.com/office/drawing/2014/main" id="{6A1FB0CC-0CBB-40D8-B13C-926CBC11D731}"/>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6" name="Group 325">
                <a:extLst>
                  <a:ext uri="{FF2B5EF4-FFF2-40B4-BE49-F238E27FC236}">
                    <a16:creationId xmlns:a16="http://schemas.microsoft.com/office/drawing/2014/main" id="{234F93B9-9DE0-4B61-987F-EA5058A5F81F}"/>
                  </a:ext>
                </a:extLst>
              </p:cNvPr>
              <p:cNvGrpSpPr/>
              <p:nvPr/>
            </p:nvGrpSpPr>
            <p:grpSpPr>
              <a:xfrm>
                <a:off x="5737590" y="3705887"/>
                <a:ext cx="618833" cy="618833"/>
                <a:chOff x="4179295" y="3183652"/>
                <a:chExt cx="392110" cy="392110"/>
              </a:xfrm>
              <a:solidFill>
                <a:schemeClr val="tx1"/>
              </a:solidFill>
            </p:grpSpPr>
            <p:sp>
              <p:nvSpPr>
                <p:cNvPr id="327" name="Freeform 15">
                  <a:extLst>
                    <a:ext uri="{FF2B5EF4-FFF2-40B4-BE49-F238E27FC236}">
                      <a16:creationId xmlns:a16="http://schemas.microsoft.com/office/drawing/2014/main" id="{ADEFD932-79C6-407A-934B-107917D0AA7B}"/>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28" name="Donut 485">
                  <a:extLst>
                    <a:ext uri="{FF2B5EF4-FFF2-40B4-BE49-F238E27FC236}">
                      <a16:creationId xmlns:a16="http://schemas.microsoft.com/office/drawing/2014/main" id="{E58A68A3-9FA6-4290-B423-00B7AF66A5FA}"/>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9" name="Group 328">
                <a:extLst>
                  <a:ext uri="{FF2B5EF4-FFF2-40B4-BE49-F238E27FC236}">
                    <a16:creationId xmlns:a16="http://schemas.microsoft.com/office/drawing/2014/main" id="{815EF401-4468-419B-AB5A-0F63DAE64DEF}"/>
                  </a:ext>
                </a:extLst>
              </p:cNvPr>
              <p:cNvGrpSpPr/>
              <p:nvPr/>
            </p:nvGrpSpPr>
            <p:grpSpPr>
              <a:xfrm>
                <a:off x="3622088" y="2693587"/>
                <a:ext cx="618833" cy="618833"/>
                <a:chOff x="4179295" y="3183652"/>
                <a:chExt cx="392110" cy="392110"/>
              </a:xfrm>
              <a:solidFill>
                <a:schemeClr val="tx1"/>
              </a:solidFill>
            </p:grpSpPr>
            <p:sp>
              <p:nvSpPr>
                <p:cNvPr id="330" name="Freeform 15">
                  <a:extLst>
                    <a:ext uri="{FF2B5EF4-FFF2-40B4-BE49-F238E27FC236}">
                      <a16:creationId xmlns:a16="http://schemas.microsoft.com/office/drawing/2014/main" id="{10D62EDE-1F02-41A2-B9B2-CD262AE2F29F}"/>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31" name="Donut 485">
                  <a:extLst>
                    <a:ext uri="{FF2B5EF4-FFF2-40B4-BE49-F238E27FC236}">
                      <a16:creationId xmlns:a16="http://schemas.microsoft.com/office/drawing/2014/main" id="{8A51117B-8E46-4954-A1A8-54F50D957776}"/>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32" name="Group 331">
                <a:extLst>
                  <a:ext uri="{FF2B5EF4-FFF2-40B4-BE49-F238E27FC236}">
                    <a16:creationId xmlns:a16="http://schemas.microsoft.com/office/drawing/2014/main" id="{28ABF538-D179-4F2B-9F5F-4B761E73E22D}"/>
                  </a:ext>
                </a:extLst>
              </p:cNvPr>
              <p:cNvGrpSpPr/>
              <p:nvPr/>
            </p:nvGrpSpPr>
            <p:grpSpPr>
              <a:xfrm>
                <a:off x="4473696" y="1921375"/>
                <a:ext cx="618833" cy="618833"/>
                <a:chOff x="4179295" y="3183652"/>
                <a:chExt cx="392110" cy="392110"/>
              </a:xfrm>
              <a:solidFill>
                <a:schemeClr val="tx1"/>
              </a:solidFill>
            </p:grpSpPr>
            <p:sp>
              <p:nvSpPr>
                <p:cNvPr id="333" name="Freeform 15">
                  <a:extLst>
                    <a:ext uri="{FF2B5EF4-FFF2-40B4-BE49-F238E27FC236}">
                      <a16:creationId xmlns:a16="http://schemas.microsoft.com/office/drawing/2014/main" id="{CF47162B-5026-411D-86CA-C3ECFD48FBE2}"/>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34" name="Donut 485">
                  <a:extLst>
                    <a:ext uri="{FF2B5EF4-FFF2-40B4-BE49-F238E27FC236}">
                      <a16:creationId xmlns:a16="http://schemas.microsoft.com/office/drawing/2014/main" id="{03191542-AE85-4421-B646-6339E8ADFD59}"/>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335" name="Freeform 14">
                <a:extLst>
                  <a:ext uri="{FF2B5EF4-FFF2-40B4-BE49-F238E27FC236}">
                    <a16:creationId xmlns:a16="http://schemas.microsoft.com/office/drawing/2014/main" id="{6646B510-240A-40FE-8207-50D56C3742A9}"/>
                  </a:ext>
                </a:extLst>
              </p:cNvPr>
              <p:cNvSpPr>
                <a:spLocks noEditPoints="1"/>
              </p:cNvSpPr>
              <p:nvPr/>
            </p:nvSpPr>
            <p:spPr bwMode="black">
              <a:xfrm>
                <a:off x="4877596" y="3332091"/>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336" name="Freeform 14">
                <a:extLst>
                  <a:ext uri="{FF2B5EF4-FFF2-40B4-BE49-F238E27FC236}">
                    <a16:creationId xmlns:a16="http://schemas.microsoft.com/office/drawing/2014/main" id="{76D12951-F942-425F-A5BB-E87D188FA814}"/>
                  </a:ext>
                </a:extLst>
              </p:cNvPr>
              <p:cNvSpPr>
                <a:spLocks noEditPoints="1"/>
              </p:cNvSpPr>
              <p:nvPr/>
            </p:nvSpPr>
            <p:spPr bwMode="black">
              <a:xfrm>
                <a:off x="4411819" y="2633709"/>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337" name="Freeform 14">
                <a:extLst>
                  <a:ext uri="{FF2B5EF4-FFF2-40B4-BE49-F238E27FC236}">
                    <a16:creationId xmlns:a16="http://schemas.microsoft.com/office/drawing/2014/main" id="{4F7D9A84-44F0-4F6C-8199-74275AD7FC02}"/>
                  </a:ext>
                </a:extLst>
              </p:cNvPr>
              <p:cNvSpPr>
                <a:spLocks noEditPoints="1"/>
              </p:cNvSpPr>
              <p:nvPr/>
            </p:nvSpPr>
            <p:spPr bwMode="black">
              <a:xfrm>
                <a:off x="6634276" y="1867241"/>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338" name="Freeform 14">
                <a:extLst>
                  <a:ext uri="{FF2B5EF4-FFF2-40B4-BE49-F238E27FC236}">
                    <a16:creationId xmlns:a16="http://schemas.microsoft.com/office/drawing/2014/main" id="{DE52D3C4-7C41-4FB1-9A76-AC252E0D0388}"/>
                  </a:ext>
                </a:extLst>
              </p:cNvPr>
              <p:cNvSpPr>
                <a:spLocks noEditPoints="1"/>
              </p:cNvSpPr>
              <p:nvPr/>
            </p:nvSpPr>
            <p:spPr bwMode="black">
              <a:xfrm>
                <a:off x="3554710" y="3855616"/>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339" name="Freeform 14">
                <a:extLst>
                  <a:ext uri="{FF2B5EF4-FFF2-40B4-BE49-F238E27FC236}">
                    <a16:creationId xmlns:a16="http://schemas.microsoft.com/office/drawing/2014/main" id="{AA5C0001-D25F-476D-8EAF-0A574DE01199}"/>
                  </a:ext>
                </a:extLst>
              </p:cNvPr>
              <p:cNvSpPr>
                <a:spLocks noEditPoints="1"/>
              </p:cNvSpPr>
              <p:nvPr/>
            </p:nvSpPr>
            <p:spPr bwMode="black">
              <a:xfrm>
                <a:off x="5922851" y="4465928"/>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grpSp>
            <p:nvGrpSpPr>
              <p:cNvPr id="340" name="Group 339">
                <a:extLst>
                  <a:ext uri="{FF2B5EF4-FFF2-40B4-BE49-F238E27FC236}">
                    <a16:creationId xmlns:a16="http://schemas.microsoft.com/office/drawing/2014/main" id="{C7DCE011-1454-4628-A9EC-5D7E4420348E}"/>
                  </a:ext>
                </a:extLst>
              </p:cNvPr>
              <p:cNvGrpSpPr/>
              <p:nvPr/>
            </p:nvGrpSpPr>
            <p:grpSpPr>
              <a:xfrm>
                <a:off x="6701535" y="2732154"/>
                <a:ext cx="618833" cy="618832"/>
                <a:chOff x="4604545" y="1640238"/>
                <a:chExt cx="392110" cy="392110"/>
              </a:xfrm>
              <a:solidFill>
                <a:schemeClr val="tx1"/>
              </a:solidFill>
            </p:grpSpPr>
            <p:grpSp>
              <p:nvGrpSpPr>
                <p:cNvPr id="341" name="Group 36">
                  <a:extLst>
                    <a:ext uri="{FF2B5EF4-FFF2-40B4-BE49-F238E27FC236}">
                      <a16:creationId xmlns:a16="http://schemas.microsoft.com/office/drawing/2014/main" id="{6E7B0124-8508-45E1-BB64-90DFE07AF519}"/>
                    </a:ext>
                  </a:extLst>
                </p:cNvPr>
                <p:cNvGrpSpPr/>
                <p:nvPr/>
              </p:nvGrpSpPr>
              <p:grpSpPr bwMode="black">
                <a:xfrm>
                  <a:off x="4673640" y="1736214"/>
                  <a:ext cx="253920" cy="200159"/>
                  <a:chOff x="3358790" y="376388"/>
                  <a:chExt cx="1516063" cy="1195388"/>
                </a:xfrm>
                <a:grpFill/>
              </p:grpSpPr>
              <p:sp>
                <p:nvSpPr>
                  <p:cNvPr id="343" name="Freeform 26">
                    <a:extLst>
                      <a:ext uri="{FF2B5EF4-FFF2-40B4-BE49-F238E27FC236}">
                        <a16:creationId xmlns:a16="http://schemas.microsoft.com/office/drawing/2014/main" id="{348D2FC7-5B32-45E0-9A2E-592F4B82561D}"/>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4" name="Freeform 27">
                    <a:extLst>
                      <a:ext uri="{FF2B5EF4-FFF2-40B4-BE49-F238E27FC236}">
                        <a16:creationId xmlns:a16="http://schemas.microsoft.com/office/drawing/2014/main" id="{C85C2B8B-3B89-493B-A72D-DDB91A3F627B}"/>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5" name="Freeform 28">
                    <a:extLst>
                      <a:ext uri="{FF2B5EF4-FFF2-40B4-BE49-F238E27FC236}">
                        <a16:creationId xmlns:a16="http://schemas.microsoft.com/office/drawing/2014/main" id="{AC137D3D-B911-4286-AA08-F6C6B7CEBEC6}"/>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6" name="Freeform 29">
                    <a:extLst>
                      <a:ext uri="{FF2B5EF4-FFF2-40B4-BE49-F238E27FC236}">
                        <a16:creationId xmlns:a16="http://schemas.microsoft.com/office/drawing/2014/main" id="{4B9B8AE9-CEC9-44A0-87A3-4B6DFDCF74BF}"/>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7" name="Oval 30">
                    <a:extLst>
                      <a:ext uri="{FF2B5EF4-FFF2-40B4-BE49-F238E27FC236}">
                        <a16:creationId xmlns:a16="http://schemas.microsoft.com/office/drawing/2014/main" id="{10885AD9-8B36-4C8D-8CB1-F6C930F6C017}"/>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8" name="Oval 31">
                    <a:extLst>
                      <a:ext uri="{FF2B5EF4-FFF2-40B4-BE49-F238E27FC236}">
                        <a16:creationId xmlns:a16="http://schemas.microsoft.com/office/drawing/2014/main" id="{C8FAF53D-9F5A-497D-BC60-55FCA4DE46D4}"/>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42" name="Donut 443">
                  <a:extLst>
                    <a:ext uri="{FF2B5EF4-FFF2-40B4-BE49-F238E27FC236}">
                      <a16:creationId xmlns:a16="http://schemas.microsoft.com/office/drawing/2014/main" id="{9072A560-9FD9-4087-9F87-389F916F0E59}"/>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49" name="Group 348">
                <a:extLst>
                  <a:ext uri="{FF2B5EF4-FFF2-40B4-BE49-F238E27FC236}">
                    <a16:creationId xmlns:a16="http://schemas.microsoft.com/office/drawing/2014/main" id="{91963C04-4D19-4D2D-9938-9A487D24B43A}"/>
                  </a:ext>
                </a:extLst>
              </p:cNvPr>
              <p:cNvGrpSpPr/>
              <p:nvPr/>
            </p:nvGrpSpPr>
            <p:grpSpPr>
              <a:xfrm>
                <a:off x="7941024" y="3573240"/>
                <a:ext cx="618833" cy="618833"/>
                <a:chOff x="4604545" y="1640238"/>
                <a:chExt cx="392110" cy="392110"/>
              </a:xfrm>
              <a:solidFill>
                <a:schemeClr val="tx1"/>
              </a:solidFill>
            </p:grpSpPr>
            <p:grpSp>
              <p:nvGrpSpPr>
                <p:cNvPr id="350" name="Group 36">
                  <a:extLst>
                    <a:ext uri="{FF2B5EF4-FFF2-40B4-BE49-F238E27FC236}">
                      <a16:creationId xmlns:a16="http://schemas.microsoft.com/office/drawing/2014/main" id="{D1A99A14-6E5D-47E9-A977-D1678B2B029F}"/>
                    </a:ext>
                  </a:extLst>
                </p:cNvPr>
                <p:cNvGrpSpPr/>
                <p:nvPr/>
              </p:nvGrpSpPr>
              <p:grpSpPr bwMode="black">
                <a:xfrm>
                  <a:off x="4673640" y="1736214"/>
                  <a:ext cx="253920" cy="200159"/>
                  <a:chOff x="3358790" y="376388"/>
                  <a:chExt cx="1516063" cy="1195388"/>
                </a:xfrm>
                <a:grpFill/>
              </p:grpSpPr>
              <p:sp>
                <p:nvSpPr>
                  <p:cNvPr id="352" name="Freeform 26">
                    <a:extLst>
                      <a:ext uri="{FF2B5EF4-FFF2-40B4-BE49-F238E27FC236}">
                        <a16:creationId xmlns:a16="http://schemas.microsoft.com/office/drawing/2014/main" id="{8F87CC8C-230D-4176-86D0-5ACA76529FBE}"/>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3" name="Freeform 27">
                    <a:extLst>
                      <a:ext uri="{FF2B5EF4-FFF2-40B4-BE49-F238E27FC236}">
                        <a16:creationId xmlns:a16="http://schemas.microsoft.com/office/drawing/2014/main" id="{D3F0FECB-A27E-4EC2-92BC-687DEF58DED8}"/>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4" name="Freeform 28">
                    <a:extLst>
                      <a:ext uri="{FF2B5EF4-FFF2-40B4-BE49-F238E27FC236}">
                        <a16:creationId xmlns:a16="http://schemas.microsoft.com/office/drawing/2014/main" id="{1A838C38-F2FE-4D94-8D64-D153B2335E24}"/>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5" name="Freeform 29">
                    <a:extLst>
                      <a:ext uri="{FF2B5EF4-FFF2-40B4-BE49-F238E27FC236}">
                        <a16:creationId xmlns:a16="http://schemas.microsoft.com/office/drawing/2014/main" id="{F17A5963-8AD3-4E6A-8CEF-F2397C8614B1}"/>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6" name="Oval 30">
                    <a:extLst>
                      <a:ext uri="{FF2B5EF4-FFF2-40B4-BE49-F238E27FC236}">
                        <a16:creationId xmlns:a16="http://schemas.microsoft.com/office/drawing/2014/main" id="{A5C1F78B-F3EA-444C-B184-A79739EEE4E0}"/>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7" name="Oval 31">
                    <a:extLst>
                      <a:ext uri="{FF2B5EF4-FFF2-40B4-BE49-F238E27FC236}">
                        <a16:creationId xmlns:a16="http://schemas.microsoft.com/office/drawing/2014/main" id="{997963D7-6238-40E2-B8FC-7BF78EA4FC6F}"/>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51" name="Donut 443">
                  <a:extLst>
                    <a:ext uri="{FF2B5EF4-FFF2-40B4-BE49-F238E27FC236}">
                      <a16:creationId xmlns:a16="http://schemas.microsoft.com/office/drawing/2014/main" id="{A7DE08C8-754A-429A-A8B1-FF628B08E6F9}"/>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58" name="Group 357">
                <a:extLst>
                  <a:ext uri="{FF2B5EF4-FFF2-40B4-BE49-F238E27FC236}">
                    <a16:creationId xmlns:a16="http://schemas.microsoft.com/office/drawing/2014/main" id="{3B38D013-3F7D-40CA-8C30-F425BD96AB5E}"/>
                  </a:ext>
                </a:extLst>
              </p:cNvPr>
              <p:cNvGrpSpPr/>
              <p:nvPr/>
            </p:nvGrpSpPr>
            <p:grpSpPr>
              <a:xfrm>
                <a:off x="4606414" y="4691853"/>
                <a:ext cx="618833" cy="618833"/>
                <a:chOff x="4604545" y="1640238"/>
                <a:chExt cx="392110" cy="392110"/>
              </a:xfrm>
              <a:solidFill>
                <a:schemeClr val="tx1"/>
              </a:solidFill>
            </p:grpSpPr>
            <p:grpSp>
              <p:nvGrpSpPr>
                <p:cNvPr id="359" name="Group 36">
                  <a:extLst>
                    <a:ext uri="{FF2B5EF4-FFF2-40B4-BE49-F238E27FC236}">
                      <a16:creationId xmlns:a16="http://schemas.microsoft.com/office/drawing/2014/main" id="{439C0462-2DBF-41C0-8289-AD47BBB59431}"/>
                    </a:ext>
                  </a:extLst>
                </p:cNvPr>
                <p:cNvGrpSpPr/>
                <p:nvPr/>
              </p:nvGrpSpPr>
              <p:grpSpPr bwMode="black">
                <a:xfrm>
                  <a:off x="4673640" y="1736214"/>
                  <a:ext cx="253920" cy="200159"/>
                  <a:chOff x="3358790" y="376388"/>
                  <a:chExt cx="1516063" cy="1195388"/>
                </a:xfrm>
                <a:grpFill/>
              </p:grpSpPr>
              <p:sp>
                <p:nvSpPr>
                  <p:cNvPr id="361" name="Freeform 26">
                    <a:extLst>
                      <a:ext uri="{FF2B5EF4-FFF2-40B4-BE49-F238E27FC236}">
                        <a16:creationId xmlns:a16="http://schemas.microsoft.com/office/drawing/2014/main" id="{F59DED25-C592-49D1-BDB8-192B82C2D04A}"/>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2" name="Freeform 27">
                    <a:extLst>
                      <a:ext uri="{FF2B5EF4-FFF2-40B4-BE49-F238E27FC236}">
                        <a16:creationId xmlns:a16="http://schemas.microsoft.com/office/drawing/2014/main" id="{B2A4AE11-8577-4E5F-827D-844DCDA7DE3C}"/>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3" name="Freeform 28">
                    <a:extLst>
                      <a:ext uri="{FF2B5EF4-FFF2-40B4-BE49-F238E27FC236}">
                        <a16:creationId xmlns:a16="http://schemas.microsoft.com/office/drawing/2014/main" id="{8E75717B-8752-4964-A31F-64825279500F}"/>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4" name="Freeform 29">
                    <a:extLst>
                      <a:ext uri="{FF2B5EF4-FFF2-40B4-BE49-F238E27FC236}">
                        <a16:creationId xmlns:a16="http://schemas.microsoft.com/office/drawing/2014/main" id="{3A1DE833-DA02-4CF4-954B-41C495DF244A}"/>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5" name="Oval 30">
                    <a:extLst>
                      <a:ext uri="{FF2B5EF4-FFF2-40B4-BE49-F238E27FC236}">
                        <a16:creationId xmlns:a16="http://schemas.microsoft.com/office/drawing/2014/main" id="{34079868-7497-4C56-997D-0F735F18414E}"/>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6" name="Oval 31">
                    <a:extLst>
                      <a:ext uri="{FF2B5EF4-FFF2-40B4-BE49-F238E27FC236}">
                        <a16:creationId xmlns:a16="http://schemas.microsoft.com/office/drawing/2014/main" id="{23643F37-8AF8-47EC-ACF0-5103086EFB5E}"/>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60" name="Donut 443">
                  <a:extLst>
                    <a:ext uri="{FF2B5EF4-FFF2-40B4-BE49-F238E27FC236}">
                      <a16:creationId xmlns:a16="http://schemas.microsoft.com/office/drawing/2014/main" id="{628F1A14-3752-4781-A780-0AD74E061667}"/>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67" name="Group 366">
                <a:extLst>
                  <a:ext uri="{FF2B5EF4-FFF2-40B4-BE49-F238E27FC236}">
                    <a16:creationId xmlns:a16="http://schemas.microsoft.com/office/drawing/2014/main" id="{F848CDF7-FA94-48E2-B750-C2B0F06A6155}"/>
                  </a:ext>
                </a:extLst>
              </p:cNvPr>
              <p:cNvGrpSpPr/>
              <p:nvPr/>
            </p:nvGrpSpPr>
            <p:grpSpPr>
              <a:xfrm>
                <a:off x="5234811" y="2614087"/>
                <a:ext cx="618833" cy="618833"/>
                <a:chOff x="4604545" y="1640238"/>
                <a:chExt cx="392110" cy="392110"/>
              </a:xfrm>
              <a:solidFill>
                <a:schemeClr val="tx1"/>
              </a:solidFill>
            </p:grpSpPr>
            <p:grpSp>
              <p:nvGrpSpPr>
                <p:cNvPr id="368" name="Group 36">
                  <a:extLst>
                    <a:ext uri="{FF2B5EF4-FFF2-40B4-BE49-F238E27FC236}">
                      <a16:creationId xmlns:a16="http://schemas.microsoft.com/office/drawing/2014/main" id="{B1203774-982F-4B88-A6E5-85591947F5E3}"/>
                    </a:ext>
                  </a:extLst>
                </p:cNvPr>
                <p:cNvGrpSpPr/>
                <p:nvPr/>
              </p:nvGrpSpPr>
              <p:grpSpPr bwMode="black">
                <a:xfrm>
                  <a:off x="4673640" y="1736214"/>
                  <a:ext cx="253920" cy="200159"/>
                  <a:chOff x="3358790" y="376388"/>
                  <a:chExt cx="1516063" cy="1195388"/>
                </a:xfrm>
                <a:grpFill/>
              </p:grpSpPr>
              <p:sp>
                <p:nvSpPr>
                  <p:cNvPr id="370" name="Freeform 26">
                    <a:extLst>
                      <a:ext uri="{FF2B5EF4-FFF2-40B4-BE49-F238E27FC236}">
                        <a16:creationId xmlns:a16="http://schemas.microsoft.com/office/drawing/2014/main" id="{4FF192E5-738E-4A64-BA77-5BFB155EE0D2}"/>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1" name="Freeform 27">
                    <a:extLst>
                      <a:ext uri="{FF2B5EF4-FFF2-40B4-BE49-F238E27FC236}">
                        <a16:creationId xmlns:a16="http://schemas.microsoft.com/office/drawing/2014/main" id="{695C1929-6923-4E8F-9094-0D689CBCCA8D}"/>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2" name="Freeform 28">
                    <a:extLst>
                      <a:ext uri="{FF2B5EF4-FFF2-40B4-BE49-F238E27FC236}">
                        <a16:creationId xmlns:a16="http://schemas.microsoft.com/office/drawing/2014/main" id="{52F31B3A-4FC7-4097-878E-E9B3301B4420}"/>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3" name="Freeform 29">
                    <a:extLst>
                      <a:ext uri="{FF2B5EF4-FFF2-40B4-BE49-F238E27FC236}">
                        <a16:creationId xmlns:a16="http://schemas.microsoft.com/office/drawing/2014/main" id="{F32979E0-599D-4ACC-A594-0866EAF5AFB5}"/>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4" name="Oval 30">
                    <a:extLst>
                      <a:ext uri="{FF2B5EF4-FFF2-40B4-BE49-F238E27FC236}">
                        <a16:creationId xmlns:a16="http://schemas.microsoft.com/office/drawing/2014/main" id="{A4B678D0-1AAF-4F30-94D5-622A2E58347E}"/>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5" name="Oval 31">
                    <a:extLst>
                      <a:ext uri="{FF2B5EF4-FFF2-40B4-BE49-F238E27FC236}">
                        <a16:creationId xmlns:a16="http://schemas.microsoft.com/office/drawing/2014/main" id="{0A63E133-D909-4D6E-BB70-28DEED2B33F1}"/>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69" name="Donut 443">
                  <a:extLst>
                    <a:ext uri="{FF2B5EF4-FFF2-40B4-BE49-F238E27FC236}">
                      <a16:creationId xmlns:a16="http://schemas.microsoft.com/office/drawing/2014/main" id="{60A9AD56-2E50-4579-A294-035591C50679}"/>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76" name="Group 375">
                <a:extLst>
                  <a:ext uri="{FF2B5EF4-FFF2-40B4-BE49-F238E27FC236}">
                    <a16:creationId xmlns:a16="http://schemas.microsoft.com/office/drawing/2014/main" id="{CBAB8F10-65FB-41AF-80FE-404D1D2E3B51}"/>
                  </a:ext>
                </a:extLst>
              </p:cNvPr>
              <p:cNvGrpSpPr/>
              <p:nvPr/>
            </p:nvGrpSpPr>
            <p:grpSpPr>
              <a:xfrm>
                <a:off x="5340306" y="1750586"/>
                <a:ext cx="618833" cy="618833"/>
                <a:chOff x="4604545" y="1640238"/>
                <a:chExt cx="392110" cy="392110"/>
              </a:xfrm>
              <a:solidFill>
                <a:schemeClr val="tx1"/>
              </a:solidFill>
            </p:grpSpPr>
            <p:grpSp>
              <p:nvGrpSpPr>
                <p:cNvPr id="377" name="Group 36">
                  <a:extLst>
                    <a:ext uri="{FF2B5EF4-FFF2-40B4-BE49-F238E27FC236}">
                      <a16:creationId xmlns:a16="http://schemas.microsoft.com/office/drawing/2014/main" id="{E98ECC9A-FD7D-4DE2-8E0C-743AE0C10ED1}"/>
                    </a:ext>
                  </a:extLst>
                </p:cNvPr>
                <p:cNvGrpSpPr/>
                <p:nvPr/>
              </p:nvGrpSpPr>
              <p:grpSpPr bwMode="black">
                <a:xfrm>
                  <a:off x="4673640" y="1736214"/>
                  <a:ext cx="253920" cy="200159"/>
                  <a:chOff x="3358790" y="376388"/>
                  <a:chExt cx="1516063" cy="1195388"/>
                </a:xfrm>
                <a:grpFill/>
              </p:grpSpPr>
              <p:sp>
                <p:nvSpPr>
                  <p:cNvPr id="379" name="Freeform 26">
                    <a:extLst>
                      <a:ext uri="{FF2B5EF4-FFF2-40B4-BE49-F238E27FC236}">
                        <a16:creationId xmlns:a16="http://schemas.microsoft.com/office/drawing/2014/main" id="{1BA9C982-CC6E-46C6-B9E2-CDB722B357D6}"/>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0" name="Freeform 27">
                    <a:extLst>
                      <a:ext uri="{FF2B5EF4-FFF2-40B4-BE49-F238E27FC236}">
                        <a16:creationId xmlns:a16="http://schemas.microsoft.com/office/drawing/2014/main" id="{A4DC7E7D-4F67-4874-8D81-A929547B906C}"/>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1" name="Freeform 28">
                    <a:extLst>
                      <a:ext uri="{FF2B5EF4-FFF2-40B4-BE49-F238E27FC236}">
                        <a16:creationId xmlns:a16="http://schemas.microsoft.com/office/drawing/2014/main" id="{B8B124D7-B3DD-4875-9C93-9F439D3ACF51}"/>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2" name="Freeform 29">
                    <a:extLst>
                      <a:ext uri="{FF2B5EF4-FFF2-40B4-BE49-F238E27FC236}">
                        <a16:creationId xmlns:a16="http://schemas.microsoft.com/office/drawing/2014/main" id="{9529E3E9-C3EB-4873-BC03-14646FDDD209}"/>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3" name="Oval 30">
                    <a:extLst>
                      <a:ext uri="{FF2B5EF4-FFF2-40B4-BE49-F238E27FC236}">
                        <a16:creationId xmlns:a16="http://schemas.microsoft.com/office/drawing/2014/main" id="{B0A890DD-8C0C-4A6C-A9F9-4176C4B370E0}"/>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4" name="Oval 31">
                    <a:extLst>
                      <a:ext uri="{FF2B5EF4-FFF2-40B4-BE49-F238E27FC236}">
                        <a16:creationId xmlns:a16="http://schemas.microsoft.com/office/drawing/2014/main" id="{B01A5BAD-285D-4B1B-9F81-F7BEA953ADD7}"/>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78" name="Donut 443">
                  <a:extLst>
                    <a:ext uri="{FF2B5EF4-FFF2-40B4-BE49-F238E27FC236}">
                      <a16:creationId xmlns:a16="http://schemas.microsoft.com/office/drawing/2014/main" id="{73E52F6B-7429-48AF-B7BC-A80FC36C229D}"/>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85" name="Group 384">
                <a:extLst>
                  <a:ext uri="{FF2B5EF4-FFF2-40B4-BE49-F238E27FC236}">
                    <a16:creationId xmlns:a16="http://schemas.microsoft.com/office/drawing/2014/main" id="{5AABCD18-BFD3-4DD1-BACC-4DD8F031EBDF}"/>
                  </a:ext>
                </a:extLst>
              </p:cNvPr>
              <p:cNvGrpSpPr/>
              <p:nvPr/>
            </p:nvGrpSpPr>
            <p:grpSpPr>
              <a:xfrm>
                <a:off x="5149506" y="4156846"/>
                <a:ext cx="618833" cy="618833"/>
                <a:chOff x="4046256" y="2408118"/>
                <a:chExt cx="392110" cy="392110"/>
              </a:xfrm>
              <a:solidFill>
                <a:schemeClr val="tx1"/>
              </a:solidFill>
            </p:grpSpPr>
            <p:grpSp>
              <p:nvGrpSpPr>
                <p:cNvPr id="386" name="Group 142">
                  <a:extLst>
                    <a:ext uri="{FF2B5EF4-FFF2-40B4-BE49-F238E27FC236}">
                      <a16:creationId xmlns:a16="http://schemas.microsoft.com/office/drawing/2014/main" id="{FAF414C8-FE84-4E29-B41D-35F790B37F0D}"/>
                    </a:ext>
                  </a:extLst>
                </p:cNvPr>
                <p:cNvGrpSpPr/>
                <p:nvPr/>
              </p:nvGrpSpPr>
              <p:grpSpPr bwMode="black">
                <a:xfrm>
                  <a:off x="4134994" y="2521400"/>
                  <a:ext cx="214635" cy="165546"/>
                  <a:chOff x="6673850" y="4338638"/>
                  <a:chExt cx="1403351" cy="1082675"/>
                </a:xfrm>
                <a:grpFill/>
              </p:grpSpPr>
              <p:sp>
                <p:nvSpPr>
                  <p:cNvPr id="388" name="Freeform 247">
                    <a:extLst>
                      <a:ext uri="{FF2B5EF4-FFF2-40B4-BE49-F238E27FC236}">
                        <a16:creationId xmlns:a16="http://schemas.microsoft.com/office/drawing/2014/main" id="{384A2105-D800-4FC2-93F5-153C9F2B5C2A}"/>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89" name="Freeform 248">
                    <a:extLst>
                      <a:ext uri="{FF2B5EF4-FFF2-40B4-BE49-F238E27FC236}">
                        <a16:creationId xmlns:a16="http://schemas.microsoft.com/office/drawing/2014/main" id="{A74D775C-C37D-4D33-AC4A-35D925538D52}"/>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0" name="Freeform 249">
                    <a:extLst>
                      <a:ext uri="{FF2B5EF4-FFF2-40B4-BE49-F238E27FC236}">
                        <a16:creationId xmlns:a16="http://schemas.microsoft.com/office/drawing/2014/main" id="{A61ECC2B-F858-4C65-A7A4-8C0D715C130E}"/>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1" name="Oval 250">
                    <a:extLst>
                      <a:ext uri="{FF2B5EF4-FFF2-40B4-BE49-F238E27FC236}">
                        <a16:creationId xmlns:a16="http://schemas.microsoft.com/office/drawing/2014/main" id="{0C8042DF-F7D5-4A95-ACF2-76F4F156A563}"/>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2" name="Freeform 251">
                    <a:extLst>
                      <a:ext uri="{FF2B5EF4-FFF2-40B4-BE49-F238E27FC236}">
                        <a16:creationId xmlns:a16="http://schemas.microsoft.com/office/drawing/2014/main" id="{7515B726-616F-4FE4-AB66-9E09023DA420}"/>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3" name="Freeform 252">
                    <a:extLst>
                      <a:ext uri="{FF2B5EF4-FFF2-40B4-BE49-F238E27FC236}">
                        <a16:creationId xmlns:a16="http://schemas.microsoft.com/office/drawing/2014/main" id="{053D7F42-A2AC-4698-8DFE-CBB4E98D6C4C}"/>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4" name="Freeform 253">
                    <a:extLst>
                      <a:ext uri="{FF2B5EF4-FFF2-40B4-BE49-F238E27FC236}">
                        <a16:creationId xmlns:a16="http://schemas.microsoft.com/office/drawing/2014/main" id="{F9CF0E3D-1C63-4BDD-A068-198967333CB6}"/>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5" name="Oval 254">
                    <a:extLst>
                      <a:ext uri="{FF2B5EF4-FFF2-40B4-BE49-F238E27FC236}">
                        <a16:creationId xmlns:a16="http://schemas.microsoft.com/office/drawing/2014/main" id="{91D1F9E6-B80C-4FEF-A454-AD657E2BE291}"/>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6" name="Freeform 255">
                    <a:extLst>
                      <a:ext uri="{FF2B5EF4-FFF2-40B4-BE49-F238E27FC236}">
                        <a16:creationId xmlns:a16="http://schemas.microsoft.com/office/drawing/2014/main" id="{12C248BA-7E98-47DF-B23F-CB5E2287A148}"/>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7" name="Freeform 256">
                    <a:extLst>
                      <a:ext uri="{FF2B5EF4-FFF2-40B4-BE49-F238E27FC236}">
                        <a16:creationId xmlns:a16="http://schemas.microsoft.com/office/drawing/2014/main" id="{2F558FF0-8F9A-431B-A691-DBBFDEC4D351}"/>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8" name="Freeform 257">
                    <a:extLst>
                      <a:ext uri="{FF2B5EF4-FFF2-40B4-BE49-F238E27FC236}">
                        <a16:creationId xmlns:a16="http://schemas.microsoft.com/office/drawing/2014/main" id="{846CF7A6-4F50-4C03-9FEB-0A9593D11829}"/>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387" name="Donut 497">
                  <a:extLst>
                    <a:ext uri="{FF2B5EF4-FFF2-40B4-BE49-F238E27FC236}">
                      <a16:creationId xmlns:a16="http://schemas.microsoft.com/office/drawing/2014/main" id="{A0B63CA4-9880-4E56-B66B-38850234ED3C}"/>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99" name="Group 398">
                <a:extLst>
                  <a:ext uri="{FF2B5EF4-FFF2-40B4-BE49-F238E27FC236}">
                    <a16:creationId xmlns:a16="http://schemas.microsoft.com/office/drawing/2014/main" id="{A1923FA1-376E-410B-B45E-87330C4A7212}"/>
                  </a:ext>
                </a:extLst>
              </p:cNvPr>
              <p:cNvGrpSpPr/>
              <p:nvPr/>
            </p:nvGrpSpPr>
            <p:grpSpPr>
              <a:xfrm>
                <a:off x="6451234" y="3412211"/>
                <a:ext cx="618833" cy="618833"/>
                <a:chOff x="4046256" y="2408118"/>
                <a:chExt cx="392110" cy="392110"/>
              </a:xfrm>
              <a:solidFill>
                <a:schemeClr val="tx1"/>
              </a:solidFill>
            </p:grpSpPr>
            <p:grpSp>
              <p:nvGrpSpPr>
                <p:cNvPr id="400" name="Group 142">
                  <a:extLst>
                    <a:ext uri="{FF2B5EF4-FFF2-40B4-BE49-F238E27FC236}">
                      <a16:creationId xmlns:a16="http://schemas.microsoft.com/office/drawing/2014/main" id="{FB470B36-DE17-4882-B4CE-1363C444C0A1}"/>
                    </a:ext>
                  </a:extLst>
                </p:cNvPr>
                <p:cNvGrpSpPr/>
                <p:nvPr/>
              </p:nvGrpSpPr>
              <p:grpSpPr bwMode="black">
                <a:xfrm>
                  <a:off x="4134994" y="2521400"/>
                  <a:ext cx="214635" cy="165546"/>
                  <a:chOff x="6673850" y="4338638"/>
                  <a:chExt cx="1403351" cy="1082675"/>
                </a:xfrm>
                <a:grpFill/>
              </p:grpSpPr>
              <p:sp>
                <p:nvSpPr>
                  <p:cNvPr id="402" name="Freeform 247">
                    <a:extLst>
                      <a:ext uri="{FF2B5EF4-FFF2-40B4-BE49-F238E27FC236}">
                        <a16:creationId xmlns:a16="http://schemas.microsoft.com/office/drawing/2014/main" id="{EF274FF7-3D73-4D83-A2DB-D4B07AEB0596}"/>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3" name="Freeform 248">
                    <a:extLst>
                      <a:ext uri="{FF2B5EF4-FFF2-40B4-BE49-F238E27FC236}">
                        <a16:creationId xmlns:a16="http://schemas.microsoft.com/office/drawing/2014/main" id="{412FAA21-97B1-4009-A31C-F5957DFC9CC2}"/>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4" name="Freeform 249">
                    <a:extLst>
                      <a:ext uri="{FF2B5EF4-FFF2-40B4-BE49-F238E27FC236}">
                        <a16:creationId xmlns:a16="http://schemas.microsoft.com/office/drawing/2014/main" id="{51235B8A-0228-4A6C-BE4D-B9DBBFE84A57}"/>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5" name="Oval 250">
                    <a:extLst>
                      <a:ext uri="{FF2B5EF4-FFF2-40B4-BE49-F238E27FC236}">
                        <a16:creationId xmlns:a16="http://schemas.microsoft.com/office/drawing/2014/main" id="{1F41FA62-A997-452D-8ED4-3D327FA0B244}"/>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6" name="Freeform 251">
                    <a:extLst>
                      <a:ext uri="{FF2B5EF4-FFF2-40B4-BE49-F238E27FC236}">
                        <a16:creationId xmlns:a16="http://schemas.microsoft.com/office/drawing/2014/main" id="{2CD19638-7EF6-4E4E-A72D-1E3CD424C306}"/>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7" name="Freeform 252">
                    <a:extLst>
                      <a:ext uri="{FF2B5EF4-FFF2-40B4-BE49-F238E27FC236}">
                        <a16:creationId xmlns:a16="http://schemas.microsoft.com/office/drawing/2014/main" id="{62F2F498-A69C-4548-BC1D-B7CD495236C3}"/>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8" name="Freeform 253">
                    <a:extLst>
                      <a:ext uri="{FF2B5EF4-FFF2-40B4-BE49-F238E27FC236}">
                        <a16:creationId xmlns:a16="http://schemas.microsoft.com/office/drawing/2014/main" id="{46E244F0-5F66-4CC4-8ADD-364FED895488}"/>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9" name="Oval 254">
                    <a:extLst>
                      <a:ext uri="{FF2B5EF4-FFF2-40B4-BE49-F238E27FC236}">
                        <a16:creationId xmlns:a16="http://schemas.microsoft.com/office/drawing/2014/main" id="{0C598CED-6591-4D7D-AD84-96A0EDF70DF4}"/>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0" name="Freeform 255">
                    <a:extLst>
                      <a:ext uri="{FF2B5EF4-FFF2-40B4-BE49-F238E27FC236}">
                        <a16:creationId xmlns:a16="http://schemas.microsoft.com/office/drawing/2014/main" id="{2A0FB8E8-EED7-4656-83AF-EEA7A8A16FC5}"/>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1" name="Freeform 256">
                    <a:extLst>
                      <a:ext uri="{FF2B5EF4-FFF2-40B4-BE49-F238E27FC236}">
                        <a16:creationId xmlns:a16="http://schemas.microsoft.com/office/drawing/2014/main" id="{D565275B-56A7-4BF2-813D-E508CD9A86FF}"/>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2" name="Freeform 257">
                    <a:extLst>
                      <a:ext uri="{FF2B5EF4-FFF2-40B4-BE49-F238E27FC236}">
                        <a16:creationId xmlns:a16="http://schemas.microsoft.com/office/drawing/2014/main" id="{9496C26B-2AA3-4C84-8EC8-7F324BBF0403}"/>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401" name="Donut 497">
                  <a:extLst>
                    <a:ext uri="{FF2B5EF4-FFF2-40B4-BE49-F238E27FC236}">
                      <a16:creationId xmlns:a16="http://schemas.microsoft.com/office/drawing/2014/main" id="{BE4A7D24-564C-48D7-B811-44DD9DEFCE59}"/>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13" name="Group 412">
                <a:extLst>
                  <a:ext uri="{FF2B5EF4-FFF2-40B4-BE49-F238E27FC236}">
                    <a16:creationId xmlns:a16="http://schemas.microsoft.com/office/drawing/2014/main" id="{9E19E609-90A8-4675-B060-A5DBF8CA9100}"/>
                  </a:ext>
                </a:extLst>
              </p:cNvPr>
              <p:cNvGrpSpPr/>
              <p:nvPr/>
            </p:nvGrpSpPr>
            <p:grpSpPr>
              <a:xfrm>
                <a:off x="5806186" y="3009896"/>
                <a:ext cx="618833" cy="618833"/>
                <a:chOff x="4046256" y="2408118"/>
                <a:chExt cx="392110" cy="392110"/>
              </a:xfrm>
              <a:solidFill>
                <a:schemeClr val="tx1"/>
              </a:solidFill>
            </p:grpSpPr>
            <p:grpSp>
              <p:nvGrpSpPr>
                <p:cNvPr id="414" name="Group 142">
                  <a:extLst>
                    <a:ext uri="{FF2B5EF4-FFF2-40B4-BE49-F238E27FC236}">
                      <a16:creationId xmlns:a16="http://schemas.microsoft.com/office/drawing/2014/main" id="{423D25E1-C305-4DCC-A66E-28B4A01A2F7D}"/>
                    </a:ext>
                  </a:extLst>
                </p:cNvPr>
                <p:cNvGrpSpPr/>
                <p:nvPr/>
              </p:nvGrpSpPr>
              <p:grpSpPr bwMode="black">
                <a:xfrm>
                  <a:off x="4134994" y="2521400"/>
                  <a:ext cx="214635" cy="165546"/>
                  <a:chOff x="6673850" y="4338638"/>
                  <a:chExt cx="1403351" cy="1082675"/>
                </a:xfrm>
                <a:grpFill/>
              </p:grpSpPr>
              <p:sp>
                <p:nvSpPr>
                  <p:cNvPr id="416" name="Freeform 247">
                    <a:extLst>
                      <a:ext uri="{FF2B5EF4-FFF2-40B4-BE49-F238E27FC236}">
                        <a16:creationId xmlns:a16="http://schemas.microsoft.com/office/drawing/2014/main" id="{3626069B-A3FA-4763-8189-4CCC6FA34142}"/>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7" name="Freeform 248">
                    <a:extLst>
                      <a:ext uri="{FF2B5EF4-FFF2-40B4-BE49-F238E27FC236}">
                        <a16:creationId xmlns:a16="http://schemas.microsoft.com/office/drawing/2014/main" id="{F76644D6-644F-47DA-B5E3-F876B2F7401E}"/>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8" name="Freeform 249">
                    <a:extLst>
                      <a:ext uri="{FF2B5EF4-FFF2-40B4-BE49-F238E27FC236}">
                        <a16:creationId xmlns:a16="http://schemas.microsoft.com/office/drawing/2014/main" id="{B75B920C-61AF-4FF2-AF5E-08FD770AD86B}"/>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9" name="Oval 250">
                    <a:extLst>
                      <a:ext uri="{FF2B5EF4-FFF2-40B4-BE49-F238E27FC236}">
                        <a16:creationId xmlns:a16="http://schemas.microsoft.com/office/drawing/2014/main" id="{BB6BF519-6600-42E1-8392-D95F6E879043}"/>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0" name="Freeform 251">
                    <a:extLst>
                      <a:ext uri="{FF2B5EF4-FFF2-40B4-BE49-F238E27FC236}">
                        <a16:creationId xmlns:a16="http://schemas.microsoft.com/office/drawing/2014/main" id="{A6AB714C-3E76-49A3-8ED6-C9D077E6338F}"/>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1" name="Freeform 252">
                    <a:extLst>
                      <a:ext uri="{FF2B5EF4-FFF2-40B4-BE49-F238E27FC236}">
                        <a16:creationId xmlns:a16="http://schemas.microsoft.com/office/drawing/2014/main" id="{8FC583FA-B566-4500-9A2E-BD169D553113}"/>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2" name="Freeform 253">
                    <a:extLst>
                      <a:ext uri="{FF2B5EF4-FFF2-40B4-BE49-F238E27FC236}">
                        <a16:creationId xmlns:a16="http://schemas.microsoft.com/office/drawing/2014/main" id="{64F782AC-A156-4A50-95E6-D6385AC609CD}"/>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3" name="Oval 254">
                    <a:extLst>
                      <a:ext uri="{FF2B5EF4-FFF2-40B4-BE49-F238E27FC236}">
                        <a16:creationId xmlns:a16="http://schemas.microsoft.com/office/drawing/2014/main" id="{95064A1C-5CD8-44A4-959E-3D88F56C80E3}"/>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4" name="Freeform 255">
                    <a:extLst>
                      <a:ext uri="{FF2B5EF4-FFF2-40B4-BE49-F238E27FC236}">
                        <a16:creationId xmlns:a16="http://schemas.microsoft.com/office/drawing/2014/main" id="{9B8D526E-CDCF-4723-9A01-B24DC45F1C79}"/>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5" name="Freeform 256">
                    <a:extLst>
                      <a:ext uri="{FF2B5EF4-FFF2-40B4-BE49-F238E27FC236}">
                        <a16:creationId xmlns:a16="http://schemas.microsoft.com/office/drawing/2014/main" id="{60B6F93B-7EC2-423C-A694-381A5A80CB00}"/>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6" name="Freeform 257">
                    <a:extLst>
                      <a:ext uri="{FF2B5EF4-FFF2-40B4-BE49-F238E27FC236}">
                        <a16:creationId xmlns:a16="http://schemas.microsoft.com/office/drawing/2014/main" id="{06D07120-41A7-4061-8D74-D091D56A7D6B}"/>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415" name="Donut 497">
                  <a:extLst>
                    <a:ext uri="{FF2B5EF4-FFF2-40B4-BE49-F238E27FC236}">
                      <a16:creationId xmlns:a16="http://schemas.microsoft.com/office/drawing/2014/main" id="{E7204766-B945-41BC-965B-5674F89BCF83}"/>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27" name="Group 426">
                <a:extLst>
                  <a:ext uri="{FF2B5EF4-FFF2-40B4-BE49-F238E27FC236}">
                    <a16:creationId xmlns:a16="http://schemas.microsoft.com/office/drawing/2014/main" id="{648008E4-3599-4FAC-B715-3B8D351FD6F6}"/>
                  </a:ext>
                </a:extLst>
              </p:cNvPr>
              <p:cNvGrpSpPr/>
              <p:nvPr/>
            </p:nvGrpSpPr>
            <p:grpSpPr>
              <a:xfrm>
                <a:off x="3875062" y="4494611"/>
                <a:ext cx="618833" cy="618833"/>
                <a:chOff x="4046256" y="2408118"/>
                <a:chExt cx="392110" cy="392110"/>
              </a:xfrm>
              <a:solidFill>
                <a:schemeClr val="tx1"/>
              </a:solidFill>
            </p:grpSpPr>
            <p:grpSp>
              <p:nvGrpSpPr>
                <p:cNvPr id="428" name="Group 142">
                  <a:extLst>
                    <a:ext uri="{FF2B5EF4-FFF2-40B4-BE49-F238E27FC236}">
                      <a16:creationId xmlns:a16="http://schemas.microsoft.com/office/drawing/2014/main" id="{F4878AA0-6F64-442C-8BAB-AD45CA0B358E}"/>
                    </a:ext>
                  </a:extLst>
                </p:cNvPr>
                <p:cNvGrpSpPr/>
                <p:nvPr/>
              </p:nvGrpSpPr>
              <p:grpSpPr bwMode="black">
                <a:xfrm>
                  <a:off x="4134994" y="2521400"/>
                  <a:ext cx="214635" cy="165546"/>
                  <a:chOff x="6673850" y="4338638"/>
                  <a:chExt cx="1403351" cy="1082675"/>
                </a:xfrm>
                <a:grpFill/>
              </p:grpSpPr>
              <p:sp>
                <p:nvSpPr>
                  <p:cNvPr id="430" name="Freeform 247">
                    <a:extLst>
                      <a:ext uri="{FF2B5EF4-FFF2-40B4-BE49-F238E27FC236}">
                        <a16:creationId xmlns:a16="http://schemas.microsoft.com/office/drawing/2014/main" id="{1489069A-4F60-4F71-9DCF-1BB579808760}"/>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1" name="Freeform 248">
                    <a:extLst>
                      <a:ext uri="{FF2B5EF4-FFF2-40B4-BE49-F238E27FC236}">
                        <a16:creationId xmlns:a16="http://schemas.microsoft.com/office/drawing/2014/main" id="{8F168667-B591-412D-ABDB-71F7DAB2AC9C}"/>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2" name="Freeform 249">
                    <a:extLst>
                      <a:ext uri="{FF2B5EF4-FFF2-40B4-BE49-F238E27FC236}">
                        <a16:creationId xmlns:a16="http://schemas.microsoft.com/office/drawing/2014/main" id="{510C4316-6DA7-45B0-A1C2-509DDFC695D4}"/>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3" name="Oval 250">
                    <a:extLst>
                      <a:ext uri="{FF2B5EF4-FFF2-40B4-BE49-F238E27FC236}">
                        <a16:creationId xmlns:a16="http://schemas.microsoft.com/office/drawing/2014/main" id="{F7DC9F82-3FA5-431D-BE8C-0B1D942C06A9}"/>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4" name="Freeform 251">
                    <a:extLst>
                      <a:ext uri="{FF2B5EF4-FFF2-40B4-BE49-F238E27FC236}">
                        <a16:creationId xmlns:a16="http://schemas.microsoft.com/office/drawing/2014/main" id="{9C462D4A-E887-4457-A523-C0599B7F5EBA}"/>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5" name="Freeform 252">
                    <a:extLst>
                      <a:ext uri="{FF2B5EF4-FFF2-40B4-BE49-F238E27FC236}">
                        <a16:creationId xmlns:a16="http://schemas.microsoft.com/office/drawing/2014/main" id="{655DE840-AB72-48C5-90F9-78B7D45EDC83}"/>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6" name="Freeform 253">
                    <a:extLst>
                      <a:ext uri="{FF2B5EF4-FFF2-40B4-BE49-F238E27FC236}">
                        <a16:creationId xmlns:a16="http://schemas.microsoft.com/office/drawing/2014/main" id="{0F91FC8D-FC24-4F7C-80AA-1F0B6142C5C1}"/>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7" name="Oval 254">
                    <a:extLst>
                      <a:ext uri="{FF2B5EF4-FFF2-40B4-BE49-F238E27FC236}">
                        <a16:creationId xmlns:a16="http://schemas.microsoft.com/office/drawing/2014/main" id="{AB58427C-3CA1-449B-82F9-7AE47FD88147}"/>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8" name="Freeform 255">
                    <a:extLst>
                      <a:ext uri="{FF2B5EF4-FFF2-40B4-BE49-F238E27FC236}">
                        <a16:creationId xmlns:a16="http://schemas.microsoft.com/office/drawing/2014/main" id="{E883C0DD-A0B8-451F-9F12-BDA4D96E58A0}"/>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9" name="Freeform 256">
                    <a:extLst>
                      <a:ext uri="{FF2B5EF4-FFF2-40B4-BE49-F238E27FC236}">
                        <a16:creationId xmlns:a16="http://schemas.microsoft.com/office/drawing/2014/main" id="{C80908E4-46CB-4690-96C1-CD03296C7951}"/>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40" name="Freeform 257">
                    <a:extLst>
                      <a:ext uri="{FF2B5EF4-FFF2-40B4-BE49-F238E27FC236}">
                        <a16:creationId xmlns:a16="http://schemas.microsoft.com/office/drawing/2014/main" id="{1787E9B3-8361-4735-8D6A-2853614527A7}"/>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429" name="Donut 497">
                  <a:extLst>
                    <a:ext uri="{FF2B5EF4-FFF2-40B4-BE49-F238E27FC236}">
                      <a16:creationId xmlns:a16="http://schemas.microsoft.com/office/drawing/2014/main" id="{E783048B-E949-4D53-82DF-8ED8EA3F5E0F}"/>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41" name="Group 440">
                <a:extLst>
                  <a:ext uri="{FF2B5EF4-FFF2-40B4-BE49-F238E27FC236}">
                    <a16:creationId xmlns:a16="http://schemas.microsoft.com/office/drawing/2014/main" id="{C6CEA797-648E-41DA-8308-65DF45DDAC72}"/>
                  </a:ext>
                </a:extLst>
              </p:cNvPr>
              <p:cNvGrpSpPr/>
              <p:nvPr/>
            </p:nvGrpSpPr>
            <p:grpSpPr>
              <a:xfrm>
                <a:off x="6565651" y="4152823"/>
                <a:ext cx="618833" cy="618833"/>
                <a:chOff x="4604545" y="1640238"/>
                <a:chExt cx="392110" cy="392110"/>
              </a:xfrm>
              <a:solidFill>
                <a:schemeClr val="tx1"/>
              </a:solidFill>
            </p:grpSpPr>
            <p:grpSp>
              <p:nvGrpSpPr>
                <p:cNvPr id="442" name="Group 36">
                  <a:extLst>
                    <a:ext uri="{FF2B5EF4-FFF2-40B4-BE49-F238E27FC236}">
                      <a16:creationId xmlns:a16="http://schemas.microsoft.com/office/drawing/2014/main" id="{4805D561-256D-4B78-8AE5-A1F0E69AEC9F}"/>
                    </a:ext>
                  </a:extLst>
                </p:cNvPr>
                <p:cNvGrpSpPr/>
                <p:nvPr/>
              </p:nvGrpSpPr>
              <p:grpSpPr bwMode="black">
                <a:xfrm>
                  <a:off x="4673640" y="1736214"/>
                  <a:ext cx="253920" cy="200159"/>
                  <a:chOff x="3358790" y="376388"/>
                  <a:chExt cx="1516063" cy="1195388"/>
                </a:xfrm>
                <a:grpFill/>
              </p:grpSpPr>
              <p:sp>
                <p:nvSpPr>
                  <p:cNvPr id="444" name="Freeform 26">
                    <a:extLst>
                      <a:ext uri="{FF2B5EF4-FFF2-40B4-BE49-F238E27FC236}">
                        <a16:creationId xmlns:a16="http://schemas.microsoft.com/office/drawing/2014/main" id="{C1639156-23CB-499A-BB6B-A29E530A921C}"/>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5" name="Freeform 27">
                    <a:extLst>
                      <a:ext uri="{FF2B5EF4-FFF2-40B4-BE49-F238E27FC236}">
                        <a16:creationId xmlns:a16="http://schemas.microsoft.com/office/drawing/2014/main" id="{2D108740-394B-49D9-8E4C-BC16882D3D4A}"/>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6" name="Freeform 28">
                    <a:extLst>
                      <a:ext uri="{FF2B5EF4-FFF2-40B4-BE49-F238E27FC236}">
                        <a16:creationId xmlns:a16="http://schemas.microsoft.com/office/drawing/2014/main" id="{85E51DFC-C25E-4FC4-8401-9B74C4B943DA}"/>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7" name="Freeform 29">
                    <a:extLst>
                      <a:ext uri="{FF2B5EF4-FFF2-40B4-BE49-F238E27FC236}">
                        <a16:creationId xmlns:a16="http://schemas.microsoft.com/office/drawing/2014/main" id="{2DBB8E65-DFEE-4CA2-87EB-34D08CBD9D7F}"/>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8" name="Oval 30">
                    <a:extLst>
                      <a:ext uri="{FF2B5EF4-FFF2-40B4-BE49-F238E27FC236}">
                        <a16:creationId xmlns:a16="http://schemas.microsoft.com/office/drawing/2014/main" id="{EDD9DCAE-255B-4232-8BD6-06D6C29F4F84}"/>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9" name="Oval 31">
                    <a:extLst>
                      <a:ext uri="{FF2B5EF4-FFF2-40B4-BE49-F238E27FC236}">
                        <a16:creationId xmlns:a16="http://schemas.microsoft.com/office/drawing/2014/main" id="{704FF50D-EE4C-4C9F-A27E-436EC9804204}"/>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443" name="Donut 443">
                  <a:extLst>
                    <a:ext uri="{FF2B5EF4-FFF2-40B4-BE49-F238E27FC236}">
                      <a16:creationId xmlns:a16="http://schemas.microsoft.com/office/drawing/2014/main" id="{E2BDBF46-C7F0-43FF-94D4-4DF696A57546}"/>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50" name="Group 449">
                <a:extLst>
                  <a:ext uri="{FF2B5EF4-FFF2-40B4-BE49-F238E27FC236}">
                    <a16:creationId xmlns:a16="http://schemas.microsoft.com/office/drawing/2014/main" id="{A640D69B-2E7A-4ACD-AB02-BEB9402A0D91}"/>
                  </a:ext>
                </a:extLst>
              </p:cNvPr>
              <p:cNvGrpSpPr/>
              <p:nvPr/>
            </p:nvGrpSpPr>
            <p:grpSpPr>
              <a:xfrm>
                <a:off x="8090816" y="2812600"/>
                <a:ext cx="618833" cy="618833"/>
                <a:chOff x="4046256" y="2408118"/>
                <a:chExt cx="392110" cy="392110"/>
              </a:xfrm>
              <a:solidFill>
                <a:schemeClr val="tx1"/>
              </a:solidFill>
            </p:grpSpPr>
            <p:grpSp>
              <p:nvGrpSpPr>
                <p:cNvPr id="451" name="Group 142">
                  <a:extLst>
                    <a:ext uri="{FF2B5EF4-FFF2-40B4-BE49-F238E27FC236}">
                      <a16:creationId xmlns:a16="http://schemas.microsoft.com/office/drawing/2014/main" id="{FD16553D-9735-49D4-9DC2-53FA31766B58}"/>
                    </a:ext>
                  </a:extLst>
                </p:cNvPr>
                <p:cNvGrpSpPr/>
                <p:nvPr/>
              </p:nvGrpSpPr>
              <p:grpSpPr bwMode="black">
                <a:xfrm>
                  <a:off x="4134994" y="2521400"/>
                  <a:ext cx="214635" cy="165546"/>
                  <a:chOff x="6673850" y="4338638"/>
                  <a:chExt cx="1403351" cy="1082675"/>
                </a:xfrm>
                <a:grpFill/>
              </p:grpSpPr>
              <p:sp>
                <p:nvSpPr>
                  <p:cNvPr id="453" name="Freeform 247">
                    <a:extLst>
                      <a:ext uri="{FF2B5EF4-FFF2-40B4-BE49-F238E27FC236}">
                        <a16:creationId xmlns:a16="http://schemas.microsoft.com/office/drawing/2014/main" id="{B4142F20-7AB5-493C-951D-60BC662C1068}"/>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4" name="Freeform 248">
                    <a:extLst>
                      <a:ext uri="{FF2B5EF4-FFF2-40B4-BE49-F238E27FC236}">
                        <a16:creationId xmlns:a16="http://schemas.microsoft.com/office/drawing/2014/main" id="{A9CE159B-860D-47EB-85F5-BDF2030B6A3E}"/>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5" name="Freeform 249">
                    <a:extLst>
                      <a:ext uri="{FF2B5EF4-FFF2-40B4-BE49-F238E27FC236}">
                        <a16:creationId xmlns:a16="http://schemas.microsoft.com/office/drawing/2014/main" id="{988F17D3-57E0-4CB1-93DE-B4C444A9B3D8}"/>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6" name="Oval 250">
                    <a:extLst>
                      <a:ext uri="{FF2B5EF4-FFF2-40B4-BE49-F238E27FC236}">
                        <a16:creationId xmlns:a16="http://schemas.microsoft.com/office/drawing/2014/main" id="{5BB7E691-B40B-4B80-81FA-E71737230D38}"/>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7" name="Freeform 251">
                    <a:extLst>
                      <a:ext uri="{FF2B5EF4-FFF2-40B4-BE49-F238E27FC236}">
                        <a16:creationId xmlns:a16="http://schemas.microsoft.com/office/drawing/2014/main" id="{5CF91C62-14E6-46B2-94C0-BFAE7B955474}"/>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8" name="Freeform 252">
                    <a:extLst>
                      <a:ext uri="{FF2B5EF4-FFF2-40B4-BE49-F238E27FC236}">
                        <a16:creationId xmlns:a16="http://schemas.microsoft.com/office/drawing/2014/main" id="{84AFC9F1-211D-4B12-9F54-DD508BB672C6}"/>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9" name="Freeform 253">
                    <a:extLst>
                      <a:ext uri="{FF2B5EF4-FFF2-40B4-BE49-F238E27FC236}">
                        <a16:creationId xmlns:a16="http://schemas.microsoft.com/office/drawing/2014/main" id="{279FEC13-1A76-421C-87E2-C7C6E50BF9F8}"/>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0" name="Oval 254">
                    <a:extLst>
                      <a:ext uri="{FF2B5EF4-FFF2-40B4-BE49-F238E27FC236}">
                        <a16:creationId xmlns:a16="http://schemas.microsoft.com/office/drawing/2014/main" id="{4AD5F4B0-1E7B-4F7B-9FB8-36625604B739}"/>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1" name="Freeform 255">
                    <a:extLst>
                      <a:ext uri="{FF2B5EF4-FFF2-40B4-BE49-F238E27FC236}">
                        <a16:creationId xmlns:a16="http://schemas.microsoft.com/office/drawing/2014/main" id="{986A7C63-75D5-486B-A950-745302D9F94B}"/>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2" name="Freeform 256">
                    <a:extLst>
                      <a:ext uri="{FF2B5EF4-FFF2-40B4-BE49-F238E27FC236}">
                        <a16:creationId xmlns:a16="http://schemas.microsoft.com/office/drawing/2014/main" id="{FCA11071-362D-4253-9B53-1D430976F397}"/>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3" name="Freeform 257">
                    <a:extLst>
                      <a:ext uri="{FF2B5EF4-FFF2-40B4-BE49-F238E27FC236}">
                        <a16:creationId xmlns:a16="http://schemas.microsoft.com/office/drawing/2014/main" id="{AE6767E0-9CB2-4B01-82D0-325A7934C9BE}"/>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452" name="Donut 497">
                  <a:extLst>
                    <a:ext uri="{FF2B5EF4-FFF2-40B4-BE49-F238E27FC236}">
                      <a16:creationId xmlns:a16="http://schemas.microsoft.com/office/drawing/2014/main" id="{AB682D23-3294-4628-B3AF-4E4C4E5FEBEF}"/>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64" name="Group 463">
                <a:extLst>
                  <a:ext uri="{FF2B5EF4-FFF2-40B4-BE49-F238E27FC236}">
                    <a16:creationId xmlns:a16="http://schemas.microsoft.com/office/drawing/2014/main" id="{24CBE5AC-101B-464C-8F15-91FA254F0EED}"/>
                  </a:ext>
                </a:extLst>
              </p:cNvPr>
              <p:cNvGrpSpPr/>
              <p:nvPr/>
            </p:nvGrpSpPr>
            <p:grpSpPr>
              <a:xfrm>
                <a:off x="6490991" y="4934661"/>
                <a:ext cx="618833" cy="618833"/>
                <a:chOff x="4179295" y="3183652"/>
                <a:chExt cx="392110" cy="392110"/>
              </a:xfrm>
              <a:solidFill>
                <a:schemeClr val="tx1"/>
              </a:solidFill>
            </p:grpSpPr>
            <p:sp>
              <p:nvSpPr>
                <p:cNvPr id="465" name="Freeform 15">
                  <a:extLst>
                    <a:ext uri="{FF2B5EF4-FFF2-40B4-BE49-F238E27FC236}">
                      <a16:creationId xmlns:a16="http://schemas.microsoft.com/office/drawing/2014/main" id="{C6FE6D8F-CACA-49DE-A037-1195DC30C076}"/>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6" name="Donut 485">
                  <a:extLst>
                    <a:ext uri="{FF2B5EF4-FFF2-40B4-BE49-F238E27FC236}">
                      <a16:creationId xmlns:a16="http://schemas.microsoft.com/office/drawing/2014/main" id="{CD40E61B-7CBB-40FA-AE06-00A42FB1E8BF}"/>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9" name="Rounded Rectangle 10">
                <a:extLst>
                  <a:ext uri="{FF2B5EF4-FFF2-40B4-BE49-F238E27FC236}">
                    <a16:creationId xmlns:a16="http://schemas.microsoft.com/office/drawing/2014/main" id="{6274B900-C166-436B-8E5A-F8E4830A736E}"/>
                  </a:ext>
                </a:extLst>
              </p:cNvPr>
              <p:cNvSpPr/>
              <p:nvPr/>
            </p:nvSpPr>
            <p:spPr>
              <a:xfrm>
                <a:off x="3335864" y="1092954"/>
                <a:ext cx="5584307" cy="4672092"/>
              </a:xfrm>
              <a:prstGeom prst="roundRect">
                <a:avLst/>
              </a:prstGeom>
              <a:solidFill>
                <a:schemeClr val="bg1">
                  <a:alpha val="0"/>
                </a:schemeClr>
              </a:solid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tIns="0" bIns="0" rtlCol="0" anchor="t"/>
              <a:lstStyle/>
              <a:p>
                <a:pPr algn="ctr"/>
                <a:r>
                  <a:rPr lang="en-US">
                    <a:solidFill>
                      <a:schemeClr val="tx1"/>
                    </a:solidFill>
                  </a:rPr>
                  <a:t>Orleans</a:t>
                </a:r>
              </a:p>
            </p:txBody>
          </p:sp>
        </p:grpSp>
        <p:grpSp>
          <p:nvGrpSpPr>
            <p:cNvPr id="16" name="Group 15">
              <a:extLst>
                <a:ext uri="{FF2B5EF4-FFF2-40B4-BE49-F238E27FC236}">
                  <a16:creationId xmlns:a16="http://schemas.microsoft.com/office/drawing/2014/main" id="{D99218B1-1656-45F9-888E-4F8159E5CDD0}"/>
                </a:ext>
              </a:extLst>
            </p:cNvPr>
            <p:cNvGrpSpPr/>
            <p:nvPr/>
          </p:nvGrpSpPr>
          <p:grpSpPr>
            <a:xfrm>
              <a:off x="9830859" y="1092953"/>
              <a:ext cx="1523726" cy="4672093"/>
              <a:chOff x="9830859" y="1092953"/>
              <a:chExt cx="1523726" cy="4672093"/>
            </a:xfrm>
          </p:grpSpPr>
          <p:sp>
            <p:nvSpPr>
              <p:cNvPr id="12" name="Rounded Rectangle 19">
                <a:extLst>
                  <a:ext uri="{FF2B5EF4-FFF2-40B4-BE49-F238E27FC236}">
                    <a16:creationId xmlns:a16="http://schemas.microsoft.com/office/drawing/2014/main" id="{AD3EB081-548C-40E7-A910-DE055C806B13}"/>
                  </a:ext>
                </a:extLst>
              </p:cNvPr>
              <p:cNvSpPr/>
              <p:nvPr/>
            </p:nvSpPr>
            <p:spPr>
              <a:xfrm>
                <a:off x="9830859" y="1092953"/>
                <a:ext cx="1523726" cy="4672093"/>
              </a:xfrm>
              <a:prstGeom prst="roundRect">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t"/>
              <a:lstStyle/>
              <a:p>
                <a:pPr algn="ctr"/>
                <a:r>
                  <a:rPr lang="en-US">
                    <a:solidFill>
                      <a:schemeClr val="tx1"/>
                    </a:solidFill>
                  </a:rPr>
                  <a:t>Storage</a:t>
                </a:r>
              </a:p>
            </p:txBody>
          </p:sp>
          <p:grpSp>
            <p:nvGrpSpPr>
              <p:cNvPr id="2" name="Group 1">
                <a:extLst>
                  <a:ext uri="{FF2B5EF4-FFF2-40B4-BE49-F238E27FC236}">
                    <a16:creationId xmlns:a16="http://schemas.microsoft.com/office/drawing/2014/main" id="{32EA159A-83F2-4EE0-948D-D7A5D33F5AFD}"/>
                  </a:ext>
                </a:extLst>
              </p:cNvPr>
              <p:cNvGrpSpPr/>
              <p:nvPr/>
            </p:nvGrpSpPr>
            <p:grpSpPr>
              <a:xfrm>
                <a:off x="10086509" y="1697641"/>
                <a:ext cx="1012426" cy="3747543"/>
                <a:chOff x="10116477" y="1697641"/>
                <a:chExt cx="1012426" cy="3747543"/>
              </a:xfrm>
            </p:grpSpPr>
            <p:pic>
              <p:nvPicPr>
                <p:cNvPr id="11" name="Picture 10">
                  <a:extLst>
                    <a:ext uri="{FF2B5EF4-FFF2-40B4-BE49-F238E27FC236}">
                      <a16:creationId xmlns:a16="http://schemas.microsoft.com/office/drawing/2014/main" id="{5F31004A-CC0F-4904-A80F-5B1C9CCD55B7}"/>
                    </a:ext>
                  </a:extLst>
                </p:cNvPr>
                <p:cNvPicPr>
                  <a:picLocks noChangeAspect="1"/>
                </p:cNvPicPr>
                <p:nvPr/>
              </p:nvPicPr>
              <p:blipFill>
                <a:blip r:embed="rId6"/>
                <a:stretch>
                  <a:fillRect/>
                </a:stretch>
              </p:blipFill>
              <p:spPr>
                <a:xfrm>
                  <a:off x="10116477" y="3112252"/>
                  <a:ext cx="1012426" cy="918321"/>
                </a:xfrm>
                <a:prstGeom prst="rect">
                  <a:avLst/>
                </a:prstGeom>
              </p:spPr>
            </p:pic>
            <p:pic>
              <p:nvPicPr>
                <p:cNvPr id="215" name="Picture 214">
                  <a:extLst>
                    <a:ext uri="{FF2B5EF4-FFF2-40B4-BE49-F238E27FC236}">
                      <a16:creationId xmlns:a16="http://schemas.microsoft.com/office/drawing/2014/main" id="{E731067F-9597-49DB-AA40-EF4B75D19B03}"/>
                    </a:ext>
                  </a:extLst>
                </p:cNvPr>
                <p:cNvPicPr>
                  <a:picLocks noChangeAspect="1"/>
                </p:cNvPicPr>
                <p:nvPr/>
              </p:nvPicPr>
              <p:blipFill>
                <a:blip r:embed="rId6"/>
                <a:stretch>
                  <a:fillRect/>
                </a:stretch>
              </p:blipFill>
              <p:spPr>
                <a:xfrm>
                  <a:off x="10116477" y="4526863"/>
                  <a:ext cx="1012426" cy="918321"/>
                </a:xfrm>
                <a:prstGeom prst="rect">
                  <a:avLst/>
                </a:prstGeom>
              </p:spPr>
            </p:pic>
            <p:pic>
              <p:nvPicPr>
                <p:cNvPr id="216" name="Picture 215">
                  <a:extLst>
                    <a:ext uri="{FF2B5EF4-FFF2-40B4-BE49-F238E27FC236}">
                      <a16:creationId xmlns:a16="http://schemas.microsoft.com/office/drawing/2014/main" id="{B5C02F28-D4CA-4959-B30D-09E1171DE1AA}"/>
                    </a:ext>
                  </a:extLst>
                </p:cNvPr>
                <p:cNvPicPr>
                  <a:picLocks noChangeAspect="1"/>
                </p:cNvPicPr>
                <p:nvPr/>
              </p:nvPicPr>
              <p:blipFill>
                <a:blip r:embed="rId6"/>
                <a:stretch>
                  <a:fillRect/>
                </a:stretch>
              </p:blipFill>
              <p:spPr>
                <a:xfrm>
                  <a:off x="10116477" y="1697641"/>
                  <a:ext cx="1012426" cy="918321"/>
                </a:xfrm>
                <a:prstGeom prst="rect">
                  <a:avLst/>
                </a:prstGeom>
              </p:spPr>
            </p:pic>
          </p:grpSp>
        </p:grpSp>
      </p:grpSp>
    </p:spTree>
    <p:extLst>
      <p:ext uri="{BB962C8B-B14F-4D97-AF65-F5344CB8AC3E}">
        <p14:creationId xmlns:p14="http://schemas.microsoft.com/office/powerpoint/2010/main" val="2361681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FCE67318-FD39-48D4-8D03-0C487C2D9325}"/>
              </a:ext>
            </a:extLst>
          </p:cNvPr>
          <p:cNvGrpSpPr/>
          <p:nvPr/>
        </p:nvGrpSpPr>
        <p:grpSpPr>
          <a:xfrm>
            <a:off x="837414" y="1092953"/>
            <a:ext cx="10517171" cy="4672094"/>
            <a:chOff x="837414" y="1092953"/>
            <a:chExt cx="10517171" cy="4672094"/>
          </a:xfrm>
        </p:grpSpPr>
        <p:grpSp>
          <p:nvGrpSpPr>
            <p:cNvPr id="4" name="Group 3">
              <a:extLst>
                <a:ext uri="{FF2B5EF4-FFF2-40B4-BE49-F238E27FC236}">
                  <a16:creationId xmlns:a16="http://schemas.microsoft.com/office/drawing/2014/main" id="{BBCB6C28-561F-40C5-B285-D57DC1B299F4}"/>
                </a:ext>
              </a:extLst>
            </p:cNvPr>
            <p:cNvGrpSpPr/>
            <p:nvPr/>
          </p:nvGrpSpPr>
          <p:grpSpPr>
            <a:xfrm>
              <a:off x="837414" y="1092953"/>
              <a:ext cx="1587762" cy="4672094"/>
              <a:chOff x="756457" y="1482807"/>
              <a:chExt cx="1296786" cy="3469777"/>
            </a:xfrm>
          </p:grpSpPr>
          <p:pic>
            <p:nvPicPr>
              <p:cNvPr id="5" name="Picture 4">
                <a:extLst>
                  <a:ext uri="{FF2B5EF4-FFF2-40B4-BE49-F238E27FC236}">
                    <a16:creationId xmlns:a16="http://schemas.microsoft.com/office/drawing/2014/main" id="{8F785965-AC6E-4BCE-A6EF-4F6D8707D03E}"/>
                  </a:ext>
                </a:extLst>
              </p:cNvPr>
              <p:cNvPicPr>
                <a:picLocks noChangeAspect="1"/>
              </p:cNvPicPr>
              <p:nvPr/>
            </p:nvPicPr>
            <p:blipFill>
              <a:blip r:embed="rId3"/>
              <a:stretch>
                <a:fillRect/>
              </a:stretch>
            </p:blipFill>
            <p:spPr>
              <a:xfrm>
                <a:off x="974031" y="1929917"/>
                <a:ext cx="861638" cy="682000"/>
              </a:xfrm>
              <a:prstGeom prst="rect">
                <a:avLst/>
              </a:prstGeom>
            </p:spPr>
          </p:pic>
          <p:pic>
            <p:nvPicPr>
              <p:cNvPr id="6" name="Picture 5">
                <a:extLst>
                  <a:ext uri="{FF2B5EF4-FFF2-40B4-BE49-F238E27FC236}">
                    <a16:creationId xmlns:a16="http://schemas.microsoft.com/office/drawing/2014/main" id="{5C87A45D-7DCB-4F92-AC8D-8994AFE7A339}"/>
                  </a:ext>
                </a:extLst>
              </p:cNvPr>
              <p:cNvPicPr>
                <a:picLocks noChangeAspect="1"/>
              </p:cNvPicPr>
              <p:nvPr/>
            </p:nvPicPr>
            <p:blipFill>
              <a:blip r:embed="rId4"/>
              <a:stretch>
                <a:fillRect/>
              </a:stretch>
            </p:blipFill>
            <p:spPr>
              <a:xfrm>
                <a:off x="974031" y="2981476"/>
                <a:ext cx="861638" cy="682000"/>
              </a:xfrm>
              <a:prstGeom prst="rect">
                <a:avLst/>
              </a:prstGeom>
            </p:spPr>
          </p:pic>
          <p:pic>
            <p:nvPicPr>
              <p:cNvPr id="7" name="Picture 6">
                <a:extLst>
                  <a:ext uri="{FF2B5EF4-FFF2-40B4-BE49-F238E27FC236}">
                    <a16:creationId xmlns:a16="http://schemas.microsoft.com/office/drawing/2014/main" id="{6963BC0A-4956-41B4-BFC3-9E44D5699846}"/>
                  </a:ext>
                </a:extLst>
              </p:cNvPr>
              <p:cNvPicPr>
                <a:picLocks noChangeAspect="1"/>
              </p:cNvPicPr>
              <p:nvPr/>
            </p:nvPicPr>
            <p:blipFill>
              <a:blip r:embed="rId5"/>
              <a:stretch>
                <a:fillRect/>
              </a:stretch>
            </p:blipFill>
            <p:spPr>
              <a:xfrm>
                <a:off x="974031" y="4033035"/>
                <a:ext cx="861638" cy="682000"/>
              </a:xfrm>
              <a:prstGeom prst="rect">
                <a:avLst/>
              </a:prstGeom>
            </p:spPr>
          </p:pic>
          <p:sp>
            <p:nvSpPr>
              <p:cNvPr id="8" name="Rounded Rectangle 9">
                <a:extLst>
                  <a:ext uri="{FF2B5EF4-FFF2-40B4-BE49-F238E27FC236}">
                    <a16:creationId xmlns:a16="http://schemas.microsoft.com/office/drawing/2014/main" id="{3D0440A5-C7E4-490E-8A20-65E37707023B}"/>
                  </a:ext>
                </a:extLst>
              </p:cNvPr>
              <p:cNvSpPr/>
              <p:nvPr/>
            </p:nvSpPr>
            <p:spPr>
              <a:xfrm>
                <a:off x="756457" y="1482807"/>
                <a:ext cx="1296786" cy="3469777"/>
              </a:xfrm>
              <a:prstGeom prst="roundRect">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t"/>
              <a:lstStyle/>
              <a:p>
                <a:pPr algn="ctr"/>
                <a:r>
                  <a:rPr lang="en-US">
                    <a:solidFill>
                      <a:schemeClr val="tx1"/>
                    </a:solidFill>
                  </a:rPr>
                  <a:t>Frontends</a:t>
                </a:r>
              </a:p>
            </p:txBody>
          </p:sp>
        </p:grpSp>
        <p:sp>
          <p:nvSpPr>
            <p:cNvPr id="13" name="Striped Right Arrow 28">
              <a:extLst>
                <a:ext uri="{FF2B5EF4-FFF2-40B4-BE49-F238E27FC236}">
                  <a16:creationId xmlns:a16="http://schemas.microsoft.com/office/drawing/2014/main" id="{E8496982-7C45-4506-A379-D838E2D94010}"/>
                </a:ext>
              </a:extLst>
            </p:cNvPr>
            <p:cNvSpPr/>
            <p:nvPr/>
          </p:nvSpPr>
          <p:spPr>
            <a:xfrm>
              <a:off x="2682812" y="3113374"/>
              <a:ext cx="395416" cy="560104"/>
            </a:xfrm>
            <a:prstGeom prst="stripedRightArrow">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gradFill>
                  <a:gsLst>
                    <a:gs pos="0">
                      <a:schemeClr val="tx2"/>
                    </a:gs>
                    <a:gs pos="100000">
                      <a:schemeClr val="tx2"/>
                    </a:gs>
                  </a:gsLst>
                  <a:lin ang="16200000" scaled="0"/>
                </a:gradFill>
              </a:endParaRPr>
            </a:p>
          </p:txBody>
        </p:sp>
        <p:sp>
          <p:nvSpPr>
            <p:cNvPr id="14" name="Striped Right Arrow 30">
              <a:extLst>
                <a:ext uri="{FF2B5EF4-FFF2-40B4-BE49-F238E27FC236}">
                  <a16:creationId xmlns:a16="http://schemas.microsoft.com/office/drawing/2014/main" id="{012D85D5-F0EF-41AA-B5CA-CA5A0A5461D2}"/>
                </a:ext>
              </a:extLst>
            </p:cNvPr>
            <p:cNvSpPr/>
            <p:nvPr/>
          </p:nvSpPr>
          <p:spPr>
            <a:xfrm>
              <a:off x="9177807" y="3196122"/>
              <a:ext cx="395416" cy="560104"/>
            </a:xfrm>
            <a:prstGeom prst="stripedRightArrow">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gradFill>
                  <a:gsLst>
                    <a:gs pos="0">
                      <a:schemeClr val="tx2"/>
                    </a:gs>
                    <a:gs pos="100000">
                      <a:schemeClr val="tx2"/>
                    </a:gs>
                  </a:gsLst>
                  <a:lin ang="16200000" scaled="0"/>
                </a:gradFill>
              </a:endParaRPr>
            </a:p>
          </p:txBody>
        </p:sp>
        <p:grpSp>
          <p:nvGrpSpPr>
            <p:cNvPr id="3" name="Group 2">
              <a:extLst>
                <a:ext uri="{FF2B5EF4-FFF2-40B4-BE49-F238E27FC236}">
                  <a16:creationId xmlns:a16="http://schemas.microsoft.com/office/drawing/2014/main" id="{D516933A-9E38-4294-A969-788449A2FAB4}"/>
                </a:ext>
              </a:extLst>
            </p:cNvPr>
            <p:cNvGrpSpPr/>
            <p:nvPr/>
          </p:nvGrpSpPr>
          <p:grpSpPr>
            <a:xfrm>
              <a:off x="3335864" y="1092954"/>
              <a:ext cx="5584307" cy="4672092"/>
              <a:chOff x="3335864" y="1092954"/>
              <a:chExt cx="5584307" cy="4672092"/>
            </a:xfrm>
          </p:grpSpPr>
          <p:grpSp>
            <p:nvGrpSpPr>
              <p:cNvPr id="238" name="Group 237">
                <a:extLst>
                  <a:ext uri="{FF2B5EF4-FFF2-40B4-BE49-F238E27FC236}">
                    <a16:creationId xmlns:a16="http://schemas.microsoft.com/office/drawing/2014/main" id="{9D922DA1-CFC7-4CA8-95AF-A911F17398BB}"/>
                  </a:ext>
                </a:extLst>
              </p:cNvPr>
              <p:cNvGrpSpPr/>
              <p:nvPr/>
            </p:nvGrpSpPr>
            <p:grpSpPr>
              <a:xfrm>
                <a:off x="7377424" y="1652501"/>
                <a:ext cx="618833" cy="618833"/>
                <a:chOff x="4604545" y="1640238"/>
                <a:chExt cx="392110" cy="392110"/>
              </a:xfrm>
              <a:solidFill>
                <a:schemeClr val="tx1"/>
              </a:solidFill>
            </p:grpSpPr>
            <p:grpSp>
              <p:nvGrpSpPr>
                <p:cNvPr id="239" name="Group 36">
                  <a:extLst>
                    <a:ext uri="{FF2B5EF4-FFF2-40B4-BE49-F238E27FC236}">
                      <a16:creationId xmlns:a16="http://schemas.microsoft.com/office/drawing/2014/main" id="{C14F692D-4562-421E-AAD5-58295F012B84}"/>
                    </a:ext>
                  </a:extLst>
                </p:cNvPr>
                <p:cNvGrpSpPr/>
                <p:nvPr/>
              </p:nvGrpSpPr>
              <p:grpSpPr bwMode="black">
                <a:xfrm>
                  <a:off x="4673640" y="1736214"/>
                  <a:ext cx="253920" cy="200159"/>
                  <a:chOff x="3358790" y="376388"/>
                  <a:chExt cx="1516063" cy="1195388"/>
                </a:xfrm>
                <a:grpFill/>
              </p:grpSpPr>
              <p:sp>
                <p:nvSpPr>
                  <p:cNvPr id="241" name="Freeform 26">
                    <a:extLst>
                      <a:ext uri="{FF2B5EF4-FFF2-40B4-BE49-F238E27FC236}">
                        <a16:creationId xmlns:a16="http://schemas.microsoft.com/office/drawing/2014/main" id="{7349C735-8CFF-4D0D-95A6-3E6856C93341}"/>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2" name="Freeform 27">
                    <a:extLst>
                      <a:ext uri="{FF2B5EF4-FFF2-40B4-BE49-F238E27FC236}">
                        <a16:creationId xmlns:a16="http://schemas.microsoft.com/office/drawing/2014/main" id="{A5DD8529-BAB6-41CF-B187-97A71FDE6A70}"/>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3" name="Freeform 28">
                    <a:extLst>
                      <a:ext uri="{FF2B5EF4-FFF2-40B4-BE49-F238E27FC236}">
                        <a16:creationId xmlns:a16="http://schemas.microsoft.com/office/drawing/2014/main" id="{86B4CB01-B3C4-4706-BD12-9B218F661B9C}"/>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4" name="Freeform 29">
                    <a:extLst>
                      <a:ext uri="{FF2B5EF4-FFF2-40B4-BE49-F238E27FC236}">
                        <a16:creationId xmlns:a16="http://schemas.microsoft.com/office/drawing/2014/main" id="{10D89AB6-1DC8-4CA2-90FF-7A6747FC411F}"/>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5" name="Oval 30">
                    <a:extLst>
                      <a:ext uri="{FF2B5EF4-FFF2-40B4-BE49-F238E27FC236}">
                        <a16:creationId xmlns:a16="http://schemas.microsoft.com/office/drawing/2014/main" id="{6A575F4D-E7D3-4536-934C-BD810250B99D}"/>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6" name="Oval 31">
                    <a:extLst>
                      <a:ext uri="{FF2B5EF4-FFF2-40B4-BE49-F238E27FC236}">
                        <a16:creationId xmlns:a16="http://schemas.microsoft.com/office/drawing/2014/main" id="{2208B318-D27E-4F05-A294-40AAF1B5BB1C}"/>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240" name="Donut 443">
                  <a:extLst>
                    <a:ext uri="{FF2B5EF4-FFF2-40B4-BE49-F238E27FC236}">
                      <a16:creationId xmlns:a16="http://schemas.microsoft.com/office/drawing/2014/main" id="{8F55CA5E-83D4-4FE3-B569-450B85A86A56}"/>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261" name="Group 260">
                <a:extLst>
                  <a:ext uri="{FF2B5EF4-FFF2-40B4-BE49-F238E27FC236}">
                    <a16:creationId xmlns:a16="http://schemas.microsoft.com/office/drawing/2014/main" id="{26758628-4790-474E-ADFB-B8164D5CCC69}"/>
                  </a:ext>
                </a:extLst>
              </p:cNvPr>
              <p:cNvGrpSpPr/>
              <p:nvPr/>
            </p:nvGrpSpPr>
            <p:grpSpPr>
              <a:xfrm>
                <a:off x="7429415" y="2402470"/>
                <a:ext cx="618833" cy="618833"/>
                <a:chOff x="3233165" y="1874357"/>
                <a:chExt cx="392110" cy="392110"/>
              </a:xfrm>
              <a:solidFill>
                <a:schemeClr val="tx1"/>
              </a:solidFill>
            </p:grpSpPr>
            <p:sp>
              <p:nvSpPr>
                <p:cNvPr id="262" name="Freeform 7">
                  <a:extLst>
                    <a:ext uri="{FF2B5EF4-FFF2-40B4-BE49-F238E27FC236}">
                      <a16:creationId xmlns:a16="http://schemas.microsoft.com/office/drawing/2014/main" id="{7AC1B760-2939-466D-AD97-E59AA2039057}"/>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63" name="Donut 480">
                  <a:extLst>
                    <a:ext uri="{FF2B5EF4-FFF2-40B4-BE49-F238E27FC236}">
                      <a16:creationId xmlns:a16="http://schemas.microsoft.com/office/drawing/2014/main" id="{C60CD4AF-25AF-4611-9093-85DF6840A8B4}"/>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266" name="Group 265">
                <a:extLst>
                  <a:ext uri="{FF2B5EF4-FFF2-40B4-BE49-F238E27FC236}">
                    <a16:creationId xmlns:a16="http://schemas.microsoft.com/office/drawing/2014/main" id="{BAF3AFD6-C12B-465B-A1E7-F84024D969C1}"/>
                  </a:ext>
                </a:extLst>
              </p:cNvPr>
              <p:cNvGrpSpPr/>
              <p:nvPr/>
            </p:nvGrpSpPr>
            <p:grpSpPr>
              <a:xfrm>
                <a:off x="7324507" y="3164041"/>
                <a:ext cx="618833" cy="618833"/>
                <a:chOff x="4179295" y="3183652"/>
                <a:chExt cx="392110" cy="392110"/>
              </a:xfrm>
              <a:solidFill>
                <a:schemeClr val="tx1"/>
              </a:solidFill>
            </p:grpSpPr>
            <p:sp>
              <p:nvSpPr>
                <p:cNvPr id="267" name="Freeform 15">
                  <a:extLst>
                    <a:ext uri="{FF2B5EF4-FFF2-40B4-BE49-F238E27FC236}">
                      <a16:creationId xmlns:a16="http://schemas.microsoft.com/office/drawing/2014/main" id="{E9B0FE1E-986D-43FA-98DD-45FF761F1E44}"/>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68" name="Donut 485">
                  <a:extLst>
                    <a:ext uri="{FF2B5EF4-FFF2-40B4-BE49-F238E27FC236}">
                      <a16:creationId xmlns:a16="http://schemas.microsoft.com/office/drawing/2014/main" id="{5C9D71FE-A543-45B4-91BC-1DAAAD44635C}"/>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278" name="Group 277">
                <a:extLst>
                  <a:ext uri="{FF2B5EF4-FFF2-40B4-BE49-F238E27FC236}">
                    <a16:creationId xmlns:a16="http://schemas.microsoft.com/office/drawing/2014/main" id="{78A5713F-4590-42EC-9F8E-CA4D363AAF54}"/>
                  </a:ext>
                </a:extLst>
              </p:cNvPr>
              <p:cNvGrpSpPr/>
              <p:nvPr/>
            </p:nvGrpSpPr>
            <p:grpSpPr>
              <a:xfrm>
                <a:off x="7145461" y="4642980"/>
                <a:ext cx="618833" cy="618833"/>
                <a:chOff x="4046256" y="2408118"/>
                <a:chExt cx="392110" cy="392110"/>
              </a:xfrm>
              <a:solidFill>
                <a:schemeClr val="tx1"/>
              </a:solidFill>
            </p:grpSpPr>
            <p:grpSp>
              <p:nvGrpSpPr>
                <p:cNvPr id="279" name="Group 142">
                  <a:extLst>
                    <a:ext uri="{FF2B5EF4-FFF2-40B4-BE49-F238E27FC236}">
                      <a16:creationId xmlns:a16="http://schemas.microsoft.com/office/drawing/2014/main" id="{FE00EFCF-C0B8-423E-BD2F-DE9ECA22FDE8}"/>
                    </a:ext>
                  </a:extLst>
                </p:cNvPr>
                <p:cNvGrpSpPr/>
                <p:nvPr/>
              </p:nvGrpSpPr>
              <p:grpSpPr bwMode="black">
                <a:xfrm>
                  <a:off x="4134994" y="2521400"/>
                  <a:ext cx="214635" cy="165546"/>
                  <a:chOff x="6673850" y="4338638"/>
                  <a:chExt cx="1403351" cy="1082675"/>
                </a:xfrm>
                <a:grpFill/>
              </p:grpSpPr>
              <p:sp>
                <p:nvSpPr>
                  <p:cNvPr id="281" name="Freeform 247">
                    <a:extLst>
                      <a:ext uri="{FF2B5EF4-FFF2-40B4-BE49-F238E27FC236}">
                        <a16:creationId xmlns:a16="http://schemas.microsoft.com/office/drawing/2014/main" id="{FE69395A-2A1A-4F8E-B906-66BF3DB4FF18}"/>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2" name="Freeform 248">
                    <a:extLst>
                      <a:ext uri="{FF2B5EF4-FFF2-40B4-BE49-F238E27FC236}">
                        <a16:creationId xmlns:a16="http://schemas.microsoft.com/office/drawing/2014/main" id="{B58121B0-C390-4CB2-96B5-325CA8A89337}"/>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3" name="Freeform 249">
                    <a:extLst>
                      <a:ext uri="{FF2B5EF4-FFF2-40B4-BE49-F238E27FC236}">
                        <a16:creationId xmlns:a16="http://schemas.microsoft.com/office/drawing/2014/main" id="{F4A01A81-D70B-412D-9F27-C7F8B2373A19}"/>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4" name="Oval 250">
                    <a:extLst>
                      <a:ext uri="{FF2B5EF4-FFF2-40B4-BE49-F238E27FC236}">
                        <a16:creationId xmlns:a16="http://schemas.microsoft.com/office/drawing/2014/main" id="{0F5DDD7F-3CBD-4880-B7A3-2920394B6A61}"/>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5" name="Freeform 251">
                    <a:extLst>
                      <a:ext uri="{FF2B5EF4-FFF2-40B4-BE49-F238E27FC236}">
                        <a16:creationId xmlns:a16="http://schemas.microsoft.com/office/drawing/2014/main" id="{C71E2D9F-0D3B-4AC6-9147-4CF0D868723E}"/>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6" name="Freeform 252">
                    <a:extLst>
                      <a:ext uri="{FF2B5EF4-FFF2-40B4-BE49-F238E27FC236}">
                        <a16:creationId xmlns:a16="http://schemas.microsoft.com/office/drawing/2014/main" id="{0D814AB4-F8BB-432D-8C02-284E76449A99}"/>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7" name="Freeform 253">
                    <a:extLst>
                      <a:ext uri="{FF2B5EF4-FFF2-40B4-BE49-F238E27FC236}">
                        <a16:creationId xmlns:a16="http://schemas.microsoft.com/office/drawing/2014/main" id="{D52941DE-5C27-43DB-961D-9EF29C935BAB}"/>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8" name="Oval 254">
                    <a:extLst>
                      <a:ext uri="{FF2B5EF4-FFF2-40B4-BE49-F238E27FC236}">
                        <a16:creationId xmlns:a16="http://schemas.microsoft.com/office/drawing/2014/main" id="{6BF0E7FB-EA0A-432C-9D32-B1654D4DB746}"/>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9" name="Freeform 255">
                    <a:extLst>
                      <a:ext uri="{FF2B5EF4-FFF2-40B4-BE49-F238E27FC236}">
                        <a16:creationId xmlns:a16="http://schemas.microsoft.com/office/drawing/2014/main" id="{052BE8FE-E770-4ABB-A46A-C150B5613468}"/>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90" name="Freeform 256">
                    <a:extLst>
                      <a:ext uri="{FF2B5EF4-FFF2-40B4-BE49-F238E27FC236}">
                        <a16:creationId xmlns:a16="http://schemas.microsoft.com/office/drawing/2014/main" id="{3E8C538D-284C-47A0-8539-4547E9582EF7}"/>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91" name="Freeform 257">
                    <a:extLst>
                      <a:ext uri="{FF2B5EF4-FFF2-40B4-BE49-F238E27FC236}">
                        <a16:creationId xmlns:a16="http://schemas.microsoft.com/office/drawing/2014/main" id="{0A1A903D-C116-46F1-ADEF-E2A5F8422DB2}"/>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280" name="Donut 497">
                  <a:extLst>
                    <a:ext uri="{FF2B5EF4-FFF2-40B4-BE49-F238E27FC236}">
                      <a16:creationId xmlns:a16="http://schemas.microsoft.com/office/drawing/2014/main" id="{1B204E64-322E-4C6C-B565-430D96FD3EA4}"/>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293" name="Freeform 14">
                <a:extLst>
                  <a:ext uri="{FF2B5EF4-FFF2-40B4-BE49-F238E27FC236}">
                    <a16:creationId xmlns:a16="http://schemas.microsoft.com/office/drawing/2014/main" id="{532A95E3-BA65-447F-9D6F-0FA035D03ACF}"/>
                  </a:ext>
                </a:extLst>
              </p:cNvPr>
              <p:cNvSpPr>
                <a:spLocks noEditPoints="1"/>
              </p:cNvSpPr>
              <p:nvPr/>
            </p:nvSpPr>
            <p:spPr bwMode="black">
              <a:xfrm>
                <a:off x="7249284" y="3913605"/>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grpSp>
            <p:nvGrpSpPr>
              <p:cNvPr id="296" name="Group 295">
                <a:extLst>
                  <a:ext uri="{FF2B5EF4-FFF2-40B4-BE49-F238E27FC236}">
                    <a16:creationId xmlns:a16="http://schemas.microsoft.com/office/drawing/2014/main" id="{12B48276-0C81-452C-9EC3-3D58D00F7BB7}"/>
                  </a:ext>
                </a:extLst>
              </p:cNvPr>
              <p:cNvGrpSpPr/>
              <p:nvPr/>
            </p:nvGrpSpPr>
            <p:grpSpPr>
              <a:xfrm>
                <a:off x="7979651" y="4412247"/>
                <a:ext cx="618833" cy="618833"/>
                <a:chOff x="4604545" y="1640238"/>
                <a:chExt cx="392110" cy="392110"/>
              </a:xfrm>
              <a:solidFill>
                <a:schemeClr val="tx1"/>
              </a:solidFill>
            </p:grpSpPr>
            <p:grpSp>
              <p:nvGrpSpPr>
                <p:cNvPr id="297" name="Group 36">
                  <a:extLst>
                    <a:ext uri="{FF2B5EF4-FFF2-40B4-BE49-F238E27FC236}">
                      <a16:creationId xmlns:a16="http://schemas.microsoft.com/office/drawing/2014/main" id="{63FEF375-CC91-416E-A405-C7F5B0E600E7}"/>
                    </a:ext>
                  </a:extLst>
                </p:cNvPr>
                <p:cNvGrpSpPr/>
                <p:nvPr/>
              </p:nvGrpSpPr>
              <p:grpSpPr bwMode="black">
                <a:xfrm>
                  <a:off x="4673640" y="1736214"/>
                  <a:ext cx="253920" cy="200159"/>
                  <a:chOff x="3358790" y="376388"/>
                  <a:chExt cx="1516063" cy="1195388"/>
                </a:xfrm>
                <a:grpFill/>
              </p:grpSpPr>
              <p:sp>
                <p:nvSpPr>
                  <p:cNvPr id="299" name="Freeform 26">
                    <a:extLst>
                      <a:ext uri="{FF2B5EF4-FFF2-40B4-BE49-F238E27FC236}">
                        <a16:creationId xmlns:a16="http://schemas.microsoft.com/office/drawing/2014/main" id="{D29860D4-2FF7-4A94-A722-9CB0030D42EE}"/>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0" name="Freeform 27">
                    <a:extLst>
                      <a:ext uri="{FF2B5EF4-FFF2-40B4-BE49-F238E27FC236}">
                        <a16:creationId xmlns:a16="http://schemas.microsoft.com/office/drawing/2014/main" id="{D5FF656B-FD0B-455F-838D-024228DD2987}"/>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1" name="Freeform 28">
                    <a:extLst>
                      <a:ext uri="{FF2B5EF4-FFF2-40B4-BE49-F238E27FC236}">
                        <a16:creationId xmlns:a16="http://schemas.microsoft.com/office/drawing/2014/main" id="{AC4F50CA-5EA9-492F-8C41-76F79FD25D46}"/>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2" name="Freeform 29">
                    <a:extLst>
                      <a:ext uri="{FF2B5EF4-FFF2-40B4-BE49-F238E27FC236}">
                        <a16:creationId xmlns:a16="http://schemas.microsoft.com/office/drawing/2014/main" id="{C9CFE446-71AC-4D5A-BB67-07393D1762C5}"/>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3" name="Oval 30">
                    <a:extLst>
                      <a:ext uri="{FF2B5EF4-FFF2-40B4-BE49-F238E27FC236}">
                        <a16:creationId xmlns:a16="http://schemas.microsoft.com/office/drawing/2014/main" id="{DD44D56C-6B86-4D1B-8FE7-FAD274578F0C}"/>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4" name="Oval 31">
                    <a:extLst>
                      <a:ext uri="{FF2B5EF4-FFF2-40B4-BE49-F238E27FC236}">
                        <a16:creationId xmlns:a16="http://schemas.microsoft.com/office/drawing/2014/main" id="{7617226C-9FE6-4104-A7FF-4E9CCDD58560}"/>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298" name="Donut 443">
                  <a:extLst>
                    <a:ext uri="{FF2B5EF4-FFF2-40B4-BE49-F238E27FC236}">
                      <a16:creationId xmlns:a16="http://schemas.microsoft.com/office/drawing/2014/main" id="{83F1A9FC-BDCC-4644-B406-E8BC98FB2D2C}"/>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05" name="Group 304">
                <a:extLst>
                  <a:ext uri="{FF2B5EF4-FFF2-40B4-BE49-F238E27FC236}">
                    <a16:creationId xmlns:a16="http://schemas.microsoft.com/office/drawing/2014/main" id="{7B784F5D-5B7A-4662-9F4C-D6CC378F3941}"/>
                  </a:ext>
                </a:extLst>
              </p:cNvPr>
              <p:cNvGrpSpPr/>
              <p:nvPr/>
            </p:nvGrpSpPr>
            <p:grpSpPr>
              <a:xfrm>
                <a:off x="4037411" y="3306550"/>
                <a:ext cx="618833" cy="618833"/>
                <a:chOff x="4604545" y="1640238"/>
                <a:chExt cx="392110" cy="392110"/>
              </a:xfrm>
              <a:solidFill>
                <a:schemeClr val="tx1"/>
              </a:solidFill>
            </p:grpSpPr>
            <p:grpSp>
              <p:nvGrpSpPr>
                <p:cNvPr id="306" name="Group 36">
                  <a:extLst>
                    <a:ext uri="{FF2B5EF4-FFF2-40B4-BE49-F238E27FC236}">
                      <a16:creationId xmlns:a16="http://schemas.microsoft.com/office/drawing/2014/main" id="{A1C5E53C-BC19-4ADA-86B9-3866704EF584}"/>
                    </a:ext>
                  </a:extLst>
                </p:cNvPr>
                <p:cNvGrpSpPr/>
                <p:nvPr/>
              </p:nvGrpSpPr>
              <p:grpSpPr bwMode="black">
                <a:xfrm>
                  <a:off x="4673640" y="1736214"/>
                  <a:ext cx="253920" cy="200159"/>
                  <a:chOff x="3358790" y="376388"/>
                  <a:chExt cx="1516063" cy="1195388"/>
                </a:xfrm>
                <a:grpFill/>
              </p:grpSpPr>
              <p:sp>
                <p:nvSpPr>
                  <p:cNvPr id="308" name="Freeform 26">
                    <a:extLst>
                      <a:ext uri="{FF2B5EF4-FFF2-40B4-BE49-F238E27FC236}">
                        <a16:creationId xmlns:a16="http://schemas.microsoft.com/office/drawing/2014/main" id="{8198C7FD-4EEC-4132-A295-B78B40F7F133}"/>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9" name="Freeform 27">
                    <a:extLst>
                      <a:ext uri="{FF2B5EF4-FFF2-40B4-BE49-F238E27FC236}">
                        <a16:creationId xmlns:a16="http://schemas.microsoft.com/office/drawing/2014/main" id="{890C84B5-66D3-4BF3-85B3-AEF1F784685A}"/>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0" name="Freeform 28">
                    <a:extLst>
                      <a:ext uri="{FF2B5EF4-FFF2-40B4-BE49-F238E27FC236}">
                        <a16:creationId xmlns:a16="http://schemas.microsoft.com/office/drawing/2014/main" id="{BFFFC12E-010F-440B-9F23-18677615F464}"/>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1" name="Freeform 29">
                    <a:extLst>
                      <a:ext uri="{FF2B5EF4-FFF2-40B4-BE49-F238E27FC236}">
                        <a16:creationId xmlns:a16="http://schemas.microsoft.com/office/drawing/2014/main" id="{CCF22D2A-01F5-4D85-8B83-930DF529DA79}"/>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2" name="Oval 30">
                    <a:extLst>
                      <a:ext uri="{FF2B5EF4-FFF2-40B4-BE49-F238E27FC236}">
                        <a16:creationId xmlns:a16="http://schemas.microsoft.com/office/drawing/2014/main" id="{0181EF07-D6D0-437A-88D0-D754955F0BDC}"/>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3" name="Oval 31">
                    <a:extLst>
                      <a:ext uri="{FF2B5EF4-FFF2-40B4-BE49-F238E27FC236}">
                        <a16:creationId xmlns:a16="http://schemas.microsoft.com/office/drawing/2014/main" id="{E53ABF7A-8D7A-4EE3-A915-CFA229F1FE1A}"/>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07" name="Donut 443">
                  <a:extLst>
                    <a:ext uri="{FF2B5EF4-FFF2-40B4-BE49-F238E27FC236}">
                      <a16:creationId xmlns:a16="http://schemas.microsoft.com/office/drawing/2014/main" id="{06CED3FC-CD11-4ACC-A960-9F80BC6BB0CC}"/>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14" name="Group 313">
                <a:extLst>
                  <a:ext uri="{FF2B5EF4-FFF2-40B4-BE49-F238E27FC236}">
                    <a16:creationId xmlns:a16="http://schemas.microsoft.com/office/drawing/2014/main" id="{39665912-2ACC-4841-9EAA-2CDA97FAE38C}"/>
                  </a:ext>
                </a:extLst>
              </p:cNvPr>
              <p:cNvGrpSpPr/>
              <p:nvPr/>
            </p:nvGrpSpPr>
            <p:grpSpPr>
              <a:xfrm>
                <a:off x="5286174" y="4900280"/>
                <a:ext cx="618833" cy="618833"/>
                <a:chOff x="3233165" y="1874357"/>
                <a:chExt cx="392110" cy="392110"/>
              </a:xfrm>
              <a:solidFill>
                <a:schemeClr val="tx1"/>
              </a:solidFill>
            </p:grpSpPr>
            <p:sp>
              <p:nvSpPr>
                <p:cNvPr id="315" name="Freeform 7">
                  <a:extLst>
                    <a:ext uri="{FF2B5EF4-FFF2-40B4-BE49-F238E27FC236}">
                      <a16:creationId xmlns:a16="http://schemas.microsoft.com/office/drawing/2014/main" id="{A44CB8E8-3DBF-49DE-A3D6-DE3D14C5DC96}"/>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6" name="Donut 480">
                  <a:extLst>
                    <a:ext uri="{FF2B5EF4-FFF2-40B4-BE49-F238E27FC236}">
                      <a16:creationId xmlns:a16="http://schemas.microsoft.com/office/drawing/2014/main" id="{24C04337-D1BD-447D-988E-0E631C6955E7}"/>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17" name="Group 316">
                <a:extLst>
                  <a:ext uri="{FF2B5EF4-FFF2-40B4-BE49-F238E27FC236}">
                    <a16:creationId xmlns:a16="http://schemas.microsoft.com/office/drawing/2014/main" id="{F25C34E3-D826-43FF-AF56-18950521B821}"/>
                  </a:ext>
                </a:extLst>
              </p:cNvPr>
              <p:cNvGrpSpPr/>
              <p:nvPr/>
            </p:nvGrpSpPr>
            <p:grpSpPr>
              <a:xfrm>
                <a:off x="3623503" y="1834801"/>
                <a:ext cx="618833" cy="618833"/>
                <a:chOff x="3233165" y="1874357"/>
                <a:chExt cx="392110" cy="392110"/>
              </a:xfrm>
              <a:solidFill>
                <a:schemeClr val="tx1"/>
              </a:solidFill>
            </p:grpSpPr>
            <p:sp>
              <p:nvSpPr>
                <p:cNvPr id="318" name="Freeform 7">
                  <a:extLst>
                    <a:ext uri="{FF2B5EF4-FFF2-40B4-BE49-F238E27FC236}">
                      <a16:creationId xmlns:a16="http://schemas.microsoft.com/office/drawing/2014/main" id="{AD596DCC-2036-4B90-B5F6-570667237FFA}"/>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9" name="Donut 480">
                  <a:extLst>
                    <a:ext uri="{FF2B5EF4-FFF2-40B4-BE49-F238E27FC236}">
                      <a16:creationId xmlns:a16="http://schemas.microsoft.com/office/drawing/2014/main" id="{81092485-9CD5-4D53-A462-22311408E9AB}"/>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0" name="Group 319">
                <a:extLst>
                  <a:ext uri="{FF2B5EF4-FFF2-40B4-BE49-F238E27FC236}">
                    <a16:creationId xmlns:a16="http://schemas.microsoft.com/office/drawing/2014/main" id="{20A2C173-61CB-4BF1-B7A7-B9EA8388CC0D}"/>
                  </a:ext>
                </a:extLst>
              </p:cNvPr>
              <p:cNvGrpSpPr/>
              <p:nvPr/>
            </p:nvGrpSpPr>
            <p:grpSpPr>
              <a:xfrm>
                <a:off x="5995646" y="2236230"/>
                <a:ext cx="618833" cy="618833"/>
                <a:chOff x="3233165" y="1874357"/>
                <a:chExt cx="392110" cy="392110"/>
              </a:xfrm>
              <a:solidFill>
                <a:schemeClr val="tx1"/>
              </a:solidFill>
            </p:grpSpPr>
            <p:sp>
              <p:nvSpPr>
                <p:cNvPr id="321" name="Freeform 7">
                  <a:extLst>
                    <a:ext uri="{FF2B5EF4-FFF2-40B4-BE49-F238E27FC236}">
                      <a16:creationId xmlns:a16="http://schemas.microsoft.com/office/drawing/2014/main" id="{D7D80FDE-CE2A-45CA-B2D6-D77CD16634A6}"/>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22" name="Donut 480">
                  <a:extLst>
                    <a:ext uri="{FF2B5EF4-FFF2-40B4-BE49-F238E27FC236}">
                      <a16:creationId xmlns:a16="http://schemas.microsoft.com/office/drawing/2014/main" id="{F00FDD25-63A3-4134-BC13-6E29EF20C668}"/>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3" name="Group 322">
                <a:extLst>
                  <a:ext uri="{FF2B5EF4-FFF2-40B4-BE49-F238E27FC236}">
                    <a16:creationId xmlns:a16="http://schemas.microsoft.com/office/drawing/2014/main" id="{3F483B81-B47F-4CE8-AF7C-D4B39E4D7246}"/>
                  </a:ext>
                </a:extLst>
              </p:cNvPr>
              <p:cNvGrpSpPr/>
              <p:nvPr/>
            </p:nvGrpSpPr>
            <p:grpSpPr>
              <a:xfrm>
                <a:off x="4422410" y="3909011"/>
                <a:ext cx="618833" cy="618833"/>
                <a:chOff x="3233165" y="1874357"/>
                <a:chExt cx="392110" cy="392110"/>
              </a:xfrm>
              <a:solidFill>
                <a:schemeClr val="tx1"/>
              </a:solidFill>
            </p:grpSpPr>
            <p:sp>
              <p:nvSpPr>
                <p:cNvPr id="324" name="Freeform 7">
                  <a:extLst>
                    <a:ext uri="{FF2B5EF4-FFF2-40B4-BE49-F238E27FC236}">
                      <a16:creationId xmlns:a16="http://schemas.microsoft.com/office/drawing/2014/main" id="{160D355A-AB20-4415-8A58-9B9A62D8DB30}"/>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25" name="Donut 480">
                  <a:extLst>
                    <a:ext uri="{FF2B5EF4-FFF2-40B4-BE49-F238E27FC236}">
                      <a16:creationId xmlns:a16="http://schemas.microsoft.com/office/drawing/2014/main" id="{6A1FB0CC-0CBB-40D8-B13C-926CBC11D731}"/>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6" name="Group 325">
                <a:extLst>
                  <a:ext uri="{FF2B5EF4-FFF2-40B4-BE49-F238E27FC236}">
                    <a16:creationId xmlns:a16="http://schemas.microsoft.com/office/drawing/2014/main" id="{234F93B9-9DE0-4B61-987F-EA5058A5F81F}"/>
                  </a:ext>
                </a:extLst>
              </p:cNvPr>
              <p:cNvGrpSpPr/>
              <p:nvPr/>
            </p:nvGrpSpPr>
            <p:grpSpPr>
              <a:xfrm>
                <a:off x="5737590" y="3705887"/>
                <a:ext cx="618833" cy="618833"/>
                <a:chOff x="4179295" y="3183652"/>
                <a:chExt cx="392110" cy="392110"/>
              </a:xfrm>
              <a:solidFill>
                <a:schemeClr val="tx1"/>
              </a:solidFill>
            </p:grpSpPr>
            <p:sp>
              <p:nvSpPr>
                <p:cNvPr id="327" name="Freeform 15">
                  <a:extLst>
                    <a:ext uri="{FF2B5EF4-FFF2-40B4-BE49-F238E27FC236}">
                      <a16:creationId xmlns:a16="http://schemas.microsoft.com/office/drawing/2014/main" id="{ADEFD932-79C6-407A-934B-107917D0AA7B}"/>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28" name="Donut 485">
                  <a:extLst>
                    <a:ext uri="{FF2B5EF4-FFF2-40B4-BE49-F238E27FC236}">
                      <a16:creationId xmlns:a16="http://schemas.microsoft.com/office/drawing/2014/main" id="{E58A68A3-9FA6-4290-B423-00B7AF66A5FA}"/>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9" name="Group 328">
                <a:extLst>
                  <a:ext uri="{FF2B5EF4-FFF2-40B4-BE49-F238E27FC236}">
                    <a16:creationId xmlns:a16="http://schemas.microsoft.com/office/drawing/2014/main" id="{815EF401-4468-419B-AB5A-0F63DAE64DEF}"/>
                  </a:ext>
                </a:extLst>
              </p:cNvPr>
              <p:cNvGrpSpPr/>
              <p:nvPr/>
            </p:nvGrpSpPr>
            <p:grpSpPr>
              <a:xfrm>
                <a:off x="3622088" y="2693587"/>
                <a:ext cx="618833" cy="618833"/>
                <a:chOff x="4179295" y="3183652"/>
                <a:chExt cx="392110" cy="392110"/>
              </a:xfrm>
              <a:solidFill>
                <a:schemeClr val="tx1"/>
              </a:solidFill>
            </p:grpSpPr>
            <p:sp>
              <p:nvSpPr>
                <p:cNvPr id="330" name="Freeform 15">
                  <a:extLst>
                    <a:ext uri="{FF2B5EF4-FFF2-40B4-BE49-F238E27FC236}">
                      <a16:creationId xmlns:a16="http://schemas.microsoft.com/office/drawing/2014/main" id="{10D62EDE-1F02-41A2-B9B2-CD262AE2F29F}"/>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31" name="Donut 485">
                  <a:extLst>
                    <a:ext uri="{FF2B5EF4-FFF2-40B4-BE49-F238E27FC236}">
                      <a16:creationId xmlns:a16="http://schemas.microsoft.com/office/drawing/2014/main" id="{8A51117B-8E46-4954-A1A8-54F50D957776}"/>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32" name="Group 331">
                <a:extLst>
                  <a:ext uri="{FF2B5EF4-FFF2-40B4-BE49-F238E27FC236}">
                    <a16:creationId xmlns:a16="http://schemas.microsoft.com/office/drawing/2014/main" id="{28ABF538-D179-4F2B-9F5F-4B761E73E22D}"/>
                  </a:ext>
                </a:extLst>
              </p:cNvPr>
              <p:cNvGrpSpPr/>
              <p:nvPr/>
            </p:nvGrpSpPr>
            <p:grpSpPr>
              <a:xfrm>
                <a:off x="4473696" y="1921375"/>
                <a:ext cx="618833" cy="618833"/>
                <a:chOff x="4179295" y="3183652"/>
                <a:chExt cx="392110" cy="392110"/>
              </a:xfrm>
              <a:solidFill>
                <a:schemeClr val="tx1"/>
              </a:solidFill>
            </p:grpSpPr>
            <p:sp>
              <p:nvSpPr>
                <p:cNvPr id="333" name="Freeform 15">
                  <a:extLst>
                    <a:ext uri="{FF2B5EF4-FFF2-40B4-BE49-F238E27FC236}">
                      <a16:creationId xmlns:a16="http://schemas.microsoft.com/office/drawing/2014/main" id="{CF47162B-5026-411D-86CA-C3ECFD48FBE2}"/>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34" name="Donut 485">
                  <a:extLst>
                    <a:ext uri="{FF2B5EF4-FFF2-40B4-BE49-F238E27FC236}">
                      <a16:creationId xmlns:a16="http://schemas.microsoft.com/office/drawing/2014/main" id="{03191542-AE85-4421-B646-6339E8ADFD59}"/>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335" name="Freeform 14">
                <a:extLst>
                  <a:ext uri="{FF2B5EF4-FFF2-40B4-BE49-F238E27FC236}">
                    <a16:creationId xmlns:a16="http://schemas.microsoft.com/office/drawing/2014/main" id="{6646B510-240A-40FE-8207-50D56C3742A9}"/>
                  </a:ext>
                </a:extLst>
              </p:cNvPr>
              <p:cNvSpPr>
                <a:spLocks noEditPoints="1"/>
              </p:cNvSpPr>
              <p:nvPr/>
            </p:nvSpPr>
            <p:spPr bwMode="black">
              <a:xfrm>
                <a:off x="4877596" y="3332091"/>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336" name="Freeform 14">
                <a:extLst>
                  <a:ext uri="{FF2B5EF4-FFF2-40B4-BE49-F238E27FC236}">
                    <a16:creationId xmlns:a16="http://schemas.microsoft.com/office/drawing/2014/main" id="{76D12951-F942-425F-A5BB-E87D188FA814}"/>
                  </a:ext>
                </a:extLst>
              </p:cNvPr>
              <p:cNvSpPr>
                <a:spLocks noEditPoints="1"/>
              </p:cNvSpPr>
              <p:nvPr/>
            </p:nvSpPr>
            <p:spPr bwMode="black">
              <a:xfrm>
                <a:off x="4411819" y="2633709"/>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337" name="Freeform 14">
                <a:extLst>
                  <a:ext uri="{FF2B5EF4-FFF2-40B4-BE49-F238E27FC236}">
                    <a16:creationId xmlns:a16="http://schemas.microsoft.com/office/drawing/2014/main" id="{4F7D9A84-44F0-4F6C-8199-74275AD7FC02}"/>
                  </a:ext>
                </a:extLst>
              </p:cNvPr>
              <p:cNvSpPr>
                <a:spLocks noEditPoints="1"/>
              </p:cNvSpPr>
              <p:nvPr/>
            </p:nvSpPr>
            <p:spPr bwMode="black">
              <a:xfrm>
                <a:off x="6634276" y="1867241"/>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338" name="Freeform 14">
                <a:extLst>
                  <a:ext uri="{FF2B5EF4-FFF2-40B4-BE49-F238E27FC236}">
                    <a16:creationId xmlns:a16="http://schemas.microsoft.com/office/drawing/2014/main" id="{DE52D3C4-7C41-4FB1-9A76-AC252E0D0388}"/>
                  </a:ext>
                </a:extLst>
              </p:cNvPr>
              <p:cNvSpPr>
                <a:spLocks noEditPoints="1"/>
              </p:cNvSpPr>
              <p:nvPr/>
            </p:nvSpPr>
            <p:spPr bwMode="black">
              <a:xfrm>
                <a:off x="3554710" y="3855616"/>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339" name="Freeform 14">
                <a:extLst>
                  <a:ext uri="{FF2B5EF4-FFF2-40B4-BE49-F238E27FC236}">
                    <a16:creationId xmlns:a16="http://schemas.microsoft.com/office/drawing/2014/main" id="{AA5C0001-D25F-476D-8EAF-0A574DE01199}"/>
                  </a:ext>
                </a:extLst>
              </p:cNvPr>
              <p:cNvSpPr>
                <a:spLocks noEditPoints="1"/>
              </p:cNvSpPr>
              <p:nvPr/>
            </p:nvSpPr>
            <p:spPr bwMode="black">
              <a:xfrm>
                <a:off x="5922851" y="4465928"/>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grpSp>
            <p:nvGrpSpPr>
              <p:cNvPr id="340" name="Group 339">
                <a:extLst>
                  <a:ext uri="{FF2B5EF4-FFF2-40B4-BE49-F238E27FC236}">
                    <a16:creationId xmlns:a16="http://schemas.microsoft.com/office/drawing/2014/main" id="{C7DCE011-1454-4628-A9EC-5D7E4420348E}"/>
                  </a:ext>
                </a:extLst>
              </p:cNvPr>
              <p:cNvGrpSpPr/>
              <p:nvPr/>
            </p:nvGrpSpPr>
            <p:grpSpPr>
              <a:xfrm>
                <a:off x="6701535" y="2732154"/>
                <a:ext cx="618833" cy="618832"/>
                <a:chOff x="4604545" y="1640238"/>
                <a:chExt cx="392110" cy="392110"/>
              </a:xfrm>
              <a:solidFill>
                <a:schemeClr val="tx1"/>
              </a:solidFill>
            </p:grpSpPr>
            <p:grpSp>
              <p:nvGrpSpPr>
                <p:cNvPr id="341" name="Group 36">
                  <a:extLst>
                    <a:ext uri="{FF2B5EF4-FFF2-40B4-BE49-F238E27FC236}">
                      <a16:creationId xmlns:a16="http://schemas.microsoft.com/office/drawing/2014/main" id="{6E7B0124-8508-45E1-BB64-90DFE07AF519}"/>
                    </a:ext>
                  </a:extLst>
                </p:cNvPr>
                <p:cNvGrpSpPr/>
                <p:nvPr/>
              </p:nvGrpSpPr>
              <p:grpSpPr bwMode="black">
                <a:xfrm>
                  <a:off x="4673640" y="1736214"/>
                  <a:ext cx="253920" cy="200159"/>
                  <a:chOff x="3358790" y="376388"/>
                  <a:chExt cx="1516063" cy="1195388"/>
                </a:xfrm>
                <a:grpFill/>
              </p:grpSpPr>
              <p:sp>
                <p:nvSpPr>
                  <p:cNvPr id="343" name="Freeform 26">
                    <a:extLst>
                      <a:ext uri="{FF2B5EF4-FFF2-40B4-BE49-F238E27FC236}">
                        <a16:creationId xmlns:a16="http://schemas.microsoft.com/office/drawing/2014/main" id="{348D2FC7-5B32-45E0-9A2E-592F4B82561D}"/>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4" name="Freeform 27">
                    <a:extLst>
                      <a:ext uri="{FF2B5EF4-FFF2-40B4-BE49-F238E27FC236}">
                        <a16:creationId xmlns:a16="http://schemas.microsoft.com/office/drawing/2014/main" id="{C85C2B8B-3B89-493B-A72D-DDB91A3F627B}"/>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5" name="Freeform 28">
                    <a:extLst>
                      <a:ext uri="{FF2B5EF4-FFF2-40B4-BE49-F238E27FC236}">
                        <a16:creationId xmlns:a16="http://schemas.microsoft.com/office/drawing/2014/main" id="{AC137D3D-B911-4286-AA08-F6C6B7CEBEC6}"/>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6" name="Freeform 29">
                    <a:extLst>
                      <a:ext uri="{FF2B5EF4-FFF2-40B4-BE49-F238E27FC236}">
                        <a16:creationId xmlns:a16="http://schemas.microsoft.com/office/drawing/2014/main" id="{4B9B8AE9-CEC9-44A0-87A3-4B6DFDCF74BF}"/>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7" name="Oval 30">
                    <a:extLst>
                      <a:ext uri="{FF2B5EF4-FFF2-40B4-BE49-F238E27FC236}">
                        <a16:creationId xmlns:a16="http://schemas.microsoft.com/office/drawing/2014/main" id="{10885AD9-8B36-4C8D-8CB1-F6C930F6C017}"/>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8" name="Oval 31">
                    <a:extLst>
                      <a:ext uri="{FF2B5EF4-FFF2-40B4-BE49-F238E27FC236}">
                        <a16:creationId xmlns:a16="http://schemas.microsoft.com/office/drawing/2014/main" id="{C8FAF53D-9F5A-497D-BC60-55FCA4DE46D4}"/>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42" name="Donut 443">
                  <a:extLst>
                    <a:ext uri="{FF2B5EF4-FFF2-40B4-BE49-F238E27FC236}">
                      <a16:creationId xmlns:a16="http://schemas.microsoft.com/office/drawing/2014/main" id="{9072A560-9FD9-4087-9F87-389F916F0E59}"/>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49" name="Group 348">
                <a:extLst>
                  <a:ext uri="{FF2B5EF4-FFF2-40B4-BE49-F238E27FC236}">
                    <a16:creationId xmlns:a16="http://schemas.microsoft.com/office/drawing/2014/main" id="{91963C04-4D19-4D2D-9938-9A487D24B43A}"/>
                  </a:ext>
                </a:extLst>
              </p:cNvPr>
              <p:cNvGrpSpPr/>
              <p:nvPr/>
            </p:nvGrpSpPr>
            <p:grpSpPr>
              <a:xfrm>
                <a:off x="7941024" y="3573240"/>
                <a:ext cx="618833" cy="618833"/>
                <a:chOff x="4604545" y="1640238"/>
                <a:chExt cx="392110" cy="392110"/>
              </a:xfrm>
              <a:solidFill>
                <a:schemeClr val="tx1"/>
              </a:solidFill>
            </p:grpSpPr>
            <p:grpSp>
              <p:nvGrpSpPr>
                <p:cNvPr id="350" name="Group 36">
                  <a:extLst>
                    <a:ext uri="{FF2B5EF4-FFF2-40B4-BE49-F238E27FC236}">
                      <a16:creationId xmlns:a16="http://schemas.microsoft.com/office/drawing/2014/main" id="{D1A99A14-6E5D-47E9-A977-D1678B2B029F}"/>
                    </a:ext>
                  </a:extLst>
                </p:cNvPr>
                <p:cNvGrpSpPr/>
                <p:nvPr/>
              </p:nvGrpSpPr>
              <p:grpSpPr bwMode="black">
                <a:xfrm>
                  <a:off x="4673640" y="1736214"/>
                  <a:ext cx="253920" cy="200159"/>
                  <a:chOff x="3358790" y="376388"/>
                  <a:chExt cx="1516063" cy="1195388"/>
                </a:xfrm>
                <a:grpFill/>
              </p:grpSpPr>
              <p:sp>
                <p:nvSpPr>
                  <p:cNvPr id="352" name="Freeform 26">
                    <a:extLst>
                      <a:ext uri="{FF2B5EF4-FFF2-40B4-BE49-F238E27FC236}">
                        <a16:creationId xmlns:a16="http://schemas.microsoft.com/office/drawing/2014/main" id="{8F87CC8C-230D-4176-86D0-5ACA76529FBE}"/>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3" name="Freeform 27">
                    <a:extLst>
                      <a:ext uri="{FF2B5EF4-FFF2-40B4-BE49-F238E27FC236}">
                        <a16:creationId xmlns:a16="http://schemas.microsoft.com/office/drawing/2014/main" id="{D3F0FECB-A27E-4EC2-92BC-687DEF58DED8}"/>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4" name="Freeform 28">
                    <a:extLst>
                      <a:ext uri="{FF2B5EF4-FFF2-40B4-BE49-F238E27FC236}">
                        <a16:creationId xmlns:a16="http://schemas.microsoft.com/office/drawing/2014/main" id="{1A838C38-F2FE-4D94-8D64-D153B2335E24}"/>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5" name="Freeform 29">
                    <a:extLst>
                      <a:ext uri="{FF2B5EF4-FFF2-40B4-BE49-F238E27FC236}">
                        <a16:creationId xmlns:a16="http://schemas.microsoft.com/office/drawing/2014/main" id="{F17A5963-8AD3-4E6A-8CEF-F2397C8614B1}"/>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6" name="Oval 30">
                    <a:extLst>
                      <a:ext uri="{FF2B5EF4-FFF2-40B4-BE49-F238E27FC236}">
                        <a16:creationId xmlns:a16="http://schemas.microsoft.com/office/drawing/2014/main" id="{A5C1F78B-F3EA-444C-B184-A79739EEE4E0}"/>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7" name="Oval 31">
                    <a:extLst>
                      <a:ext uri="{FF2B5EF4-FFF2-40B4-BE49-F238E27FC236}">
                        <a16:creationId xmlns:a16="http://schemas.microsoft.com/office/drawing/2014/main" id="{997963D7-6238-40E2-B8FC-7BF78EA4FC6F}"/>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51" name="Donut 443">
                  <a:extLst>
                    <a:ext uri="{FF2B5EF4-FFF2-40B4-BE49-F238E27FC236}">
                      <a16:creationId xmlns:a16="http://schemas.microsoft.com/office/drawing/2014/main" id="{A7DE08C8-754A-429A-A8B1-FF628B08E6F9}"/>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58" name="Group 357">
                <a:extLst>
                  <a:ext uri="{FF2B5EF4-FFF2-40B4-BE49-F238E27FC236}">
                    <a16:creationId xmlns:a16="http://schemas.microsoft.com/office/drawing/2014/main" id="{3B38D013-3F7D-40CA-8C30-F425BD96AB5E}"/>
                  </a:ext>
                </a:extLst>
              </p:cNvPr>
              <p:cNvGrpSpPr/>
              <p:nvPr/>
            </p:nvGrpSpPr>
            <p:grpSpPr>
              <a:xfrm>
                <a:off x="4606414" y="4691853"/>
                <a:ext cx="618833" cy="618833"/>
                <a:chOff x="4604545" y="1640238"/>
                <a:chExt cx="392110" cy="392110"/>
              </a:xfrm>
              <a:solidFill>
                <a:schemeClr val="tx1"/>
              </a:solidFill>
            </p:grpSpPr>
            <p:grpSp>
              <p:nvGrpSpPr>
                <p:cNvPr id="359" name="Group 36">
                  <a:extLst>
                    <a:ext uri="{FF2B5EF4-FFF2-40B4-BE49-F238E27FC236}">
                      <a16:creationId xmlns:a16="http://schemas.microsoft.com/office/drawing/2014/main" id="{439C0462-2DBF-41C0-8289-AD47BBB59431}"/>
                    </a:ext>
                  </a:extLst>
                </p:cNvPr>
                <p:cNvGrpSpPr/>
                <p:nvPr/>
              </p:nvGrpSpPr>
              <p:grpSpPr bwMode="black">
                <a:xfrm>
                  <a:off x="4673640" y="1736214"/>
                  <a:ext cx="253920" cy="200159"/>
                  <a:chOff x="3358790" y="376388"/>
                  <a:chExt cx="1516063" cy="1195388"/>
                </a:xfrm>
                <a:grpFill/>
              </p:grpSpPr>
              <p:sp>
                <p:nvSpPr>
                  <p:cNvPr id="361" name="Freeform 26">
                    <a:extLst>
                      <a:ext uri="{FF2B5EF4-FFF2-40B4-BE49-F238E27FC236}">
                        <a16:creationId xmlns:a16="http://schemas.microsoft.com/office/drawing/2014/main" id="{F59DED25-C592-49D1-BDB8-192B82C2D04A}"/>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2" name="Freeform 27">
                    <a:extLst>
                      <a:ext uri="{FF2B5EF4-FFF2-40B4-BE49-F238E27FC236}">
                        <a16:creationId xmlns:a16="http://schemas.microsoft.com/office/drawing/2014/main" id="{B2A4AE11-8577-4E5F-827D-844DCDA7DE3C}"/>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3" name="Freeform 28">
                    <a:extLst>
                      <a:ext uri="{FF2B5EF4-FFF2-40B4-BE49-F238E27FC236}">
                        <a16:creationId xmlns:a16="http://schemas.microsoft.com/office/drawing/2014/main" id="{8E75717B-8752-4964-A31F-64825279500F}"/>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4" name="Freeform 29">
                    <a:extLst>
                      <a:ext uri="{FF2B5EF4-FFF2-40B4-BE49-F238E27FC236}">
                        <a16:creationId xmlns:a16="http://schemas.microsoft.com/office/drawing/2014/main" id="{3A1DE833-DA02-4CF4-954B-41C495DF244A}"/>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5" name="Oval 30">
                    <a:extLst>
                      <a:ext uri="{FF2B5EF4-FFF2-40B4-BE49-F238E27FC236}">
                        <a16:creationId xmlns:a16="http://schemas.microsoft.com/office/drawing/2014/main" id="{34079868-7497-4C56-997D-0F735F18414E}"/>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6" name="Oval 31">
                    <a:extLst>
                      <a:ext uri="{FF2B5EF4-FFF2-40B4-BE49-F238E27FC236}">
                        <a16:creationId xmlns:a16="http://schemas.microsoft.com/office/drawing/2014/main" id="{23643F37-8AF8-47EC-ACF0-5103086EFB5E}"/>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60" name="Donut 443">
                  <a:extLst>
                    <a:ext uri="{FF2B5EF4-FFF2-40B4-BE49-F238E27FC236}">
                      <a16:creationId xmlns:a16="http://schemas.microsoft.com/office/drawing/2014/main" id="{628F1A14-3752-4781-A780-0AD74E061667}"/>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67" name="Group 366">
                <a:extLst>
                  <a:ext uri="{FF2B5EF4-FFF2-40B4-BE49-F238E27FC236}">
                    <a16:creationId xmlns:a16="http://schemas.microsoft.com/office/drawing/2014/main" id="{F848CDF7-FA94-48E2-B750-C2B0F06A6155}"/>
                  </a:ext>
                </a:extLst>
              </p:cNvPr>
              <p:cNvGrpSpPr/>
              <p:nvPr/>
            </p:nvGrpSpPr>
            <p:grpSpPr>
              <a:xfrm>
                <a:off x="5234811" y="2614087"/>
                <a:ext cx="618833" cy="618833"/>
                <a:chOff x="4604545" y="1640238"/>
                <a:chExt cx="392110" cy="392110"/>
              </a:xfrm>
              <a:solidFill>
                <a:schemeClr val="tx1"/>
              </a:solidFill>
            </p:grpSpPr>
            <p:grpSp>
              <p:nvGrpSpPr>
                <p:cNvPr id="368" name="Group 36">
                  <a:extLst>
                    <a:ext uri="{FF2B5EF4-FFF2-40B4-BE49-F238E27FC236}">
                      <a16:creationId xmlns:a16="http://schemas.microsoft.com/office/drawing/2014/main" id="{B1203774-982F-4B88-A6E5-85591947F5E3}"/>
                    </a:ext>
                  </a:extLst>
                </p:cNvPr>
                <p:cNvGrpSpPr/>
                <p:nvPr/>
              </p:nvGrpSpPr>
              <p:grpSpPr bwMode="black">
                <a:xfrm>
                  <a:off x="4673640" y="1736214"/>
                  <a:ext cx="253920" cy="200159"/>
                  <a:chOff x="3358790" y="376388"/>
                  <a:chExt cx="1516063" cy="1195388"/>
                </a:xfrm>
                <a:grpFill/>
              </p:grpSpPr>
              <p:sp>
                <p:nvSpPr>
                  <p:cNvPr id="370" name="Freeform 26">
                    <a:extLst>
                      <a:ext uri="{FF2B5EF4-FFF2-40B4-BE49-F238E27FC236}">
                        <a16:creationId xmlns:a16="http://schemas.microsoft.com/office/drawing/2014/main" id="{4FF192E5-738E-4A64-BA77-5BFB155EE0D2}"/>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1" name="Freeform 27">
                    <a:extLst>
                      <a:ext uri="{FF2B5EF4-FFF2-40B4-BE49-F238E27FC236}">
                        <a16:creationId xmlns:a16="http://schemas.microsoft.com/office/drawing/2014/main" id="{695C1929-6923-4E8F-9094-0D689CBCCA8D}"/>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2" name="Freeform 28">
                    <a:extLst>
                      <a:ext uri="{FF2B5EF4-FFF2-40B4-BE49-F238E27FC236}">
                        <a16:creationId xmlns:a16="http://schemas.microsoft.com/office/drawing/2014/main" id="{52F31B3A-4FC7-4097-878E-E9B3301B4420}"/>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3" name="Freeform 29">
                    <a:extLst>
                      <a:ext uri="{FF2B5EF4-FFF2-40B4-BE49-F238E27FC236}">
                        <a16:creationId xmlns:a16="http://schemas.microsoft.com/office/drawing/2014/main" id="{F32979E0-599D-4ACC-A594-0866EAF5AFB5}"/>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4" name="Oval 30">
                    <a:extLst>
                      <a:ext uri="{FF2B5EF4-FFF2-40B4-BE49-F238E27FC236}">
                        <a16:creationId xmlns:a16="http://schemas.microsoft.com/office/drawing/2014/main" id="{A4B678D0-1AAF-4F30-94D5-622A2E58347E}"/>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5" name="Oval 31">
                    <a:extLst>
                      <a:ext uri="{FF2B5EF4-FFF2-40B4-BE49-F238E27FC236}">
                        <a16:creationId xmlns:a16="http://schemas.microsoft.com/office/drawing/2014/main" id="{0A63E133-D909-4D6E-BB70-28DEED2B33F1}"/>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69" name="Donut 443">
                  <a:extLst>
                    <a:ext uri="{FF2B5EF4-FFF2-40B4-BE49-F238E27FC236}">
                      <a16:creationId xmlns:a16="http://schemas.microsoft.com/office/drawing/2014/main" id="{60A9AD56-2E50-4579-A294-035591C50679}"/>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76" name="Group 375">
                <a:extLst>
                  <a:ext uri="{FF2B5EF4-FFF2-40B4-BE49-F238E27FC236}">
                    <a16:creationId xmlns:a16="http://schemas.microsoft.com/office/drawing/2014/main" id="{CBAB8F10-65FB-41AF-80FE-404D1D2E3B51}"/>
                  </a:ext>
                </a:extLst>
              </p:cNvPr>
              <p:cNvGrpSpPr/>
              <p:nvPr/>
            </p:nvGrpSpPr>
            <p:grpSpPr>
              <a:xfrm>
                <a:off x="5340306" y="1750586"/>
                <a:ext cx="618833" cy="618833"/>
                <a:chOff x="4604545" y="1640238"/>
                <a:chExt cx="392110" cy="392110"/>
              </a:xfrm>
              <a:solidFill>
                <a:schemeClr val="tx1"/>
              </a:solidFill>
            </p:grpSpPr>
            <p:grpSp>
              <p:nvGrpSpPr>
                <p:cNvPr id="377" name="Group 36">
                  <a:extLst>
                    <a:ext uri="{FF2B5EF4-FFF2-40B4-BE49-F238E27FC236}">
                      <a16:creationId xmlns:a16="http://schemas.microsoft.com/office/drawing/2014/main" id="{E98ECC9A-FD7D-4DE2-8E0C-743AE0C10ED1}"/>
                    </a:ext>
                  </a:extLst>
                </p:cNvPr>
                <p:cNvGrpSpPr/>
                <p:nvPr/>
              </p:nvGrpSpPr>
              <p:grpSpPr bwMode="black">
                <a:xfrm>
                  <a:off x="4673640" y="1736214"/>
                  <a:ext cx="253920" cy="200159"/>
                  <a:chOff x="3358790" y="376388"/>
                  <a:chExt cx="1516063" cy="1195388"/>
                </a:xfrm>
                <a:grpFill/>
              </p:grpSpPr>
              <p:sp>
                <p:nvSpPr>
                  <p:cNvPr id="379" name="Freeform 26">
                    <a:extLst>
                      <a:ext uri="{FF2B5EF4-FFF2-40B4-BE49-F238E27FC236}">
                        <a16:creationId xmlns:a16="http://schemas.microsoft.com/office/drawing/2014/main" id="{1BA9C982-CC6E-46C6-B9E2-CDB722B357D6}"/>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0" name="Freeform 27">
                    <a:extLst>
                      <a:ext uri="{FF2B5EF4-FFF2-40B4-BE49-F238E27FC236}">
                        <a16:creationId xmlns:a16="http://schemas.microsoft.com/office/drawing/2014/main" id="{A4DC7E7D-4F67-4874-8D81-A929547B906C}"/>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1" name="Freeform 28">
                    <a:extLst>
                      <a:ext uri="{FF2B5EF4-FFF2-40B4-BE49-F238E27FC236}">
                        <a16:creationId xmlns:a16="http://schemas.microsoft.com/office/drawing/2014/main" id="{B8B124D7-B3DD-4875-9C93-9F439D3ACF51}"/>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2" name="Freeform 29">
                    <a:extLst>
                      <a:ext uri="{FF2B5EF4-FFF2-40B4-BE49-F238E27FC236}">
                        <a16:creationId xmlns:a16="http://schemas.microsoft.com/office/drawing/2014/main" id="{9529E3E9-C3EB-4873-BC03-14646FDDD209}"/>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3" name="Oval 30">
                    <a:extLst>
                      <a:ext uri="{FF2B5EF4-FFF2-40B4-BE49-F238E27FC236}">
                        <a16:creationId xmlns:a16="http://schemas.microsoft.com/office/drawing/2014/main" id="{B0A890DD-8C0C-4A6C-A9F9-4176C4B370E0}"/>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4" name="Oval 31">
                    <a:extLst>
                      <a:ext uri="{FF2B5EF4-FFF2-40B4-BE49-F238E27FC236}">
                        <a16:creationId xmlns:a16="http://schemas.microsoft.com/office/drawing/2014/main" id="{B01A5BAD-285D-4B1B-9F81-F7BEA953ADD7}"/>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78" name="Donut 443">
                  <a:extLst>
                    <a:ext uri="{FF2B5EF4-FFF2-40B4-BE49-F238E27FC236}">
                      <a16:creationId xmlns:a16="http://schemas.microsoft.com/office/drawing/2014/main" id="{73E52F6B-7429-48AF-B7BC-A80FC36C229D}"/>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85" name="Group 384">
                <a:extLst>
                  <a:ext uri="{FF2B5EF4-FFF2-40B4-BE49-F238E27FC236}">
                    <a16:creationId xmlns:a16="http://schemas.microsoft.com/office/drawing/2014/main" id="{5AABCD18-BFD3-4DD1-BACC-4DD8F031EBDF}"/>
                  </a:ext>
                </a:extLst>
              </p:cNvPr>
              <p:cNvGrpSpPr/>
              <p:nvPr/>
            </p:nvGrpSpPr>
            <p:grpSpPr>
              <a:xfrm>
                <a:off x="5149506" y="4156846"/>
                <a:ext cx="618833" cy="618833"/>
                <a:chOff x="4046256" y="2408118"/>
                <a:chExt cx="392110" cy="392110"/>
              </a:xfrm>
              <a:solidFill>
                <a:schemeClr val="tx1"/>
              </a:solidFill>
            </p:grpSpPr>
            <p:grpSp>
              <p:nvGrpSpPr>
                <p:cNvPr id="386" name="Group 142">
                  <a:extLst>
                    <a:ext uri="{FF2B5EF4-FFF2-40B4-BE49-F238E27FC236}">
                      <a16:creationId xmlns:a16="http://schemas.microsoft.com/office/drawing/2014/main" id="{FAF414C8-FE84-4E29-B41D-35F790B37F0D}"/>
                    </a:ext>
                  </a:extLst>
                </p:cNvPr>
                <p:cNvGrpSpPr/>
                <p:nvPr/>
              </p:nvGrpSpPr>
              <p:grpSpPr bwMode="black">
                <a:xfrm>
                  <a:off x="4134994" y="2521400"/>
                  <a:ext cx="214635" cy="165546"/>
                  <a:chOff x="6673850" y="4338638"/>
                  <a:chExt cx="1403351" cy="1082675"/>
                </a:xfrm>
                <a:grpFill/>
              </p:grpSpPr>
              <p:sp>
                <p:nvSpPr>
                  <p:cNvPr id="388" name="Freeform 247">
                    <a:extLst>
                      <a:ext uri="{FF2B5EF4-FFF2-40B4-BE49-F238E27FC236}">
                        <a16:creationId xmlns:a16="http://schemas.microsoft.com/office/drawing/2014/main" id="{384A2105-D800-4FC2-93F5-153C9F2B5C2A}"/>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89" name="Freeform 248">
                    <a:extLst>
                      <a:ext uri="{FF2B5EF4-FFF2-40B4-BE49-F238E27FC236}">
                        <a16:creationId xmlns:a16="http://schemas.microsoft.com/office/drawing/2014/main" id="{A74D775C-C37D-4D33-AC4A-35D925538D52}"/>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0" name="Freeform 249">
                    <a:extLst>
                      <a:ext uri="{FF2B5EF4-FFF2-40B4-BE49-F238E27FC236}">
                        <a16:creationId xmlns:a16="http://schemas.microsoft.com/office/drawing/2014/main" id="{A61ECC2B-F858-4C65-A7A4-8C0D715C130E}"/>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1" name="Oval 250">
                    <a:extLst>
                      <a:ext uri="{FF2B5EF4-FFF2-40B4-BE49-F238E27FC236}">
                        <a16:creationId xmlns:a16="http://schemas.microsoft.com/office/drawing/2014/main" id="{0C8042DF-F7D5-4A95-ACF2-76F4F156A563}"/>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2" name="Freeform 251">
                    <a:extLst>
                      <a:ext uri="{FF2B5EF4-FFF2-40B4-BE49-F238E27FC236}">
                        <a16:creationId xmlns:a16="http://schemas.microsoft.com/office/drawing/2014/main" id="{7515B726-616F-4FE4-AB66-9E09023DA420}"/>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3" name="Freeform 252">
                    <a:extLst>
                      <a:ext uri="{FF2B5EF4-FFF2-40B4-BE49-F238E27FC236}">
                        <a16:creationId xmlns:a16="http://schemas.microsoft.com/office/drawing/2014/main" id="{053D7F42-A2AC-4698-8DFE-CBB4E98D6C4C}"/>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4" name="Freeform 253">
                    <a:extLst>
                      <a:ext uri="{FF2B5EF4-FFF2-40B4-BE49-F238E27FC236}">
                        <a16:creationId xmlns:a16="http://schemas.microsoft.com/office/drawing/2014/main" id="{F9CF0E3D-1C63-4BDD-A068-198967333CB6}"/>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5" name="Oval 254">
                    <a:extLst>
                      <a:ext uri="{FF2B5EF4-FFF2-40B4-BE49-F238E27FC236}">
                        <a16:creationId xmlns:a16="http://schemas.microsoft.com/office/drawing/2014/main" id="{91D1F9E6-B80C-4FEF-A454-AD657E2BE291}"/>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6" name="Freeform 255">
                    <a:extLst>
                      <a:ext uri="{FF2B5EF4-FFF2-40B4-BE49-F238E27FC236}">
                        <a16:creationId xmlns:a16="http://schemas.microsoft.com/office/drawing/2014/main" id="{12C248BA-7E98-47DF-B23F-CB5E2287A148}"/>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7" name="Freeform 256">
                    <a:extLst>
                      <a:ext uri="{FF2B5EF4-FFF2-40B4-BE49-F238E27FC236}">
                        <a16:creationId xmlns:a16="http://schemas.microsoft.com/office/drawing/2014/main" id="{2F558FF0-8F9A-431B-A691-DBBFDEC4D351}"/>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8" name="Freeform 257">
                    <a:extLst>
                      <a:ext uri="{FF2B5EF4-FFF2-40B4-BE49-F238E27FC236}">
                        <a16:creationId xmlns:a16="http://schemas.microsoft.com/office/drawing/2014/main" id="{846CF7A6-4F50-4C03-9FEB-0A9593D11829}"/>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387" name="Donut 497">
                  <a:extLst>
                    <a:ext uri="{FF2B5EF4-FFF2-40B4-BE49-F238E27FC236}">
                      <a16:creationId xmlns:a16="http://schemas.microsoft.com/office/drawing/2014/main" id="{A0B63CA4-9880-4E56-B66B-38850234ED3C}"/>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99" name="Group 398">
                <a:extLst>
                  <a:ext uri="{FF2B5EF4-FFF2-40B4-BE49-F238E27FC236}">
                    <a16:creationId xmlns:a16="http://schemas.microsoft.com/office/drawing/2014/main" id="{A1923FA1-376E-410B-B45E-87330C4A7212}"/>
                  </a:ext>
                </a:extLst>
              </p:cNvPr>
              <p:cNvGrpSpPr/>
              <p:nvPr/>
            </p:nvGrpSpPr>
            <p:grpSpPr>
              <a:xfrm>
                <a:off x="6451234" y="3412211"/>
                <a:ext cx="618833" cy="618833"/>
                <a:chOff x="4046256" y="2408118"/>
                <a:chExt cx="392110" cy="392110"/>
              </a:xfrm>
              <a:solidFill>
                <a:schemeClr val="tx1"/>
              </a:solidFill>
            </p:grpSpPr>
            <p:grpSp>
              <p:nvGrpSpPr>
                <p:cNvPr id="400" name="Group 142">
                  <a:extLst>
                    <a:ext uri="{FF2B5EF4-FFF2-40B4-BE49-F238E27FC236}">
                      <a16:creationId xmlns:a16="http://schemas.microsoft.com/office/drawing/2014/main" id="{FB470B36-DE17-4882-B4CE-1363C444C0A1}"/>
                    </a:ext>
                  </a:extLst>
                </p:cNvPr>
                <p:cNvGrpSpPr/>
                <p:nvPr/>
              </p:nvGrpSpPr>
              <p:grpSpPr bwMode="black">
                <a:xfrm>
                  <a:off x="4134994" y="2521400"/>
                  <a:ext cx="214635" cy="165546"/>
                  <a:chOff x="6673850" y="4338638"/>
                  <a:chExt cx="1403351" cy="1082675"/>
                </a:xfrm>
                <a:grpFill/>
              </p:grpSpPr>
              <p:sp>
                <p:nvSpPr>
                  <p:cNvPr id="402" name="Freeform 247">
                    <a:extLst>
                      <a:ext uri="{FF2B5EF4-FFF2-40B4-BE49-F238E27FC236}">
                        <a16:creationId xmlns:a16="http://schemas.microsoft.com/office/drawing/2014/main" id="{EF274FF7-3D73-4D83-A2DB-D4B07AEB0596}"/>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3" name="Freeform 248">
                    <a:extLst>
                      <a:ext uri="{FF2B5EF4-FFF2-40B4-BE49-F238E27FC236}">
                        <a16:creationId xmlns:a16="http://schemas.microsoft.com/office/drawing/2014/main" id="{412FAA21-97B1-4009-A31C-F5957DFC9CC2}"/>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4" name="Freeform 249">
                    <a:extLst>
                      <a:ext uri="{FF2B5EF4-FFF2-40B4-BE49-F238E27FC236}">
                        <a16:creationId xmlns:a16="http://schemas.microsoft.com/office/drawing/2014/main" id="{51235B8A-0228-4A6C-BE4D-B9DBBFE84A57}"/>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5" name="Oval 250">
                    <a:extLst>
                      <a:ext uri="{FF2B5EF4-FFF2-40B4-BE49-F238E27FC236}">
                        <a16:creationId xmlns:a16="http://schemas.microsoft.com/office/drawing/2014/main" id="{1F41FA62-A997-452D-8ED4-3D327FA0B244}"/>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6" name="Freeform 251">
                    <a:extLst>
                      <a:ext uri="{FF2B5EF4-FFF2-40B4-BE49-F238E27FC236}">
                        <a16:creationId xmlns:a16="http://schemas.microsoft.com/office/drawing/2014/main" id="{2CD19638-7EF6-4E4E-A72D-1E3CD424C306}"/>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7" name="Freeform 252">
                    <a:extLst>
                      <a:ext uri="{FF2B5EF4-FFF2-40B4-BE49-F238E27FC236}">
                        <a16:creationId xmlns:a16="http://schemas.microsoft.com/office/drawing/2014/main" id="{62F2F498-A69C-4548-BC1D-B7CD495236C3}"/>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8" name="Freeform 253">
                    <a:extLst>
                      <a:ext uri="{FF2B5EF4-FFF2-40B4-BE49-F238E27FC236}">
                        <a16:creationId xmlns:a16="http://schemas.microsoft.com/office/drawing/2014/main" id="{46E244F0-5F66-4CC4-8ADD-364FED895488}"/>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9" name="Oval 254">
                    <a:extLst>
                      <a:ext uri="{FF2B5EF4-FFF2-40B4-BE49-F238E27FC236}">
                        <a16:creationId xmlns:a16="http://schemas.microsoft.com/office/drawing/2014/main" id="{0C598CED-6591-4D7D-AD84-96A0EDF70DF4}"/>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0" name="Freeform 255">
                    <a:extLst>
                      <a:ext uri="{FF2B5EF4-FFF2-40B4-BE49-F238E27FC236}">
                        <a16:creationId xmlns:a16="http://schemas.microsoft.com/office/drawing/2014/main" id="{2A0FB8E8-EED7-4656-83AF-EEA7A8A16FC5}"/>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1" name="Freeform 256">
                    <a:extLst>
                      <a:ext uri="{FF2B5EF4-FFF2-40B4-BE49-F238E27FC236}">
                        <a16:creationId xmlns:a16="http://schemas.microsoft.com/office/drawing/2014/main" id="{D565275B-56A7-4BF2-813D-E508CD9A86FF}"/>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2" name="Freeform 257">
                    <a:extLst>
                      <a:ext uri="{FF2B5EF4-FFF2-40B4-BE49-F238E27FC236}">
                        <a16:creationId xmlns:a16="http://schemas.microsoft.com/office/drawing/2014/main" id="{9496C26B-2AA3-4C84-8EC8-7F324BBF0403}"/>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401" name="Donut 497">
                  <a:extLst>
                    <a:ext uri="{FF2B5EF4-FFF2-40B4-BE49-F238E27FC236}">
                      <a16:creationId xmlns:a16="http://schemas.microsoft.com/office/drawing/2014/main" id="{BE4A7D24-564C-48D7-B811-44DD9DEFCE59}"/>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13" name="Group 412">
                <a:extLst>
                  <a:ext uri="{FF2B5EF4-FFF2-40B4-BE49-F238E27FC236}">
                    <a16:creationId xmlns:a16="http://schemas.microsoft.com/office/drawing/2014/main" id="{9E19E609-90A8-4675-B060-A5DBF8CA9100}"/>
                  </a:ext>
                </a:extLst>
              </p:cNvPr>
              <p:cNvGrpSpPr/>
              <p:nvPr/>
            </p:nvGrpSpPr>
            <p:grpSpPr>
              <a:xfrm>
                <a:off x="5806186" y="3009896"/>
                <a:ext cx="618833" cy="618833"/>
                <a:chOff x="4046256" y="2408118"/>
                <a:chExt cx="392110" cy="392110"/>
              </a:xfrm>
              <a:solidFill>
                <a:schemeClr val="tx1"/>
              </a:solidFill>
            </p:grpSpPr>
            <p:grpSp>
              <p:nvGrpSpPr>
                <p:cNvPr id="414" name="Group 142">
                  <a:extLst>
                    <a:ext uri="{FF2B5EF4-FFF2-40B4-BE49-F238E27FC236}">
                      <a16:creationId xmlns:a16="http://schemas.microsoft.com/office/drawing/2014/main" id="{423D25E1-C305-4DCC-A66E-28B4A01A2F7D}"/>
                    </a:ext>
                  </a:extLst>
                </p:cNvPr>
                <p:cNvGrpSpPr/>
                <p:nvPr/>
              </p:nvGrpSpPr>
              <p:grpSpPr bwMode="black">
                <a:xfrm>
                  <a:off x="4134994" y="2521400"/>
                  <a:ext cx="214635" cy="165546"/>
                  <a:chOff x="6673850" y="4338638"/>
                  <a:chExt cx="1403351" cy="1082675"/>
                </a:xfrm>
                <a:grpFill/>
              </p:grpSpPr>
              <p:sp>
                <p:nvSpPr>
                  <p:cNvPr id="416" name="Freeform 247">
                    <a:extLst>
                      <a:ext uri="{FF2B5EF4-FFF2-40B4-BE49-F238E27FC236}">
                        <a16:creationId xmlns:a16="http://schemas.microsoft.com/office/drawing/2014/main" id="{3626069B-A3FA-4763-8189-4CCC6FA34142}"/>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7" name="Freeform 248">
                    <a:extLst>
                      <a:ext uri="{FF2B5EF4-FFF2-40B4-BE49-F238E27FC236}">
                        <a16:creationId xmlns:a16="http://schemas.microsoft.com/office/drawing/2014/main" id="{F76644D6-644F-47DA-B5E3-F876B2F7401E}"/>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8" name="Freeform 249">
                    <a:extLst>
                      <a:ext uri="{FF2B5EF4-FFF2-40B4-BE49-F238E27FC236}">
                        <a16:creationId xmlns:a16="http://schemas.microsoft.com/office/drawing/2014/main" id="{B75B920C-61AF-4FF2-AF5E-08FD770AD86B}"/>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9" name="Oval 250">
                    <a:extLst>
                      <a:ext uri="{FF2B5EF4-FFF2-40B4-BE49-F238E27FC236}">
                        <a16:creationId xmlns:a16="http://schemas.microsoft.com/office/drawing/2014/main" id="{BB6BF519-6600-42E1-8392-D95F6E879043}"/>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0" name="Freeform 251">
                    <a:extLst>
                      <a:ext uri="{FF2B5EF4-FFF2-40B4-BE49-F238E27FC236}">
                        <a16:creationId xmlns:a16="http://schemas.microsoft.com/office/drawing/2014/main" id="{A6AB714C-3E76-49A3-8ED6-C9D077E6338F}"/>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1" name="Freeform 252">
                    <a:extLst>
                      <a:ext uri="{FF2B5EF4-FFF2-40B4-BE49-F238E27FC236}">
                        <a16:creationId xmlns:a16="http://schemas.microsoft.com/office/drawing/2014/main" id="{8FC583FA-B566-4500-9A2E-BD169D553113}"/>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2" name="Freeform 253">
                    <a:extLst>
                      <a:ext uri="{FF2B5EF4-FFF2-40B4-BE49-F238E27FC236}">
                        <a16:creationId xmlns:a16="http://schemas.microsoft.com/office/drawing/2014/main" id="{64F782AC-A156-4A50-95E6-D6385AC609CD}"/>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3" name="Oval 254">
                    <a:extLst>
                      <a:ext uri="{FF2B5EF4-FFF2-40B4-BE49-F238E27FC236}">
                        <a16:creationId xmlns:a16="http://schemas.microsoft.com/office/drawing/2014/main" id="{95064A1C-5CD8-44A4-959E-3D88F56C80E3}"/>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4" name="Freeform 255">
                    <a:extLst>
                      <a:ext uri="{FF2B5EF4-FFF2-40B4-BE49-F238E27FC236}">
                        <a16:creationId xmlns:a16="http://schemas.microsoft.com/office/drawing/2014/main" id="{9B8D526E-CDCF-4723-9A01-B24DC45F1C79}"/>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5" name="Freeform 256">
                    <a:extLst>
                      <a:ext uri="{FF2B5EF4-FFF2-40B4-BE49-F238E27FC236}">
                        <a16:creationId xmlns:a16="http://schemas.microsoft.com/office/drawing/2014/main" id="{60B6F93B-7EC2-423C-A694-381A5A80CB00}"/>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6" name="Freeform 257">
                    <a:extLst>
                      <a:ext uri="{FF2B5EF4-FFF2-40B4-BE49-F238E27FC236}">
                        <a16:creationId xmlns:a16="http://schemas.microsoft.com/office/drawing/2014/main" id="{06D07120-41A7-4061-8D74-D091D56A7D6B}"/>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415" name="Donut 497">
                  <a:extLst>
                    <a:ext uri="{FF2B5EF4-FFF2-40B4-BE49-F238E27FC236}">
                      <a16:creationId xmlns:a16="http://schemas.microsoft.com/office/drawing/2014/main" id="{E7204766-B945-41BC-965B-5674F89BCF83}"/>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27" name="Group 426">
                <a:extLst>
                  <a:ext uri="{FF2B5EF4-FFF2-40B4-BE49-F238E27FC236}">
                    <a16:creationId xmlns:a16="http://schemas.microsoft.com/office/drawing/2014/main" id="{648008E4-3599-4FAC-B715-3B8D351FD6F6}"/>
                  </a:ext>
                </a:extLst>
              </p:cNvPr>
              <p:cNvGrpSpPr/>
              <p:nvPr/>
            </p:nvGrpSpPr>
            <p:grpSpPr>
              <a:xfrm>
                <a:off x="3875062" y="4494611"/>
                <a:ext cx="618833" cy="618833"/>
                <a:chOff x="4046256" y="2408118"/>
                <a:chExt cx="392110" cy="392110"/>
              </a:xfrm>
              <a:solidFill>
                <a:schemeClr val="tx1"/>
              </a:solidFill>
            </p:grpSpPr>
            <p:grpSp>
              <p:nvGrpSpPr>
                <p:cNvPr id="428" name="Group 142">
                  <a:extLst>
                    <a:ext uri="{FF2B5EF4-FFF2-40B4-BE49-F238E27FC236}">
                      <a16:creationId xmlns:a16="http://schemas.microsoft.com/office/drawing/2014/main" id="{F4878AA0-6F64-442C-8BAB-AD45CA0B358E}"/>
                    </a:ext>
                  </a:extLst>
                </p:cNvPr>
                <p:cNvGrpSpPr/>
                <p:nvPr/>
              </p:nvGrpSpPr>
              <p:grpSpPr bwMode="black">
                <a:xfrm>
                  <a:off x="4134994" y="2521400"/>
                  <a:ext cx="214635" cy="165546"/>
                  <a:chOff x="6673850" y="4338638"/>
                  <a:chExt cx="1403351" cy="1082675"/>
                </a:xfrm>
                <a:grpFill/>
              </p:grpSpPr>
              <p:sp>
                <p:nvSpPr>
                  <p:cNvPr id="430" name="Freeform 247">
                    <a:extLst>
                      <a:ext uri="{FF2B5EF4-FFF2-40B4-BE49-F238E27FC236}">
                        <a16:creationId xmlns:a16="http://schemas.microsoft.com/office/drawing/2014/main" id="{1489069A-4F60-4F71-9DCF-1BB579808760}"/>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1" name="Freeform 248">
                    <a:extLst>
                      <a:ext uri="{FF2B5EF4-FFF2-40B4-BE49-F238E27FC236}">
                        <a16:creationId xmlns:a16="http://schemas.microsoft.com/office/drawing/2014/main" id="{8F168667-B591-412D-ABDB-71F7DAB2AC9C}"/>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2" name="Freeform 249">
                    <a:extLst>
                      <a:ext uri="{FF2B5EF4-FFF2-40B4-BE49-F238E27FC236}">
                        <a16:creationId xmlns:a16="http://schemas.microsoft.com/office/drawing/2014/main" id="{510C4316-6DA7-45B0-A1C2-509DDFC695D4}"/>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3" name="Oval 250">
                    <a:extLst>
                      <a:ext uri="{FF2B5EF4-FFF2-40B4-BE49-F238E27FC236}">
                        <a16:creationId xmlns:a16="http://schemas.microsoft.com/office/drawing/2014/main" id="{F7DC9F82-3FA5-431D-BE8C-0B1D942C06A9}"/>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4" name="Freeform 251">
                    <a:extLst>
                      <a:ext uri="{FF2B5EF4-FFF2-40B4-BE49-F238E27FC236}">
                        <a16:creationId xmlns:a16="http://schemas.microsoft.com/office/drawing/2014/main" id="{9C462D4A-E887-4457-A523-C0599B7F5EBA}"/>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5" name="Freeform 252">
                    <a:extLst>
                      <a:ext uri="{FF2B5EF4-FFF2-40B4-BE49-F238E27FC236}">
                        <a16:creationId xmlns:a16="http://schemas.microsoft.com/office/drawing/2014/main" id="{655DE840-AB72-48C5-90F9-78B7D45EDC83}"/>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6" name="Freeform 253">
                    <a:extLst>
                      <a:ext uri="{FF2B5EF4-FFF2-40B4-BE49-F238E27FC236}">
                        <a16:creationId xmlns:a16="http://schemas.microsoft.com/office/drawing/2014/main" id="{0F91FC8D-FC24-4F7C-80AA-1F0B6142C5C1}"/>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7" name="Oval 254">
                    <a:extLst>
                      <a:ext uri="{FF2B5EF4-FFF2-40B4-BE49-F238E27FC236}">
                        <a16:creationId xmlns:a16="http://schemas.microsoft.com/office/drawing/2014/main" id="{AB58427C-3CA1-449B-82F9-7AE47FD88147}"/>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8" name="Freeform 255">
                    <a:extLst>
                      <a:ext uri="{FF2B5EF4-FFF2-40B4-BE49-F238E27FC236}">
                        <a16:creationId xmlns:a16="http://schemas.microsoft.com/office/drawing/2014/main" id="{E883C0DD-A0B8-451F-9F12-BDA4D96E58A0}"/>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9" name="Freeform 256">
                    <a:extLst>
                      <a:ext uri="{FF2B5EF4-FFF2-40B4-BE49-F238E27FC236}">
                        <a16:creationId xmlns:a16="http://schemas.microsoft.com/office/drawing/2014/main" id="{C80908E4-46CB-4690-96C1-CD03296C7951}"/>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40" name="Freeform 257">
                    <a:extLst>
                      <a:ext uri="{FF2B5EF4-FFF2-40B4-BE49-F238E27FC236}">
                        <a16:creationId xmlns:a16="http://schemas.microsoft.com/office/drawing/2014/main" id="{1787E9B3-8361-4735-8D6A-2853614527A7}"/>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429" name="Donut 497">
                  <a:extLst>
                    <a:ext uri="{FF2B5EF4-FFF2-40B4-BE49-F238E27FC236}">
                      <a16:creationId xmlns:a16="http://schemas.microsoft.com/office/drawing/2014/main" id="{E783048B-E949-4D53-82DF-8ED8EA3F5E0F}"/>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41" name="Group 440">
                <a:extLst>
                  <a:ext uri="{FF2B5EF4-FFF2-40B4-BE49-F238E27FC236}">
                    <a16:creationId xmlns:a16="http://schemas.microsoft.com/office/drawing/2014/main" id="{C6CEA797-648E-41DA-8308-65DF45DDAC72}"/>
                  </a:ext>
                </a:extLst>
              </p:cNvPr>
              <p:cNvGrpSpPr/>
              <p:nvPr/>
            </p:nvGrpSpPr>
            <p:grpSpPr>
              <a:xfrm>
                <a:off x="6565651" y="4152823"/>
                <a:ext cx="618833" cy="618833"/>
                <a:chOff x="4604545" y="1640238"/>
                <a:chExt cx="392110" cy="392110"/>
              </a:xfrm>
              <a:solidFill>
                <a:schemeClr val="tx1"/>
              </a:solidFill>
            </p:grpSpPr>
            <p:grpSp>
              <p:nvGrpSpPr>
                <p:cNvPr id="442" name="Group 36">
                  <a:extLst>
                    <a:ext uri="{FF2B5EF4-FFF2-40B4-BE49-F238E27FC236}">
                      <a16:creationId xmlns:a16="http://schemas.microsoft.com/office/drawing/2014/main" id="{4805D561-256D-4B78-8AE5-A1F0E69AEC9F}"/>
                    </a:ext>
                  </a:extLst>
                </p:cNvPr>
                <p:cNvGrpSpPr/>
                <p:nvPr/>
              </p:nvGrpSpPr>
              <p:grpSpPr bwMode="black">
                <a:xfrm>
                  <a:off x="4673640" y="1736214"/>
                  <a:ext cx="253920" cy="200159"/>
                  <a:chOff x="3358790" y="376388"/>
                  <a:chExt cx="1516063" cy="1195388"/>
                </a:xfrm>
                <a:grpFill/>
              </p:grpSpPr>
              <p:sp>
                <p:nvSpPr>
                  <p:cNvPr id="444" name="Freeform 26">
                    <a:extLst>
                      <a:ext uri="{FF2B5EF4-FFF2-40B4-BE49-F238E27FC236}">
                        <a16:creationId xmlns:a16="http://schemas.microsoft.com/office/drawing/2014/main" id="{C1639156-23CB-499A-BB6B-A29E530A921C}"/>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5" name="Freeform 27">
                    <a:extLst>
                      <a:ext uri="{FF2B5EF4-FFF2-40B4-BE49-F238E27FC236}">
                        <a16:creationId xmlns:a16="http://schemas.microsoft.com/office/drawing/2014/main" id="{2D108740-394B-49D9-8E4C-BC16882D3D4A}"/>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6" name="Freeform 28">
                    <a:extLst>
                      <a:ext uri="{FF2B5EF4-FFF2-40B4-BE49-F238E27FC236}">
                        <a16:creationId xmlns:a16="http://schemas.microsoft.com/office/drawing/2014/main" id="{85E51DFC-C25E-4FC4-8401-9B74C4B943DA}"/>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7" name="Freeform 29">
                    <a:extLst>
                      <a:ext uri="{FF2B5EF4-FFF2-40B4-BE49-F238E27FC236}">
                        <a16:creationId xmlns:a16="http://schemas.microsoft.com/office/drawing/2014/main" id="{2DBB8E65-DFEE-4CA2-87EB-34D08CBD9D7F}"/>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8" name="Oval 30">
                    <a:extLst>
                      <a:ext uri="{FF2B5EF4-FFF2-40B4-BE49-F238E27FC236}">
                        <a16:creationId xmlns:a16="http://schemas.microsoft.com/office/drawing/2014/main" id="{EDD9DCAE-255B-4232-8BD6-06D6C29F4F84}"/>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9" name="Oval 31">
                    <a:extLst>
                      <a:ext uri="{FF2B5EF4-FFF2-40B4-BE49-F238E27FC236}">
                        <a16:creationId xmlns:a16="http://schemas.microsoft.com/office/drawing/2014/main" id="{704FF50D-EE4C-4C9F-A27E-436EC9804204}"/>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443" name="Donut 443">
                  <a:extLst>
                    <a:ext uri="{FF2B5EF4-FFF2-40B4-BE49-F238E27FC236}">
                      <a16:creationId xmlns:a16="http://schemas.microsoft.com/office/drawing/2014/main" id="{E2BDBF46-C7F0-43FF-94D4-4DF696A57546}"/>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50" name="Group 449">
                <a:extLst>
                  <a:ext uri="{FF2B5EF4-FFF2-40B4-BE49-F238E27FC236}">
                    <a16:creationId xmlns:a16="http://schemas.microsoft.com/office/drawing/2014/main" id="{A640D69B-2E7A-4ACD-AB02-BEB9402A0D91}"/>
                  </a:ext>
                </a:extLst>
              </p:cNvPr>
              <p:cNvGrpSpPr/>
              <p:nvPr/>
            </p:nvGrpSpPr>
            <p:grpSpPr>
              <a:xfrm>
                <a:off x="8090816" y="2812600"/>
                <a:ext cx="618833" cy="618833"/>
                <a:chOff x="4046256" y="2408118"/>
                <a:chExt cx="392110" cy="392110"/>
              </a:xfrm>
              <a:solidFill>
                <a:schemeClr val="tx1"/>
              </a:solidFill>
            </p:grpSpPr>
            <p:grpSp>
              <p:nvGrpSpPr>
                <p:cNvPr id="451" name="Group 142">
                  <a:extLst>
                    <a:ext uri="{FF2B5EF4-FFF2-40B4-BE49-F238E27FC236}">
                      <a16:creationId xmlns:a16="http://schemas.microsoft.com/office/drawing/2014/main" id="{FD16553D-9735-49D4-9DC2-53FA31766B58}"/>
                    </a:ext>
                  </a:extLst>
                </p:cNvPr>
                <p:cNvGrpSpPr/>
                <p:nvPr/>
              </p:nvGrpSpPr>
              <p:grpSpPr bwMode="black">
                <a:xfrm>
                  <a:off x="4134994" y="2521400"/>
                  <a:ext cx="214635" cy="165546"/>
                  <a:chOff x="6673850" y="4338638"/>
                  <a:chExt cx="1403351" cy="1082675"/>
                </a:xfrm>
                <a:grpFill/>
              </p:grpSpPr>
              <p:sp>
                <p:nvSpPr>
                  <p:cNvPr id="453" name="Freeform 247">
                    <a:extLst>
                      <a:ext uri="{FF2B5EF4-FFF2-40B4-BE49-F238E27FC236}">
                        <a16:creationId xmlns:a16="http://schemas.microsoft.com/office/drawing/2014/main" id="{B4142F20-7AB5-493C-951D-60BC662C1068}"/>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4" name="Freeform 248">
                    <a:extLst>
                      <a:ext uri="{FF2B5EF4-FFF2-40B4-BE49-F238E27FC236}">
                        <a16:creationId xmlns:a16="http://schemas.microsoft.com/office/drawing/2014/main" id="{A9CE159B-860D-47EB-85F5-BDF2030B6A3E}"/>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5" name="Freeform 249">
                    <a:extLst>
                      <a:ext uri="{FF2B5EF4-FFF2-40B4-BE49-F238E27FC236}">
                        <a16:creationId xmlns:a16="http://schemas.microsoft.com/office/drawing/2014/main" id="{988F17D3-57E0-4CB1-93DE-B4C444A9B3D8}"/>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6" name="Oval 250">
                    <a:extLst>
                      <a:ext uri="{FF2B5EF4-FFF2-40B4-BE49-F238E27FC236}">
                        <a16:creationId xmlns:a16="http://schemas.microsoft.com/office/drawing/2014/main" id="{5BB7E691-B40B-4B80-81FA-E71737230D38}"/>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7" name="Freeform 251">
                    <a:extLst>
                      <a:ext uri="{FF2B5EF4-FFF2-40B4-BE49-F238E27FC236}">
                        <a16:creationId xmlns:a16="http://schemas.microsoft.com/office/drawing/2014/main" id="{5CF91C62-14E6-46B2-94C0-BFAE7B955474}"/>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8" name="Freeform 252">
                    <a:extLst>
                      <a:ext uri="{FF2B5EF4-FFF2-40B4-BE49-F238E27FC236}">
                        <a16:creationId xmlns:a16="http://schemas.microsoft.com/office/drawing/2014/main" id="{84AFC9F1-211D-4B12-9F54-DD508BB672C6}"/>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9" name="Freeform 253">
                    <a:extLst>
                      <a:ext uri="{FF2B5EF4-FFF2-40B4-BE49-F238E27FC236}">
                        <a16:creationId xmlns:a16="http://schemas.microsoft.com/office/drawing/2014/main" id="{279FEC13-1A76-421C-87E2-C7C6E50BF9F8}"/>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0" name="Oval 254">
                    <a:extLst>
                      <a:ext uri="{FF2B5EF4-FFF2-40B4-BE49-F238E27FC236}">
                        <a16:creationId xmlns:a16="http://schemas.microsoft.com/office/drawing/2014/main" id="{4AD5F4B0-1E7B-4F7B-9FB8-36625604B739}"/>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1" name="Freeform 255">
                    <a:extLst>
                      <a:ext uri="{FF2B5EF4-FFF2-40B4-BE49-F238E27FC236}">
                        <a16:creationId xmlns:a16="http://schemas.microsoft.com/office/drawing/2014/main" id="{986A7C63-75D5-486B-A950-745302D9F94B}"/>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2" name="Freeform 256">
                    <a:extLst>
                      <a:ext uri="{FF2B5EF4-FFF2-40B4-BE49-F238E27FC236}">
                        <a16:creationId xmlns:a16="http://schemas.microsoft.com/office/drawing/2014/main" id="{FCA11071-362D-4253-9B53-1D430976F397}"/>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3" name="Freeform 257">
                    <a:extLst>
                      <a:ext uri="{FF2B5EF4-FFF2-40B4-BE49-F238E27FC236}">
                        <a16:creationId xmlns:a16="http://schemas.microsoft.com/office/drawing/2014/main" id="{AE6767E0-9CB2-4B01-82D0-325A7934C9BE}"/>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452" name="Donut 497">
                  <a:extLst>
                    <a:ext uri="{FF2B5EF4-FFF2-40B4-BE49-F238E27FC236}">
                      <a16:creationId xmlns:a16="http://schemas.microsoft.com/office/drawing/2014/main" id="{AB682D23-3294-4628-B3AF-4E4C4E5FEBEF}"/>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64" name="Group 463">
                <a:extLst>
                  <a:ext uri="{FF2B5EF4-FFF2-40B4-BE49-F238E27FC236}">
                    <a16:creationId xmlns:a16="http://schemas.microsoft.com/office/drawing/2014/main" id="{24CBE5AC-101B-464C-8F15-91FA254F0EED}"/>
                  </a:ext>
                </a:extLst>
              </p:cNvPr>
              <p:cNvGrpSpPr/>
              <p:nvPr/>
            </p:nvGrpSpPr>
            <p:grpSpPr>
              <a:xfrm>
                <a:off x="6490991" y="4934661"/>
                <a:ext cx="618833" cy="618833"/>
                <a:chOff x="4179295" y="3183652"/>
                <a:chExt cx="392110" cy="392110"/>
              </a:xfrm>
              <a:solidFill>
                <a:schemeClr val="tx1"/>
              </a:solidFill>
            </p:grpSpPr>
            <p:sp>
              <p:nvSpPr>
                <p:cNvPr id="465" name="Freeform 15">
                  <a:extLst>
                    <a:ext uri="{FF2B5EF4-FFF2-40B4-BE49-F238E27FC236}">
                      <a16:creationId xmlns:a16="http://schemas.microsoft.com/office/drawing/2014/main" id="{C6FE6D8F-CACA-49DE-A037-1195DC30C076}"/>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6" name="Donut 485">
                  <a:extLst>
                    <a:ext uri="{FF2B5EF4-FFF2-40B4-BE49-F238E27FC236}">
                      <a16:creationId xmlns:a16="http://schemas.microsoft.com/office/drawing/2014/main" id="{CD40E61B-7CBB-40FA-AE06-00A42FB1E8BF}"/>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9" name="Rounded Rectangle 10">
                <a:extLst>
                  <a:ext uri="{FF2B5EF4-FFF2-40B4-BE49-F238E27FC236}">
                    <a16:creationId xmlns:a16="http://schemas.microsoft.com/office/drawing/2014/main" id="{6274B900-C166-436B-8E5A-F8E4830A736E}"/>
                  </a:ext>
                </a:extLst>
              </p:cNvPr>
              <p:cNvSpPr/>
              <p:nvPr/>
            </p:nvSpPr>
            <p:spPr>
              <a:xfrm>
                <a:off x="3335864" y="1092954"/>
                <a:ext cx="5584307" cy="4672092"/>
              </a:xfrm>
              <a:prstGeom prst="roundRect">
                <a:avLst/>
              </a:prstGeom>
              <a:solidFill>
                <a:schemeClr val="bg1">
                  <a:alpha val="77000"/>
                </a:schemeClr>
              </a:solid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tIns="0" bIns="0" rtlCol="0" anchor="t"/>
              <a:lstStyle/>
              <a:p>
                <a:pPr algn="ctr"/>
                <a:r>
                  <a:rPr lang="en-US">
                    <a:solidFill>
                      <a:schemeClr val="tx1"/>
                    </a:solidFill>
                  </a:rPr>
                  <a:t>Orleans</a:t>
                </a:r>
              </a:p>
            </p:txBody>
          </p:sp>
          <p:sp>
            <p:nvSpPr>
              <p:cNvPr id="222" name="Oval 221">
                <a:extLst>
                  <a:ext uri="{FF2B5EF4-FFF2-40B4-BE49-F238E27FC236}">
                    <a16:creationId xmlns:a16="http://schemas.microsoft.com/office/drawing/2014/main" id="{B005E347-BDF5-431F-B9B9-D6E78F4E0E04}"/>
                  </a:ext>
                </a:extLst>
              </p:cNvPr>
              <p:cNvSpPr/>
              <p:nvPr/>
            </p:nvSpPr>
            <p:spPr>
              <a:xfrm>
                <a:off x="4617599" y="1979285"/>
                <a:ext cx="3162312" cy="3162312"/>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3" name="Picture 222">
                <a:extLst>
                  <a:ext uri="{FF2B5EF4-FFF2-40B4-BE49-F238E27FC236}">
                    <a16:creationId xmlns:a16="http://schemas.microsoft.com/office/drawing/2014/main" id="{F05AFB4F-8A1E-456C-BA3D-56E926E57B99}"/>
                  </a:ext>
                </a:extLst>
              </p:cNvPr>
              <p:cNvPicPr>
                <a:picLocks noChangeAspect="1"/>
              </p:cNvPicPr>
              <p:nvPr/>
            </p:nvPicPr>
            <p:blipFill>
              <a:blip r:embed="rId6"/>
              <a:stretch>
                <a:fillRect/>
              </a:stretch>
            </p:blipFill>
            <p:spPr>
              <a:xfrm>
                <a:off x="4266538" y="2546168"/>
                <a:ext cx="861638" cy="682000"/>
              </a:xfrm>
              <a:prstGeom prst="rect">
                <a:avLst/>
              </a:prstGeom>
            </p:spPr>
          </p:pic>
          <p:pic>
            <p:nvPicPr>
              <p:cNvPr id="224" name="Picture 223">
                <a:extLst>
                  <a:ext uri="{FF2B5EF4-FFF2-40B4-BE49-F238E27FC236}">
                    <a16:creationId xmlns:a16="http://schemas.microsoft.com/office/drawing/2014/main" id="{672DE1D3-D87A-40A6-84DE-5E68FB583B90}"/>
                  </a:ext>
                </a:extLst>
              </p:cNvPr>
              <p:cNvPicPr>
                <a:picLocks noChangeAspect="1"/>
              </p:cNvPicPr>
              <p:nvPr/>
            </p:nvPicPr>
            <p:blipFill>
              <a:blip r:embed="rId6"/>
              <a:stretch>
                <a:fillRect/>
              </a:stretch>
            </p:blipFill>
            <p:spPr>
              <a:xfrm>
                <a:off x="5799972" y="4824348"/>
                <a:ext cx="861638" cy="682000"/>
              </a:xfrm>
              <a:prstGeom prst="rect">
                <a:avLst/>
              </a:prstGeom>
            </p:spPr>
          </p:pic>
          <p:pic>
            <p:nvPicPr>
              <p:cNvPr id="225" name="Picture 224">
                <a:extLst>
                  <a:ext uri="{FF2B5EF4-FFF2-40B4-BE49-F238E27FC236}">
                    <a16:creationId xmlns:a16="http://schemas.microsoft.com/office/drawing/2014/main" id="{44F2A956-28C1-437B-AB0A-B594B68BAEE6}"/>
                  </a:ext>
                </a:extLst>
              </p:cNvPr>
              <p:cNvPicPr>
                <a:picLocks noChangeAspect="1"/>
              </p:cNvPicPr>
              <p:nvPr/>
            </p:nvPicPr>
            <p:blipFill>
              <a:blip r:embed="rId6"/>
              <a:stretch>
                <a:fillRect/>
              </a:stretch>
            </p:blipFill>
            <p:spPr>
              <a:xfrm>
                <a:off x="7204451" y="2546168"/>
                <a:ext cx="861638" cy="682000"/>
              </a:xfrm>
              <a:prstGeom prst="rect">
                <a:avLst/>
              </a:prstGeom>
            </p:spPr>
          </p:pic>
          <p:pic>
            <p:nvPicPr>
              <p:cNvPr id="226" name="Picture 225">
                <a:extLst>
                  <a:ext uri="{FF2B5EF4-FFF2-40B4-BE49-F238E27FC236}">
                    <a16:creationId xmlns:a16="http://schemas.microsoft.com/office/drawing/2014/main" id="{6F18CA9B-3CA8-4503-B52B-7F24B37F0B48}"/>
                  </a:ext>
                </a:extLst>
              </p:cNvPr>
              <p:cNvPicPr>
                <a:picLocks noChangeAspect="1"/>
              </p:cNvPicPr>
              <p:nvPr/>
            </p:nvPicPr>
            <p:blipFill>
              <a:blip r:embed="rId6"/>
              <a:stretch>
                <a:fillRect/>
              </a:stretch>
            </p:blipFill>
            <p:spPr>
              <a:xfrm>
                <a:off x="5799972" y="1739155"/>
                <a:ext cx="861638" cy="682000"/>
              </a:xfrm>
              <a:prstGeom prst="rect">
                <a:avLst/>
              </a:prstGeom>
            </p:spPr>
          </p:pic>
          <p:pic>
            <p:nvPicPr>
              <p:cNvPr id="227" name="Picture 226">
                <a:extLst>
                  <a:ext uri="{FF2B5EF4-FFF2-40B4-BE49-F238E27FC236}">
                    <a16:creationId xmlns:a16="http://schemas.microsoft.com/office/drawing/2014/main" id="{E3FC4627-FE13-43E3-886E-F5922CCE3E82}"/>
                  </a:ext>
                </a:extLst>
              </p:cNvPr>
              <p:cNvPicPr>
                <a:picLocks noChangeAspect="1"/>
              </p:cNvPicPr>
              <p:nvPr/>
            </p:nvPicPr>
            <p:blipFill>
              <a:blip r:embed="rId6"/>
              <a:stretch>
                <a:fillRect/>
              </a:stretch>
            </p:blipFill>
            <p:spPr>
              <a:xfrm>
                <a:off x="4266538" y="3841135"/>
                <a:ext cx="861638" cy="682000"/>
              </a:xfrm>
              <a:prstGeom prst="rect">
                <a:avLst/>
              </a:prstGeom>
            </p:spPr>
          </p:pic>
          <p:pic>
            <p:nvPicPr>
              <p:cNvPr id="228" name="Picture 227">
                <a:extLst>
                  <a:ext uri="{FF2B5EF4-FFF2-40B4-BE49-F238E27FC236}">
                    <a16:creationId xmlns:a16="http://schemas.microsoft.com/office/drawing/2014/main" id="{95A4E4B3-A2B9-42AF-BBFE-BE1AC1336FE4}"/>
                  </a:ext>
                </a:extLst>
              </p:cNvPr>
              <p:cNvPicPr>
                <a:picLocks noChangeAspect="1"/>
              </p:cNvPicPr>
              <p:nvPr/>
            </p:nvPicPr>
            <p:blipFill>
              <a:blip r:embed="rId6"/>
              <a:stretch>
                <a:fillRect/>
              </a:stretch>
            </p:blipFill>
            <p:spPr>
              <a:xfrm>
                <a:off x="7204451" y="3841135"/>
                <a:ext cx="861638" cy="682000"/>
              </a:xfrm>
              <a:prstGeom prst="rect">
                <a:avLst/>
              </a:prstGeom>
            </p:spPr>
          </p:pic>
        </p:grpSp>
        <p:grpSp>
          <p:nvGrpSpPr>
            <p:cNvPr id="2" name="Group 1">
              <a:extLst>
                <a:ext uri="{FF2B5EF4-FFF2-40B4-BE49-F238E27FC236}">
                  <a16:creationId xmlns:a16="http://schemas.microsoft.com/office/drawing/2014/main" id="{DF064623-EE51-4E36-A98E-1B2E9598F103}"/>
                </a:ext>
              </a:extLst>
            </p:cNvPr>
            <p:cNvGrpSpPr/>
            <p:nvPr/>
          </p:nvGrpSpPr>
          <p:grpSpPr>
            <a:xfrm>
              <a:off x="9830859" y="1092953"/>
              <a:ext cx="1523726" cy="4672093"/>
              <a:chOff x="9830859" y="1092953"/>
              <a:chExt cx="1523726" cy="4672093"/>
            </a:xfrm>
          </p:grpSpPr>
          <p:grpSp>
            <p:nvGrpSpPr>
              <p:cNvPr id="10" name="Group 9">
                <a:extLst>
                  <a:ext uri="{FF2B5EF4-FFF2-40B4-BE49-F238E27FC236}">
                    <a16:creationId xmlns:a16="http://schemas.microsoft.com/office/drawing/2014/main" id="{BECFF608-A21B-4CEE-A5C6-C5838FDE3DF1}"/>
                  </a:ext>
                </a:extLst>
              </p:cNvPr>
              <p:cNvGrpSpPr/>
              <p:nvPr/>
            </p:nvGrpSpPr>
            <p:grpSpPr>
              <a:xfrm>
                <a:off x="9830859" y="1092953"/>
                <a:ext cx="1523726" cy="4672093"/>
                <a:chOff x="4605251" y="1481980"/>
                <a:chExt cx="1296786" cy="3469777"/>
              </a:xfrm>
            </p:grpSpPr>
            <p:pic>
              <p:nvPicPr>
                <p:cNvPr id="11" name="Picture 10">
                  <a:extLst>
                    <a:ext uri="{FF2B5EF4-FFF2-40B4-BE49-F238E27FC236}">
                      <a16:creationId xmlns:a16="http://schemas.microsoft.com/office/drawing/2014/main" id="{5F31004A-CC0F-4904-A80F-5B1C9CCD55B7}"/>
                    </a:ext>
                  </a:extLst>
                </p:cNvPr>
                <p:cNvPicPr>
                  <a:picLocks noChangeAspect="1"/>
                </p:cNvPicPr>
                <p:nvPr/>
              </p:nvPicPr>
              <p:blipFill>
                <a:blip r:embed="rId7"/>
                <a:stretch>
                  <a:fillRect/>
                </a:stretch>
              </p:blipFill>
              <p:spPr>
                <a:xfrm>
                  <a:off x="4822825" y="2981476"/>
                  <a:ext cx="861638" cy="682000"/>
                </a:xfrm>
                <a:prstGeom prst="rect">
                  <a:avLst/>
                </a:prstGeom>
              </p:spPr>
            </p:pic>
            <p:sp>
              <p:nvSpPr>
                <p:cNvPr id="12" name="Rounded Rectangle 19">
                  <a:extLst>
                    <a:ext uri="{FF2B5EF4-FFF2-40B4-BE49-F238E27FC236}">
                      <a16:creationId xmlns:a16="http://schemas.microsoft.com/office/drawing/2014/main" id="{AD3EB081-548C-40E7-A910-DE055C806B13}"/>
                    </a:ext>
                  </a:extLst>
                </p:cNvPr>
                <p:cNvSpPr/>
                <p:nvPr/>
              </p:nvSpPr>
              <p:spPr>
                <a:xfrm>
                  <a:off x="4605251" y="1481980"/>
                  <a:ext cx="1296786" cy="3469777"/>
                </a:xfrm>
                <a:prstGeom prst="roundRect">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t"/>
                <a:lstStyle/>
                <a:p>
                  <a:pPr algn="ctr"/>
                  <a:r>
                    <a:rPr lang="en-US">
                      <a:solidFill>
                        <a:schemeClr val="tx1"/>
                      </a:solidFill>
                    </a:rPr>
                    <a:t>Storage</a:t>
                  </a:r>
                </a:p>
              </p:txBody>
            </p:sp>
          </p:grpSp>
          <p:pic>
            <p:nvPicPr>
              <p:cNvPr id="230" name="Picture 229">
                <a:extLst>
                  <a:ext uri="{FF2B5EF4-FFF2-40B4-BE49-F238E27FC236}">
                    <a16:creationId xmlns:a16="http://schemas.microsoft.com/office/drawing/2014/main" id="{316ED8E9-F312-468F-B6F7-78A4B6FBD006}"/>
                  </a:ext>
                </a:extLst>
              </p:cNvPr>
              <p:cNvPicPr>
                <a:picLocks noChangeAspect="1"/>
              </p:cNvPicPr>
              <p:nvPr/>
            </p:nvPicPr>
            <p:blipFill>
              <a:blip r:embed="rId7"/>
              <a:stretch>
                <a:fillRect/>
              </a:stretch>
            </p:blipFill>
            <p:spPr>
              <a:xfrm>
                <a:off x="10086509" y="4526863"/>
                <a:ext cx="1012426" cy="918321"/>
              </a:xfrm>
              <a:prstGeom prst="rect">
                <a:avLst/>
              </a:prstGeom>
            </p:spPr>
          </p:pic>
          <p:pic>
            <p:nvPicPr>
              <p:cNvPr id="231" name="Picture 230">
                <a:extLst>
                  <a:ext uri="{FF2B5EF4-FFF2-40B4-BE49-F238E27FC236}">
                    <a16:creationId xmlns:a16="http://schemas.microsoft.com/office/drawing/2014/main" id="{1C7A386E-5393-40A5-AC0C-080EB070FDF8}"/>
                  </a:ext>
                </a:extLst>
              </p:cNvPr>
              <p:cNvPicPr>
                <a:picLocks noChangeAspect="1"/>
              </p:cNvPicPr>
              <p:nvPr/>
            </p:nvPicPr>
            <p:blipFill>
              <a:blip r:embed="rId7"/>
              <a:stretch>
                <a:fillRect/>
              </a:stretch>
            </p:blipFill>
            <p:spPr>
              <a:xfrm>
                <a:off x="10086509" y="1697641"/>
                <a:ext cx="1012426" cy="918321"/>
              </a:xfrm>
              <a:prstGeom prst="rect">
                <a:avLst/>
              </a:prstGeom>
            </p:spPr>
          </p:pic>
        </p:grpSp>
      </p:grpSp>
    </p:spTree>
    <p:extLst>
      <p:ext uri="{BB962C8B-B14F-4D97-AF65-F5344CB8AC3E}">
        <p14:creationId xmlns:p14="http://schemas.microsoft.com/office/powerpoint/2010/main" val="37942460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5203E619-7936-48BE-8A07-F447348F45BA}"/>
              </a:ext>
            </a:extLst>
          </p:cNvPr>
          <p:cNvGrpSpPr/>
          <p:nvPr/>
        </p:nvGrpSpPr>
        <p:grpSpPr>
          <a:xfrm>
            <a:off x="837414" y="1092953"/>
            <a:ext cx="10517171" cy="4672094"/>
            <a:chOff x="837414" y="1092953"/>
            <a:chExt cx="10517171" cy="4672094"/>
          </a:xfrm>
        </p:grpSpPr>
        <p:grpSp>
          <p:nvGrpSpPr>
            <p:cNvPr id="4" name="Group 3">
              <a:extLst>
                <a:ext uri="{FF2B5EF4-FFF2-40B4-BE49-F238E27FC236}">
                  <a16:creationId xmlns:a16="http://schemas.microsoft.com/office/drawing/2014/main" id="{BBCB6C28-561F-40C5-B285-D57DC1B299F4}"/>
                </a:ext>
              </a:extLst>
            </p:cNvPr>
            <p:cNvGrpSpPr/>
            <p:nvPr/>
          </p:nvGrpSpPr>
          <p:grpSpPr>
            <a:xfrm>
              <a:off x="837414" y="1092953"/>
              <a:ext cx="1587762" cy="4672094"/>
              <a:chOff x="756457" y="1482807"/>
              <a:chExt cx="1296786" cy="3469777"/>
            </a:xfrm>
          </p:grpSpPr>
          <p:pic>
            <p:nvPicPr>
              <p:cNvPr id="5" name="Picture 4">
                <a:extLst>
                  <a:ext uri="{FF2B5EF4-FFF2-40B4-BE49-F238E27FC236}">
                    <a16:creationId xmlns:a16="http://schemas.microsoft.com/office/drawing/2014/main" id="{8F785965-AC6E-4BCE-A6EF-4F6D8707D03E}"/>
                  </a:ext>
                </a:extLst>
              </p:cNvPr>
              <p:cNvPicPr>
                <a:picLocks noChangeAspect="1"/>
              </p:cNvPicPr>
              <p:nvPr/>
            </p:nvPicPr>
            <p:blipFill>
              <a:blip r:embed="rId3"/>
              <a:stretch>
                <a:fillRect/>
              </a:stretch>
            </p:blipFill>
            <p:spPr>
              <a:xfrm>
                <a:off x="974031" y="1929917"/>
                <a:ext cx="861638" cy="682000"/>
              </a:xfrm>
              <a:prstGeom prst="rect">
                <a:avLst/>
              </a:prstGeom>
            </p:spPr>
          </p:pic>
          <p:pic>
            <p:nvPicPr>
              <p:cNvPr id="6" name="Picture 5">
                <a:extLst>
                  <a:ext uri="{FF2B5EF4-FFF2-40B4-BE49-F238E27FC236}">
                    <a16:creationId xmlns:a16="http://schemas.microsoft.com/office/drawing/2014/main" id="{5C87A45D-7DCB-4F92-AC8D-8994AFE7A339}"/>
                  </a:ext>
                </a:extLst>
              </p:cNvPr>
              <p:cNvPicPr>
                <a:picLocks noChangeAspect="1"/>
              </p:cNvPicPr>
              <p:nvPr/>
            </p:nvPicPr>
            <p:blipFill>
              <a:blip r:embed="rId4"/>
              <a:stretch>
                <a:fillRect/>
              </a:stretch>
            </p:blipFill>
            <p:spPr>
              <a:xfrm>
                <a:off x="974031" y="2981476"/>
                <a:ext cx="861638" cy="682000"/>
              </a:xfrm>
              <a:prstGeom prst="rect">
                <a:avLst/>
              </a:prstGeom>
            </p:spPr>
          </p:pic>
          <p:pic>
            <p:nvPicPr>
              <p:cNvPr id="7" name="Picture 6">
                <a:extLst>
                  <a:ext uri="{FF2B5EF4-FFF2-40B4-BE49-F238E27FC236}">
                    <a16:creationId xmlns:a16="http://schemas.microsoft.com/office/drawing/2014/main" id="{6963BC0A-4956-41B4-BFC3-9E44D5699846}"/>
                  </a:ext>
                </a:extLst>
              </p:cNvPr>
              <p:cNvPicPr>
                <a:picLocks noChangeAspect="1"/>
              </p:cNvPicPr>
              <p:nvPr/>
            </p:nvPicPr>
            <p:blipFill>
              <a:blip r:embed="rId5"/>
              <a:stretch>
                <a:fillRect/>
              </a:stretch>
            </p:blipFill>
            <p:spPr>
              <a:xfrm>
                <a:off x="974031" y="4033035"/>
                <a:ext cx="861638" cy="682000"/>
              </a:xfrm>
              <a:prstGeom prst="rect">
                <a:avLst/>
              </a:prstGeom>
            </p:spPr>
          </p:pic>
          <p:sp>
            <p:nvSpPr>
              <p:cNvPr id="8" name="Rounded Rectangle 9">
                <a:extLst>
                  <a:ext uri="{FF2B5EF4-FFF2-40B4-BE49-F238E27FC236}">
                    <a16:creationId xmlns:a16="http://schemas.microsoft.com/office/drawing/2014/main" id="{3D0440A5-C7E4-490E-8A20-65E37707023B}"/>
                  </a:ext>
                </a:extLst>
              </p:cNvPr>
              <p:cNvSpPr/>
              <p:nvPr/>
            </p:nvSpPr>
            <p:spPr>
              <a:xfrm>
                <a:off x="756457" y="1482807"/>
                <a:ext cx="1296786" cy="3469777"/>
              </a:xfrm>
              <a:prstGeom prst="roundRect">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t"/>
              <a:lstStyle/>
              <a:p>
                <a:pPr algn="ctr"/>
                <a:r>
                  <a:rPr lang="en-US">
                    <a:solidFill>
                      <a:schemeClr val="tx1"/>
                    </a:solidFill>
                  </a:rPr>
                  <a:t>Frontends</a:t>
                </a:r>
              </a:p>
            </p:txBody>
          </p:sp>
        </p:grpSp>
        <p:sp>
          <p:nvSpPr>
            <p:cNvPr id="13" name="Striped Right Arrow 28">
              <a:extLst>
                <a:ext uri="{FF2B5EF4-FFF2-40B4-BE49-F238E27FC236}">
                  <a16:creationId xmlns:a16="http://schemas.microsoft.com/office/drawing/2014/main" id="{E8496982-7C45-4506-A379-D838E2D94010}"/>
                </a:ext>
              </a:extLst>
            </p:cNvPr>
            <p:cNvSpPr/>
            <p:nvPr/>
          </p:nvSpPr>
          <p:spPr>
            <a:xfrm>
              <a:off x="2682812" y="3113374"/>
              <a:ext cx="395416" cy="560104"/>
            </a:xfrm>
            <a:prstGeom prst="stripedRightArrow">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gradFill>
                  <a:gsLst>
                    <a:gs pos="0">
                      <a:schemeClr val="tx2"/>
                    </a:gs>
                    <a:gs pos="100000">
                      <a:schemeClr val="tx2"/>
                    </a:gs>
                  </a:gsLst>
                  <a:lin ang="16200000" scaled="0"/>
                </a:gradFill>
              </a:endParaRPr>
            </a:p>
          </p:txBody>
        </p:sp>
        <p:sp>
          <p:nvSpPr>
            <p:cNvPr id="14" name="Striped Right Arrow 30">
              <a:extLst>
                <a:ext uri="{FF2B5EF4-FFF2-40B4-BE49-F238E27FC236}">
                  <a16:creationId xmlns:a16="http://schemas.microsoft.com/office/drawing/2014/main" id="{012D85D5-F0EF-41AA-B5CA-CA5A0A5461D2}"/>
                </a:ext>
              </a:extLst>
            </p:cNvPr>
            <p:cNvSpPr/>
            <p:nvPr/>
          </p:nvSpPr>
          <p:spPr>
            <a:xfrm>
              <a:off x="9177807" y="3196122"/>
              <a:ext cx="395416" cy="560104"/>
            </a:xfrm>
            <a:prstGeom prst="stripedRightArrow">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gradFill>
                  <a:gsLst>
                    <a:gs pos="0">
                      <a:schemeClr val="tx2"/>
                    </a:gs>
                    <a:gs pos="100000">
                      <a:schemeClr val="tx2"/>
                    </a:gs>
                  </a:gsLst>
                  <a:lin ang="16200000" scaled="0"/>
                </a:gradFill>
              </a:endParaRPr>
            </a:p>
          </p:txBody>
        </p:sp>
        <p:grpSp>
          <p:nvGrpSpPr>
            <p:cNvPr id="15" name="Group 14">
              <a:extLst>
                <a:ext uri="{FF2B5EF4-FFF2-40B4-BE49-F238E27FC236}">
                  <a16:creationId xmlns:a16="http://schemas.microsoft.com/office/drawing/2014/main" id="{4DAA1423-64B7-4B0E-A372-634BAEBF9813}"/>
                </a:ext>
              </a:extLst>
            </p:cNvPr>
            <p:cNvGrpSpPr/>
            <p:nvPr/>
          </p:nvGrpSpPr>
          <p:grpSpPr>
            <a:xfrm>
              <a:off x="3335864" y="1092954"/>
              <a:ext cx="5584307" cy="4672092"/>
              <a:chOff x="3335864" y="1092954"/>
              <a:chExt cx="5584307" cy="4672092"/>
            </a:xfrm>
          </p:grpSpPr>
          <p:grpSp>
            <p:nvGrpSpPr>
              <p:cNvPr id="238" name="Group 237">
                <a:extLst>
                  <a:ext uri="{FF2B5EF4-FFF2-40B4-BE49-F238E27FC236}">
                    <a16:creationId xmlns:a16="http://schemas.microsoft.com/office/drawing/2014/main" id="{9D922DA1-CFC7-4CA8-95AF-A911F17398BB}"/>
                  </a:ext>
                </a:extLst>
              </p:cNvPr>
              <p:cNvGrpSpPr/>
              <p:nvPr/>
            </p:nvGrpSpPr>
            <p:grpSpPr>
              <a:xfrm>
                <a:off x="7377424" y="1652501"/>
                <a:ext cx="618833" cy="618833"/>
                <a:chOff x="4604545" y="1640238"/>
                <a:chExt cx="392110" cy="392110"/>
              </a:xfrm>
              <a:solidFill>
                <a:schemeClr val="tx1"/>
              </a:solidFill>
            </p:grpSpPr>
            <p:grpSp>
              <p:nvGrpSpPr>
                <p:cNvPr id="239" name="Group 36">
                  <a:extLst>
                    <a:ext uri="{FF2B5EF4-FFF2-40B4-BE49-F238E27FC236}">
                      <a16:creationId xmlns:a16="http://schemas.microsoft.com/office/drawing/2014/main" id="{C14F692D-4562-421E-AAD5-58295F012B84}"/>
                    </a:ext>
                  </a:extLst>
                </p:cNvPr>
                <p:cNvGrpSpPr/>
                <p:nvPr/>
              </p:nvGrpSpPr>
              <p:grpSpPr bwMode="black">
                <a:xfrm>
                  <a:off x="4673640" y="1736214"/>
                  <a:ext cx="253920" cy="200159"/>
                  <a:chOff x="3358790" y="376388"/>
                  <a:chExt cx="1516063" cy="1195388"/>
                </a:xfrm>
                <a:grpFill/>
              </p:grpSpPr>
              <p:sp>
                <p:nvSpPr>
                  <p:cNvPr id="241" name="Freeform 26">
                    <a:extLst>
                      <a:ext uri="{FF2B5EF4-FFF2-40B4-BE49-F238E27FC236}">
                        <a16:creationId xmlns:a16="http://schemas.microsoft.com/office/drawing/2014/main" id="{7349C735-8CFF-4D0D-95A6-3E6856C93341}"/>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2" name="Freeform 27">
                    <a:extLst>
                      <a:ext uri="{FF2B5EF4-FFF2-40B4-BE49-F238E27FC236}">
                        <a16:creationId xmlns:a16="http://schemas.microsoft.com/office/drawing/2014/main" id="{A5DD8529-BAB6-41CF-B187-97A71FDE6A70}"/>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3" name="Freeform 28">
                    <a:extLst>
                      <a:ext uri="{FF2B5EF4-FFF2-40B4-BE49-F238E27FC236}">
                        <a16:creationId xmlns:a16="http://schemas.microsoft.com/office/drawing/2014/main" id="{86B4CB01-B3C4-4706-BD12-9B218F661B9C}"/>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4" name="Freeform 29">
                    <a:extLst>
                      <a:ext uri="{FF2B5EF4-FFF2-40B4-BE49-F238E27FC236}">
                        <a16:creationId xmlns:a16="http://schemas.microsoft.com/office/drawing/2014/main" id="{10D89AB6-1DC8-4CA2-90FF-7A6747FC411F}"/>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5" name="Oval 30">
                    <a:extLst>
                      <a:ext uri="{FF2B5EF4-FFF2-40B4-BE49-F238E27FC236}">
                        <a16:creationId xmlns:a16="http://schemas.microsoft.com/office/drawing/2014/main" id="{6A575F4D-E7D3-4536-934C-BD810250B99D}"/>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6" name="Oval 31">
                    <a:extLst>
                      <a:ext uri="{FF2B5EF4-FFF2-40B4-BE49-F238E27FC236}">
                        <a16:creationId xmlns:a16="http://schemas.microsoft.com/office/drawing/2014/main" id="{2208B318-D27E-4F05-A294-40AAF1B5BB1C}"/>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240" name="Donut 443">
                  <a:extLst>
                    <a:ext uri="{FF2B5EF4-FFF2-40B4-BE49-F238E27FC236}">
                      <a16:creationId xmlns:a16="http://schemas.microsoft.com/office/drawing/2014/main" id="{8F55CA5E-83D4-4FE3-B569-450B85A86A56}"/>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261" name="Group 260">
                <a:extLst>
                  <a:ext uri="{FF2B5EF4-FFF2-40B4-BE49-F238E27FC236}">
                    <a16:creationId xmlns:a16="http://schemas.microsoft.com/office/drawing/2014/main" id="{26758628-4790-474E-ADFB-B8164D5CCC69}"/>
                  </a:ext>
                </a:extLst>
              </p:cNvPr>
              <p:cNvGrpSpPr/>
              <p:nvPr/>
            </p:nvGrpSpPr>
            <p:grpSpPr>
              <a:xfrm>
                <a:off x="7429415" y="2402470"/>
                <a:ext cx="618833" cy="618833"/>
                <a:chOff x="3233165" y="1874357"/>
                <a:chExt cx="392110" cy="392110"/>
              </a:xfrm>
              <a:solidFill>
                <a:schemeClr val="tx1"/>
              </a:solidFill>
            </p:grpSpPr>
            <p:sp>
              <p:nvSpPr>
                <p:cNvPr id="262" name="Freeform 7">
                  <a:extLst>
                    <a:ext uri="{FF2B5EF4-FFF2-40B4-BE49-F238E27FC236}">
                      <a16:creationId xmlns:a16="http://schemas.microsoft.com/office/drawing/2014/main" id="{7AC1B760-2939-466D-AD97-E59AA2039057}"/>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63" name="Donut 480">
                  <a:extLst>
                    <a:ext uri="{FF2B5EF4-FFF2-40B4-BE49-F238E27FC236}">
                      <a16:creationId xmlns:a16="http://schemas.microsoft.com/office/drawing/2014/main" id="{C60CD4AF-25AF-4611-9093-85DF6840A8B4}"/>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266" name="Group 265">
                <a:extLst>
                  <a:ext uri="{FF2B5EF4-FFF2-40B4-BE49-F238E27FC236}">
                    <a16:creationId xmlns:a16="http://schemas.microsoft.com/office/drawing/2014/main" id="{BAF3AFD6-C12B-465B-A1E7-F84024D969C1}"/>
                  </a:ext>
                </a:extLst>
              </p:cNvPr>
              <p:cNvGrpSpPr/>
              <p:nvPr/>
            </p:nvGrpSpPr>
            <p:grpSpPr>
              <a:xfrm>
                <a:off x="7324507" y="3164041"/>
                <a:ext cx="618833" cy="618833"/>
                <a:chOff x="4179295" y="3183652"/>
                <a:chExt cx="392110" cy="392110"/>
              </a:xfrm>
              <a:solidFill>
                <a:schemeClr val="tx1"/>
              </a:solidFill>
            </p:grpSpPr>
            <p:sp>
              <p:nvSpPr>
                <p:cNvPr id="267" name="Freeform 15">
                  <a:extLst>
                    <a:ext uri="{FF2B5EF4-FFF2-40B4-BE49-F238E27FC236}">
                      <a16:creationId xmlns:a16="http://schemas.microsoft.com/office/drawing/2014/main" id="{E9B0FE1E-986D-43FA-98DD-45FF761F1E44}"/>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68" name="Donut 485">
                  <a:extLst>
                    <a:ext uri="{FF2B5EF4-FFF2-40B4-BE49-F238E27FC236}">
                      <a16:creationId xmlns:a16="http://schemas.microsoft.com/office/drawing/2014/main" id="{5C9D71FE-A543-45B4-91BC-1DAAAD44635C}"/>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278" name="Group 277">
                <a:extLst>
                  <a:ext uri="{FF2B5EF4-FFF2-40B4-BE49-F238E27FC236}">
                    <a16:creationId xmlns:a16="http://schemas.microsoft.com/office/drawing/2014/main" id="{78A5713F-4590-42EC-9F8E-CA4D363AAF54}"/>
                  </a:ext>
                </a:extLst>
              </p:cNvPr>
              <p:cNvGrpSpPr/>
              <p:nvPr/>
            </p:nvGrpSpPr>
            <p:grpSpPr>
              <a:xfrm>
                <a:off x="7145461" y="4642980"/>
                <a:ext cx="618833" cy="618833"/>
                <a:chOff x="4046256" y="2408118"/>
                <a:chExt cx="392110" cy="392110"/>
              </a:xfrm>
              <a:solidFill>
                <a:schemeClr val="tx1"/>
              </a:solidFill>
            </p:grpSpPr>
            <p:grpSp>
              <p:nvGrpSpPr>
                <p:cNvPr id="279" name="Group 142">
                  <a:extLst>
                    <a:ext uri="{FF2B5EF4-FFF2-40B4-BE49-F238E27FC236}">
                      <a16:creationId xmlns:a16="http://schemas.microsoft.com/office/drawing/2014/main" id="{FE00EFCF-C0B8-423E-BD2F-DE9ECA22FDE8}"/>
                    </a:ext>
                  </a:extLst>
                </p:cNvPr>
                <p:cNvGrpSpPr/>
                <p:nvPr/>
              </p:nvGrpSpPr>
              <p:grpSpPr bwMode="black">
                <a:xfrm>
                  <a:off x="4134994" y="2521400"/>
                  <a:ext cx="214635" cy="165546"/>
                  <a:chOff x="6673850" y="4338638"/>
                  <a:chExt cx="1403351" cy="1082675"/>
                </a:xfrm>
                <a:grpFill/>
              </p:grpSpPr>
              <p:sp>
                <p:nvSpPr>
                  <p:cNvPr id="281" name="Freeform 247">
                    <a:extLst>
                      <a:ext uri="{FF2B5EF4-FFF2-40B4-BE49-F238E27FC236}">
                        <a16:creationId xmlns:a16="http://schemas.microsoft.com/office/drawing/2014/main" id="{FE69395A-2A1A-4F8E-B906-66BF3DB4FF18}"/>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2" name="Freeform 248">
                    <a:extLst>
                      <a:ext uri="{FF2B5EF4-FFF2-40B4-BE49-F238E27FC236}">
                        <a16:creationId xmlns:a16="http://schemas.microsoft.com/office/drawing/2014/main" id="{B58121B0-C390-4CB2-96B5-325CA8A89337}"/>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3" name="Freeform 249">
                    <a:extLst>
                      <a:ext uri="{FF2B5EF4-FFF2-40B4-BE49-F238E27FC236}">
                        <a16:creationId xmlns:a16="http://schemas.microsoft.com/office/drawing/2014/main" id="{F4A01A81-D70B-412D-9F27-C7F8B2373A19}"/>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4" name="Oval 250">
                    <a:extLst>
                      <a:ext uri="{FF2B5EF4-FFF2-40B4-BE49-F238E27FC236}">
                        <a16:creationId xmlns:a16="http://schemas.microsoft.com/office/drawing/2014/main" id="{0F5DDD7F-3CBD-4880-B7A3-2920394B6A61}"/>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5" name="Freeform 251">
                    <a:extLst>
                      <a:ext uri="{FF2B5EF4-FFF2-40B4-BE49-F238E27FC236}">
                        <a16:creationId xmlns:a16="http://schemas.microsoft.com/office/drawing/2014/main" id="{C71E2D9F-0D3B-4AC6-9147-4CF0D868723E}"/>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6" name="Freeform 252">
                    <a:extLst>
                      <a:ext uri="{FF2B5EF4-FFF2-40B4-BE49-F238E27FC236}">
                        <a16:creationId xmlns:a16="http://schemas.microsoft.com/office/drawing/2014/main" id="{0D814AB4-F8BB-432D-8C02-284E76449A99}"/>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7" name="Freeform 253">
                    <a:extLst>
                      <a:ext uri="{FF2B5EF4-FFF2-40B4-BE49-F238E27FC236}">
                        <a16:creationId xmlns:a16="http://schemas.microsoft.com/office/drawing/2014/main" id="{D52941DE-5C27-43DB-961D-9EF29C935BAB}"/>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8" name="Oval 254">
                    <a:extLst>
                      <a:ext uri="{FF2B5EF4-FFF2-40B4-BE49-F238E27FC236}">
                        <a16:creationId xmlns:a16="http://schemas.microsoft.com/office/drawing/2014/main" id="{6BF0E7FB-EA0A-432C-9D32-B1654D4DB746}"/>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9" name="Freeform 255">
                    <a:extLst>
                      <a:ext uri="{FF2B5EF4-FFF2-40B4-BE49-F238E27FC236}">
                        <a16:creationId xmlns:a16="http://schemas.microsoft.com/office/drawing/2014/main" id="{052BE8FE-E770-4ABB-A46A-C150B5613468}"/>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90" name="Freeform 256">
                    <a:extLst>
                      <a:ext uri="{FF2B5EF4-FFF2-40B4-BE49-F238E27FC236}">
                        <a16:creationId xmlns:a16="http://schemas.microsoft.com/office/drawing/2014/main" id="{3E8C538D-284C-47A0-8539-4547E9582EF7}"/>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91" name="Freeform 257">
                    <a:extLst>
                      <a:ext uri="{FF2B5EF4-FFF2-40B4-BE49-F238E27FC236}">
                        <a16:creationId xmlns:a16="http://schemas.microsoft.com/office/drawing/2014/main" id="{0A1A903D-C116-46F1-ADEF-E2A5F8422DB2}"/>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280" name="Donut 497">
                  <a:extLst>
                    <a:ext uri="{FF2B5EF4-FFF2-40B4-BE49-F238E27FC236}">
                      <a16:creationId xmlns:a16="http://schemas.microsoft.com/office/drawing/2014/main" id="{1B204E64-322E-4C6C-B565-430D96FD3EA4}"/>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293" name="Freeform 14">
                <a:extLst>
                  <a:ext uri="{FF2B5EF4-FFF2-40B4-BE49-F238E27FC236}">
                    <a16:creationId xmlns:a16="http://schemas.microsoft.com/office/drawing/2014/main" id="{532A95E3-BA65-447F-9D6F-0FA035D03ACF}"/>
                  </a:ext>
                </a:extLst>
              </p:cNvPr>
              <p:cNvSpPr>
                <a:spLocks noEditPoints="1"/>
              </p:cNvSpPr>
              <p:nvPr/>
            </p:nvSpPr>
            <p:spPr bwMode="black">
              <a:xfrm>
                <a:off x="7249284" y="3913605"/>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grpSp>
            <p:nvGrpSpPr>
              <p:cNvPr id="296" name="Group 295">
                <a:extLst>
                  <a:ext uri="{FF2B5EF4-FFF2-40B4-BE49-F238E27FC236}">
                    <a16:creationId xmlns:a16="http://schemas.microsoft.com/office/drawing/2014/main" id="{12B48276-0C81-452C-9EC3-3D58D00F7BB7}"/>
                  </a:ext>
                </a:extLst>
              </p:cNvPr>
              <p:cNvGrpSpPr/>
              <p:nvPr/>
            </p:nvGrpSpPr>
            <p:grpSpPr>
              <a:xfrm>
                <a:off x="7979651" y="4412247"/>
                <a:ext cx="618833" cy="618833"/>
                <a:chOff x="4604545" y="1640238"/>
                <a:chExt cx="392110" cy="392110"/>
              </a:xfrm>
              <a:solidFill>
                <a:schemeClr val="tx1"/>
              </a:solidFill>
            </p:grpSpPr>
            <p:grpSp>
              <p:nvGrpSpPr>
                <p:cNvPr id="297" name="Group 36">
                  <a:extLst>
                    <a:ext uri="{FF2B5EF4-FFF2-40B4-BE49-F238E27FC236}">
                      <a16:creationId xmlns:a16="http://schemas.microsoft.com/office/drawing/2014/main" id="{63FEF375-CC91-416E-A405-C7F5B0E600E7}"/>
                    </a:ext>
                  </a:extLst>
                </p:cNvPr>
                <p:cNvGrpSpPr/>
                <p:nvPr/>
              </p:nvGrpSpPr>
              <p:grpSpPr bwMode="black">
                <a:xfrm>
                  <a:off x="4673640" y="1736214"/>
                  <a:ext cx="253920" cy="200159"/>
                  <a:chOff x="3358790" y="376388"/>
                  <a:chExt cx="1516063" cy="1195388"/>
                </a:xfrm>
                <a:grpFill/>
              </p:grpSpPr>
              <p:sp>
                <p:nvSpPr>
                  <p:cNvPr id="299" name="Freeform 26">
                    <a:extLst>
                      <a:ext uri="{FF2B5EF4-FFF2-40B4-BE49-F238E27FC236}">
                        <a16:creationId xmlns:a16="http://schemas.microsoft.com/office/drawing/2014/main" id="{D29860D4-2FF7-4A94-A722-9CB0030D42EE}"/>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0" name="Freeform 27">
                    <a:extLst>
                      <a:ext uri="{FF2B5EF4-FFF2-40B4-BE49-F238E27FC236}">
                        <a16:creationId xmlns:a16="http://schemas.microsoft.com/office/drawing/2014/main" id="{D5FF656B-FD0B-455F-838D-024228DD2987}"/>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1" name="Freeform 28">
                    <a:extLst>
                      <a:ext uri="{FF2B5EF4-FFF2-40B4-BE49-F238E27FC236}">
                        <a16:creationId xmlns:a16="http://schemas.microsoft.com/office/drawing/2014/main" id="{AC4F50CA-5EA9-492F-8C41-76F79FD25D46}"/>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2" name="Freeform 29">
                    <a:extLst>
                      <a:ext uri="{FF2B5EF4-FFF2-40B4-BE49-F238E27FC236}">
                        <a16:creationId xmlns:a16="http://schemas.microsoft.com/office/drawing/2014/main" id="{C9CFE446-71AC-4D5A-BB67-07393D1762C5}"/>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3" name="Oval 30">
                    <a:extLst>
                      <a:ext uri="{FF2B5EF4-FFF2-40B4-BE49-F238E27FC236}">
                        <a16:creationId xmlns:a16="http://schemas.microsoft.com/office/drawing/2014/main" id="{DD44D56C-6B86-4D1B-8FE7-FAD274578F0C}"/>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4" name="Oval 31">
                    <a:extLst>
                      <a:ext uri="{FF2B5EF4-FFF2-40B4-BE49-F238E27FC236}">
                        <a16:creationId xmlns:a16="http://schemas.microsoft.com/office/drawing/2014/main" id="{7617226C-9FE6-4104-A7FF-4E9CCDD58560}"/>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298" name="Donut 443">
                  <a:extLst>
                    <a:ext uri="{FF2B5EF4-FFF2-40B4-BE49-F238E27FC236}">
                      <a16:creationId xmlns:a16="http://schemas.microsoft.com/office/drawing/2014/main" id="{83F1A9FC-BDCC-4644-B406-E8BC98FB2D2C}"/>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05" name="Group 304">
                <a:extLst>
                  <a:ext uri="{FF2B5EF4-FFF2-40B4-BE49-F238E27FC236}">
                    <a16:creationId xmlns:a16="http://schemas.microsoft.com/office/drawing/2014/main" id="{7B784F5D-5B7A-4662-9F4C-D6CC378F3941}"/>
                  </a:ext>
                </a:extLst>
              </p:cNvPr>
              <p:cNvGrpSpPr/>
              <p:nvPr/>
            </p:nvGrpSpPr>
            <p:grpSpPr>
              <a:xfrm>
                <a:off x="4037411" y="3306550"/>
                <a:ext cx="618833" cy="618833"/>
                <a:chOff x="4604545" y="1640238"/>
                <a:chExt cx="392110" cy="392110"/>
              </a:xfrm>
              <a:solidFill>
                <a:schemeClr val="tx1"/>
              </a:solidFill>
            </p:grpSpPr>
            <p:grpSp>
              <p:nvGrpSpPr>
                <p:cNvPr id="306" name="Group 36">
                  <a:extLst>
                    <a:ext uri="{FF2B5EF4-FFF2-40B4-BE49-F238E27FC236}">
                      <a16:creationId xmlns:a16="http://schemas.microsoft.com/office/drawing/2014/main" id="{A1C5E53C-BC19-4ADA-86B9-3866704EF584}"/>
                    </a:ext>
                  </a:extLst>
                </p:cNvPr>
                <p:cNvGrpSpPr/>
                <p:nvPr/>
              </p:nvGrpSpPr>
              <p:grpSpPr bwMode="black">
                <a:xfrm>
                  <a:off x="4673640" y="1736214"/>
                  <a:ext cx="253920" cy="200159"/>
                  <a:chOff x="3358790" y="376388"/>
                  <a:chExt cx="1516063" cy="1195388"/>
                </a:xfrm>
                <a:grpFill/>
              </p:grpSpPr>
              <p:sp>
                <p:nvSpPr>
                  <p:cNvPr id="308" name="Freeform 26">
                    <a:extLst>
                      <a:ext uri="{FF2B5EF4-FFF2-40B4-BE49-F238E27FC236}">
                        <a16:creationId xmlns:a16="http://schemas.microsoft.com/office/drawing/2014/main" id="{8198C7FD-4EEC-4132-A295-B78B40F7F133}"/>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9" name="Freeform 27">
                    <a:extLst>
                      <a:ext uri="{FF2B5EF4-FFF2-40B4-BE49-F238E27FC236}">
                        <a16:creationId xmlns:a16="http://schemas.microsoft.com/office/drawing/2014/main" id="{890C84B5-66D3-4BF3-85B3-AEF1F784685A}"/>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0" name="Freeform 28">
                    <a:extLst>
                      <a:ext uri="{FF2B5EF4-FFF2-40B4-BE49-F238E27FC236}">
                        <a16:creationId xmlns:a16="http://schemas.microsoft.com/office/drawing/2014/main" id="{BFFFC12E-010F-440B-9F23-18677615F464}"/>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1" name="Freeform 29">
                    <a:extLst>
                      <a:ext uri="{FF2B5EF4-FFF2-40B4-BE49-F238E27FC236}">
                        <a16:creationId xmlns:a16="http://schemas.microsoft.com/office/drawing/2014/main" id="{CCF22D2A-01F5-4D85-8B83-930DF529DA79}"/>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2" name="Oval 30">
                    <a:extLst>
                      <a:ext uri="{FF2B5EF4-FFF2-40B4-BE49-F238E27FC236}">
                        <a16:creationId xmlns:a16="http://schemas.microsoft.com/office/drawing/2014/main" id="{0181EF07-D6D0-437A-88D0-D754955F0BDC}"/>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3" name="Oval 31">
                    <a:extLst>
                      <a:ext uri="{FF2B5EF4-FFF2-40B4-BE49-F238E27FC236}">
                        <a16:creationId xmlns:a16="http://schemas.microsoft.com/office/drawing/2014/main" id="{E53ABF7A-8D7A-4EE3-A915-CFA229F1FE1A}"/>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07" name="Donut 443">
                  <a:extLst>
                    <a:ext uri="{FF2B5EF4-FFF2-40B4-BE49-F238E27FC236}">
                      <a16:creationId xmlns:a16="http://schemas.microsoft.com/office/drawing/2014/main" id="{06CED3FC-CD11-4ACC-A960-9F80BC6BB0CC}"/>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14" name="Group 313">
                <a:extLst>
                  <a:ext uri="{FF2B5EF4-FFF2-40B4-BE49-F238E27FC236}">
                    <a16:creationId xmlns:a16="http://schemas.microsoft.com/office/drawing/2014/main" id="{39665912-2ACC-4841-9EAA-2CDA97FAE38C}"/>
                  </a:ext>
                </a:extLst>
              </p:cNvPr>
              <p:cNvGrpSpPr/>
              <p:nvPr/>
            </p:nvGrpSpPr>
            <p:grpSpPr>
              <a:xfrm>
                <a:off x="5286174" y="4900280"/>
                <a:ext cx="618833" cy="618833"/>
                <a:chOff x="3233165" y="1874357"/>
                <a:chExt cx="392110" cy="392110"/>
              </a:xfrm>
              <a:solidFill>
                <a:schemeClr val="tx1"/>
              </a:solidFill>
            </p:grpSpPr>
            <p:sp>
              <p:nvSpPr>
                <p:cNvPr id="315" name="Freeform 7">
                  <a:extLst>
                    <a:ext uri="{FF2B5EF4-FFF2-40B4-BE49-F238E27FC236}">
                      <a16:creationId xmlns:a16="http://schemas.microsoft.com/office/drawing/2014/main" id="{A44CB8E8-3DBF-49DE-A3D6-DE3D14C5DC96}"/>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6" name="Donut 480">
                  <a:extLst>
                    <a:ext uri="{FF2B5EF4-FFF2-40B4-BE49-F238E27FC236}">
                      <a16:creationId xmlns:a16="http://schemas.microsoft.com/office/drawing/2014/main" id="{24C04337-D1BD-447D-988E-0E631C6955E7}"/>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17" name="Group 316">
                <a:extLst>
                  <a:ext uri="{FF2B5EF4-FFF2-40B4-BE49-F238E27FC236}">
                    <a16:creationId xmlns:a16="http://schemas.microsoft.com/office/drawing/2014/main" id="{F25C34E3-D826-43FF-AF56-18950521B821}"/>
                  </a:ext>
                </a:extLst>
              </p:cNvPr>
              <p:cNvGrpSpPr/>
              <p:nvPr/>
            </p:nvGrpSpPr>
            <p:grpSpPr>
              <a:xfrm>
                <a:off x="3623503" y="1834801"/>
                <a:ext cx="618833" cy="618833"/>
                <a:chOff x="3233165" y="1874357"/>
                <a:chExt cx="392110" cy="392110"/>
              </a:xfrm>
              <a:solidFill>
                <a:schemeClr val="tx1"/>
              </a:solidFill>
            </p:grpSpPr>
            <p:sp>
              <p:nvSpPr>
                <p:cNvPr id="318" name="Freeform 7">
                  <a:extLst>
                    <a:ext uri="{FF2B5EF4-FFF2-40B4-BE49-F238E27FC236}">
                      <a16:creationId xmlns:a16="http://schemas.microsoft.com/office/drawing/2014/main" id="{AD596DCC-2036-4B90-B5F6-570667237FFA}"/>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9" name="Donut 480">
                  <a:extLst>
                    <a:ext uri="{FF2B5EF4-FFF2-40B4-BE49-F238E27FC236}">
                      <a16:creationId xmlns:a16="http://schemas.microsoft.com/office/drawing/2014/main" id="{81092485-9CD5-4D53-A462-22311408E9AB}"/>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0" name="Group 319">
                <a:extLst>
                  <a:ext uri="{FF2B5EF4-FFF2-40B4-BE49-F238E27FC236}">
                    <a16:creationId xmlns:a16="http://schemas.microsoft.com/office/drawing/2014/main" id="{20A2C173-61CB-4BF1-B7A7-B9EA8388CC0D}"/>
                  </a:ext>
                </a:extLst>
              </p:cNvPr>
              <p:cNvGrpSpPr/>
              <p:nvPr/>
            </p:nvGrpSpPr>
            <p:grpSpPr>
              <a:xfrm>
                <a:off x="5995646" y="2236230"/>
                <a:ext cx="618833" cy="618833"/>
                <a:chOff x="3233165" y="1874357"/>
                <a:chExt cx="392110" cy="392110"/>
              </a:xfrm>
              <a:solidFill>
                <a:schemeClr val="tx1"/>
              </a:solidFill>
            </p:grpSpPr>
            <p:sp>
              <p:nvSpPr>
                <p:cNvPr id="321" name="Freeform 7">
                  <a:extLst>
                    <a:ext uri="{FF2B5EF4-FFF2-40B4-BE49-F238E27FC236}">
                      <a16:creationId xmlns:a16="http://schemas.microsoft.com/office/drawing/2014/main" id="{D7D80FDE-CE2A-45CA-B2D6-D77CD16634A6}"/>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22" name="Donut 480">
                  <a:extLst>
                    <a:ext uri="{FF2B5EF4-FFF2-40B4-BE49-F238E27FC236}">
                      <a16:creationId xmlns:a16="http://schemas.microsoft.com/office/drawing/2014/main" id="{F00FDD25-63A3-4134-BC13-6E29EF20C668}"/>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3" name="Group 322">
                <a:extLst>
                  <a:ext uri="{FF2B5EF4-FFF2-40B4-BE49-F238E27FC236}">
                    <a16:creationId xmlns:a16="http://schemas.microsoft.com/office/drawing/2014/main" id="{3F483B81-B47F-4CE8-AF7C-D4B39E4D7246}"/>
                  </a:ext>
                </a:extLst>
              </p:cNvPr>
              <p:cNvGrpSpPr/>
              <p:nvPr/>
            </p:nvGrpSpPr>
            <p:grpSpPr>
              <a:xfrm>
                <a:off x="4422410" y="3909011"/>
                <a:ext cx="618833" cy="618833"/>
                <a:chOff x="3233165" y="1874357"/>
                <a:chExt cx="392110" cy="392110"/>
              </a:xfrm>
              <a:solidFill>
                <a:schemeClr val="tx1"/>
              </a:solidFill>
            </p:grpSpPr>
            <p:sp>
              <p:nvSpPr>
                <p:cNvPr id="324" name="Freeform 7">
                  <a:extLst>
                    <a:ext uri="{FF2B5EF4-FFF2-40B4-BE49-F238E27FC236}">
                      <a16:creationId xmlns:a16="http://schemas.microsoft.com/office/drawing/2014/main" id="{160D355A-AB20-4415-8A58-9B9A62D8DB30}"/>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25" name="Donut 480">
                  <a:extLst>
                    <a:ext uri="{FF2B5EF4-FFF2-40B4-BE49-F238E27FC236}">
                      <a16:creationId xmlns:a16="http://schemas.microsoft.com/office/drawing/2014/main" id="{6A1FB0CC-0CBB-40D8-B13C-926CBC11D731}"/>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6" name="Group 325">
                <a:extLst>
                  <a:ext uri="{FF2B5EF4-FFF2-40B4-BE49-F238E27FC236}">
                    <a16:creationId xmlns:a16="http://schemas.microsoft.com/office/drawing/2014/main" id="{234F93B9-9DE0-4B61-987F-EA5058A5F81F}"/>
                  </a:ext>
                </a:extLst>
              </p:cNvPr>
              <p:cNvGrpSpPr/>
              <p:nvPr/>
            </p:nvGrpSpPr>
            <p:grpSpPr>
              <a:xfrm>
                <a:off x="5737590" y="3705887"/>
                <a:ext cx="618833" cy="618833"/>
                <a:chOff x="4179295" y="3183652"/>
                <a:chExt cx="392110" cy="392110"/>
              </a:xfrm>
              <a:solidFill>
                <a:schemeClr val="tx1"/>
              </a:solidFill>
            </p:grpSpPr>
            <p:sp>
              <p:nvSpPr>
                <p:cNvPr id="327" name="Freeform 15">
                  <a:extLst>
                    <a:ext uri="{FF2B5EF4-FFF2-40B4-BE49-F238E27FC236}">
                      <a16:creationId xmlns:a16="http://schemas.microsoft.com/office/drawing/2014/main" id="{ADEFD932-79C6-407A-934B-107917D0AA7B}"/>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28" name="Donut 485">
                  <a:extLst>
                    <a:ext uri="{FF2B5EF4-FFF2-40B4-BE49-F238E27FC236}">
                      <a16:creationId xmlns:a16="http://schemas.microsoft.com/office/drawing/2014/main" id="{E58A68A3-9FA6-4290-B423-00B7AF66A5FA}"/>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9" name="Group 328">
                <a:extLst>
                  <a:ext uri="{FF2B5EF4-FFF2-40B4-BE49-F238E27FC236}">
                    <a16:creationId xmlns:a16="http://schemas.microsoft.com/office/drawing/2014/main" id="{815EF401-4468-419B-AB5A-0F63DAE64DEF}"/>
                  </a:ext>
                </a:extLst>
              </p:cNvPr>
              <p:cNvGrpSpPr/>
              <p:nvPr/>
            </p:nvGrpSpPr>
            <p:grpSpPr>
              <a:xfrm>
                <a:off x="3622088" y="2693587"/>
                <a:ext cx="618833" cy="618833"/>
                <a:chOff x="4179295" y="3183652"/>
                <a:chExt cx="392110" cy="392110"/>
              </a:xfrm>
              <a:solidFill>
                <a:schemeClr val="tx1"/>
              </a:solidFill>
            </p:grpSpPr>
            <p:sp>
              <p:nvSpPr>
                <p:cNvPr id="330" name="Freeform 15">
                  <a:extLst>
                    <a:ext uri="{FF2B5EF4-FFF2-40B4-BE49-F238E27FC236}">
                      <a16:creationId xmlns:a16="http://schemas.microsoft.com/office/drawing/2014/main" id="{10D62EDE-1F02-41A2-B9B2-CD262AE2F29F}"/>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31" name="Donut 485">
                  <a:extLst>
                    <a:ext uri="{FF2B5EF4-FFF2-40B4-BE49-F238E27FC236}">
                      <a16:creationId xmlns:a16="http://schemas.microsoft.com/office/drawing/2014/main" id="{8A51117B-8E46-4954-A1A8-54F50D957776}"/>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32" name="Group 331">
                <a:extLst>
                  <a:ext uri="{FF2B5EF4-FFF2-40B4-BE49-F238E27FC236}">
                    <a16:creationId xmlns:a16="http://schemas.microsoft.com/office/drawing/2014/main" id="{28ABF538-D179-4F2B-9F5F-4B761E73E22D}"/>
                  </a:ext>
                </a:extLst>
              </p:cNvPr>
              <p:cNvGrpSpPr/>
              <p:nvPr/>
            </p:nvGrpSpPr>
            <p:grpSpPr>
              <a:xfrm>
                <a:off x="4473696" y="1921375"/>
                <a:ext cx="618833" cy="618833"/>
                <a:chOff x="4179295" y="3183652"/>
                <a:chExt cx="392110" cy="392110"/>
              </a:xfrm>
              <a:solidFill>
                <a:schemeClr val="tx1"/>
              </a:solidFill>
            </p:grpSpPr>
            <p:sp>
              <p:nvSpPr>
                <p:cNvPr id="333" name="Freeform 15">
                  <a:extLst>
                    <a:ext uri="{FF2B5EF4-FFF2-40B4-BE49-F238E27FC236}">
                      <a16:creationId xmlns:a16="http://schemas.microsoft.com/office/drawing/2014/main" id="{CF47162B-5026-411D-86CA-C3ECFD48FBE2}"/>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34" name="Donut 485">
                  <a:extLst>
                    <a:ext uri="{FF2B5EF4-FFF2-40B4-BE49-F238E27FC236}">
                      <a16:creationId xmlns:a16="http://schemas.microsoft.com/office/drawing/2014/main" id="{03191542-AE85-4421-B646-6339E8ADFD59}"/>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335" name="Freeform 14">
                <a:extLst>
                  <a:ext uri="{FF2B5EF4-FFF2-40B4-BE49-F238E27FC236}">
                    <a16:creationId xmlns:a16="http://schemas.microsoft.com/office/drawing/2014/main" id="{6646B510-240A-40FE-8207-50D56C3742A9}"/>
                  </a:ext>
                </a:extLst>
              </p:cNvPr>
              <p:cNvSpPr>
                <a:spLocks noEditPoints="1"/>
              </p:cNvSpPr>
              <p:nvPr/>
            </p:nvSpPr>
            <p:spPr bwMode="black">
              <a:xfrm>
                <a:off x="4877596" y="3332091"/>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336" name="Freeform 14">
                <a:extLst>
                  <a:ext uri="{FF2B5EF4-FFF2-40B4-BE49-F238E27FC236}">
                    <a16:creationId xmlns:a16="http://schemas.microsoft.com/office/drawing/2014/main" id="{76D12951-F942-425F-A5BB-E87D188FA814}"/>
                  </a:ext>
                </a:extLst>
              </p:cNvPr>
              <p:cNvSpPr>
                <a:spLocks noEditPoints="1"/>
              </p:cNvSpPr>
              <p:nvPr/>
            </p:nvSpPr>
            <p:spPr bwMode="black">
              <a:xfrm>
                <a:off x="4411819" y="2633709"/>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337" name="Freeform 14">
                <a:extLst>
                  <a:ext uri="{FF2B5EF4-FFF2-40B4-BE49-F238E27FC236}">
                    <a16:creationId xmlns:a16="http://schemas.microsoft.com/office/drawing/2014/main" id="{4F7D9A84-44F0-4F6C-8199-74275AD7FC02}"/>
                  </a:ext>
                </a:extLst>
              </p:cNvPr>
              <p:cNvSpPr>
                <a:spLocks noEditPoints="1"/>
              </p:cNvSpPr>
              <p:nvPr/>
            </p:nvSpPr>
            <p:spPr bwMode="black">
              <a:xfrm>
                <a:off x="6634276" y="1867241"/>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338" name="Freeform 14">
                <a:extLst>
                  <a:ext uri="{FF2B5EF4-FFF2-40B4-BE49-F238E27FC236}">
                    <a16:creationId xmlns:a16="http://schemas.microsoft.com/office/drawing/2014/main" id="{DE52D3C4-7C41-4FB1-9A76-AC252E0D0388}"/>
                  </a:ext>
                </a:extLst>
              </p:cNvPr>
              <p:cNvSpPr>
                <a:spLocks noEditPoints="1"/>
              </p:cNvSpPr>
              <p:nvPr/>
            </p:nvSpPr>
            <p:spPr bwMode="black">
              <a:xfrm>
                <a:off x="3554710" y="3855616"/>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339" name="Freeform 14">
                <a:extLst>
                  <a:ext uri="{FF2B5EF4-FFF2-40B4-BE49-F238E27FC236}">
                    <a16:creationId xmlns:a16="http://schemas.microsoft.com/office/drawing/2014/main" id="{AA5C0001-D25F-476D-8EAF-0A574DE01199}"/>
                  </a:ext>
                </a:extLst>
              </p:cNvPr>
              <p:cNvSpPr>
                <a:spLocks noEditPoints="1"/>
              </p:cNvSpPr>
              <p:nvPr/>
            </p:nvSpPr>
            <p:spPr bwMode="black">
              <a:xfrm>
                <a:off x="5922851" y="4465928"/>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grpSp>
            <p:nvGrpSpPr>
              <p:cNvPr id="340" name="Group 339">
                <a:extLst>
                  <a:ext uri="{FF2B5EF4-FFF2-40B4-BE49-F238E27FC236}">
                    <a16:creationId xmlns:a16="http://schemas.microsoft.com/office/drawing/2014/main" id="{C7DCE011-1454-4628-A9EC-5D7E4420348E}"/>
                  </a:ext>
                </a:extLst>
              </p:cNvPr>
              <p:cNvGrpSpPr/>
              <p:nvPr/>
            </p:nvGrpSpPr>
            <p:grpSpPr>
              <a:xfrm>
                <a:off x="6701535" y="2732154"/>
                <a:ext cx="618833" cy="618832"/>
                <a:chOff x="4604545" y="1640238"/>
                <a:chExt cx="392110" cy="392110"/>
              </a:xfrm>
              <a:solidFill>
                <a:schemeClr val="tx1"/>
              </a:solidFill>
            </p:grpSpPr>
            <p:grpSp>
              <p:nvGrpSpPr>
                <p:cNvPr id="341" name="Group 36">
                  <a:extLst>
                    <a:ext uri="{FF2B5EF4-FFF2-40B4-BE49-F238E27FC236}">
                      <a16:creationId xmlns:a16="http://schemas.microsoft.com/office/drawing/2014/main" id="{6E7B0124-8508-45E1-BB64-90DFE07AF519}"/>
                    </a:ext>
                  </a:extLst>
                </p:cNvPr>
                <p:cNvGrpSpPr/>
                <p:nvPr/>
              </p:nvGrpSpPr>
              <p:grpSpPr bwMode="black">
                <a:xfrm>
                  <a:off x="4673640" y="1736214"/>
                  <a:ext cx="253920" cy="200159"/>
                  <a:chOff x="3358790" y="376388"/>
                  <a:chExt cx="1516063" cy="1195388"/>
                </a:xfrm>
                <a:grpFill/>
              </p:grpSpPr>
              <p:sp>
                <p:nvSpPr>
                  <p:cNvPr id="343" name="Freeform 26">
                    <a:extLst>
                      <a:ext uri="{FF2B5EF4-FFF2-40B4-BE49-F238E27FC236}">
                        <a16:creationId xmlns:a16="http://schemas.microsoft.com/office/drawing/2014/main" id="{348D2FC7-5B32-45E0-9A2E-592F4B82561D}"/>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4" name="Freeform 27">
                    <a:extLst>
                      <a:ext uri="{FF2B5EF4-FFF2-40B4-BE49-F238E27FC236}">
                        <a16:creationId xmlns:a16="http://schemas.microsoft.com/office/drawing/2014/main" id="{C85C2B8B-3B89-493B-A72D-DDB91A3F627B}"/>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5" name="Freeform 28">
                    <a:extLst>
                      <a:ext uri="{FF2B5EF4-FFF2-40B4-BE49-F238E27FC236}">
                        <a16:creationId xmlns:a16="http://schemas.microsoft.com/office/drawing/2014/main" id="{AC137D3D-B911-4286-AA08-F6C6B7CEBEC6}"/>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6" name="Freeform 29">
                    <a:extLst>
                      <a:ext uri="{FF2B5EF4-FFF2-40B4-BE49-F238E27FC236}">
                        <a16:creationId xmlns:a16="http://schemas.microsoft.com/office/drawing/2014/main" id="{4B9B8AE9-CEC9-44A0-87A3-4B6DFDCF74BF}"/>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7" name="Oval 30">
                    <a:extLst>
                      <a:ext uri="{FF2B5EF4-FFF2-40B4-BE49-F238E27FC236}">
                        <a16:creationId xmlns:a16="http://schemas.microsoft.com/office/drawing/2014/main" id="{10885AD9-8B36-4C8D-8CB1-F6C930F6C017}"/>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8" name="Oval 31">
                    <a:extLst>
                      <a:ext uri="{FF2B5EF4-FFF2-40B4-BE49-F238E27FC236}">
                        <a16:creationId xmlns:a16="http://schemas.microsoft.com/office/drawing/2014/main" id="{C8FAF53D-9F5A-497D-BC60-55FCA4DE46D4}"/>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42" name="Donut 443">
                  <a:extLst>
                    <a:ext uri="{FF2B5EF4-FFF2-40B4-BE49-F238E27FC236}">
                      <a16:creationId xmlns:a16="http://schemas.microsoft.com/office/drawing/2014/main" id="{9072A560-9FD9-4087-9F87-389F916F0E59}"/>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49" name="Group 348">
                <a:extLst>
                  <a:ext uri="{FF2B5EF4-FFF2-40B4-BE49-F238E27FC236}">
                    <a16:creationId xmlns:a16="http://schemas.microsoft.com/office/drawing/2014/main" id="{91963C04-4D19-4D2D-9938-9A487D24B43A}"/>
                  </a:ext>
                </a:extLst>
              </p:cNvPr>
              <p:cNvGrpSpPr/>
              <p:nvPr/>
            </p:nvGrpSpPr>
            <p:grpSpPr>
              <a:xfrm>
                <a:off x="7941024" y="3573240"/>
                <a:ext cx="618833" cy="618833"/>
                <a:chOff x="4604545" y="1640238"/>
                <a:chExt cx="392110" cy="392110"/>
              </a:xfrm>
              <a:solidFill>
                <a:schemeClr val="tx1"/>
              </a:solidFill>
            </p:grpSpPr>
            <p:grpSp>
              <p:nvGrpSpPr>
                <p:cNvPr id="350" name="Group 36">
                  <a:extLst>
                    <a:ext uri="{FF2B5EF4-FFF2-40B4-BE49-F238E27FC236}">
                      <a16:creationId xmlns:a16="http://schemas.microsoft.com/office/drawing/2014/main" id="{D1A99A14-6E5D-47E9-A977-D1678B2B029F}"/>
                    </a:ext>
                  </a:extLst>
                </p:cNvPr>
                <p:cNvGrpSpPr/>
                <p:nvPr/>
              </p:nvGrpSpPr>
              <p:grpSpPr bwMode="black">
                <a:xfrm>
                  <a:off x="4673640" y="1736214"/>
                  <a:ext cx="253920" cy="200159"/>
                  <a:chOff x="3358790" y="376388"/>
                  <a:chExt cx="1516063" cy="1195388"/>
                </a:xfrm>
                <a:grpFill/>
              </p:grpSpPr>
              <p:sp>
                <p:nvSpPr>
                  <p:cNvPr id="352" name="Freeform 26">
                    <a:extLst>
                      <a:ext uri="{FF2B5EF4-FFF2-40B4-BE49-F238E27FC236}">
                        <a16:creationId xmlns:a16="http://schemas.microsoft.com/office/drawing/2014/main" id="{8F87CC8C-230D-4176-86D0-5ACA76529FBE}"/>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3" name="Freeform 27">
                    <a:extLst>
                      <a:ext uri="{FF2B5EF4-FFF2-40B4-BE49-F238E27FC236}">
                        <a16:creationId xmlns:a16="http://schemas.microsoft.com/office/drawing/2014/main" id="{D3F0FECB-A27E-4EC2-92BC-687DEF58DED8}"/>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4" name="Freeform 28">
                    <a:extLst>
                      <a:ext uri="{FF2B5EF4-FFF2-40B4-BE49-F238E27FC236}">
                        <a16:creationId xmlns:a16="http://schemas.microsoft.com/office/drawing/2014/main" id="{1A838C38-F2FE-4D94-8D64-D153B2335E24}"/>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5" name="Freeform 29">
                    <a:extLst>
                      <a:ext uri="{FF2B5EF4-FFF2-40B4-BE49-F238E27FC236}">
                        <a16:creationId xmlns:a16="http://schemas.microsoft.com/office/drawing/2014/main" id="{F17A5963-8AD3-4E6A-8CEF-F2397C8614B1}"/>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6" name="Oval 30">
                    <a:extLst>
                      <a:ext uri="{FF2B5EF4-FFF2-40B4-BE49-F238E27FC236}">
                        <a16:creationId xmlns:a16="http://schemas.microsoft.com/office/drawing/2014/main" id="{A5C1F78B-F3EA-444C-B184-A79739EEE4E0}"/>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7" name="Oval 31">
                    <a:extLst>
                      <a:ext uri="{FF2B5EF4-FFF2-40B4-BE49-F238E27FC236}">
                        <a16:creationId xmlns:a16="http://schemas.microsoft.com/office/drawing/2014/main" id="{997963D7-6238-40E2-B8FC-7BF78EA4FC6F}"/>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51" name="Donut 443">
                  <a:extLst>
                    <a:ext uri="{FF2B5EF4-FFF2-40B4-BE49-F238E27FC236}">
                      <a16:creationId xmlns:a16="http://schemas.microsoft.com/office/drawing/2014/main" id="{A7DE08C8-754A-429A-A8B1-FF628B08E6F9}"/>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58" name="Group 357">
                <a:extLst>
                  <a:ext uri="{FF2B5EF4-FFF2-40B4-BE49-F238E27FC236}">
                    <a16:creationId xmlns:a16="http://schemas.microsoft.com/office/drawing/2014/main" id="{3B38D013-3F7D-40CA-8C30-F425BD96AB5E}"/>
                  </a:ext>
                </a:extLst>
              </p:cNvPr>
              <p:cNvGrpSpPr/>
              <p:nvPr/>
            </p:nvGrpSpPr>
            <p:grpSpPr>
              <a:xfrm>
                <a:off x="4606414" y="4691853"/>
                <a:ext cx="618833" cy="618833"/>
                <a:chOff x="4604545" y="1640238"/>
                <a:chExt cx="392110" cy="392110"/>
              </a:xfrm>
              <a:solidFill>
                <a:schemeClr val="tx1"/>
              </a:solidFill>
            </p:grpSpPr>
            <p:grpSp>
              <p:nvGrpSpPr>
                <p:cNvPr id="359" name="Group 36">
                  <a:extLst>
                    <a:ext uri="{FF2B5EF4-FFF2-40B4-BE49-F238E27FC236}">
                      <a16:creationId xmlns:a16="http://schemas.microsoft.com/office/drawing/2014/main" id="{439C0462-2DBF-41C0-8289-AD47BBB59431}"/>
                    </a:ext>
                  </a:extLst>
                </p:cNvPr>
                <p:cNvGrpSpPr/>
                <p:nvPr/>
              </p:nvGrpSpPr>
              <p:grpSpPr bwMode="black">
                <a:xfrm>
                  <a:off x="4673640" y="1736214"/>
                  <a:ext cx="253920" cy="200159"/>
                  <a:chOff x="3358790" y="376388"/>
                  <a:chExt cx="1516063" cy="1195388"/>
                </a:xfrm>
                <a:grpFill/>
              </p:grpSpPr>
              <p:sp>
                <p:nvSpPr>
                  <p:cNvPr id="361" name="Freeform 26">
                    <a:extLst>
                      <a:ext uri="{FF2B5EF4-FFF2-40B4-BE49-F238E27FC236}">
                        <a16:creationId xmlns:a16="http://schemas.microsoft.com/office/drawing/2014/main" id="{F59DED25-C592-49D1-BDB8-192B82C2D04A}"/>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2" name="Freeform 27">
                    <a:extLst>
                      <a:ext uri="{FF2B5EF4-FFF2-40B4-BE49-F238E27FC236}">
                        <a16:creationId xmlns:a16="http://schemas.microsoft.com/office/drawing/2014/main" id="{B2A4AE11-8577-4E5F-827D-844DCDA7DE3C}"/>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3" name="Freeform 28">
                    <a:extLst>
                      <a:ext uri="{FF2B5EF4-FFF2-40B4-BE49-F238E27FC236}">
                        <a16:creationId xmlns:a16="http://schemas.microsoft.com/office/drawing/2014/main" id="{8E75717B-8752-4964-A31F-64825279500F}"/>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4" name="Freeform 29">
                    <a:extLst>
                      <a:ext uri="{FF2B5EF4-FFF2-40B4-BE49-F238E27FC236}">
                        <a16:creationId xmlns:a16="http://schemas.microsoft.com/office/drawing/2014/main" id="{3A1DE833-DA02-4CF4-954B-41C495DF244A}"/>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5" name="Oval 30">
                    <a:extLst>
                      <a:ext uri="{FF2B5EF4-FFF2-40B4-BE49-F238E27FC236}">
                        <a16:creationId xmlns:a16="http://schemas.microsoft.com/office/drawing/2014/main" id="{34079868-7497-4C56-997D-0F735F18414E}"/>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6" name="Oval 31">
                    <a:extLst>
                      <a:ext uri="{FF2B5EF4-FFF2-40B4-BE49-F238E27FC236}">
                        <a16:creationId xmlns:a16="http://schemas.microsoft.com/office/drawing/2014/main" id="{23643F37-8AF8-47EC-ACF0-5103086EFB5E}"/>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60" name="Donut 443">
                  <a:extLst>
                    <a:ext uri="{FF2B5EF4-FFF2-40B4-BE49-F238E27FC236}">
                      <a16:creationId xmlns:a16="http://schemas.microsoft.com/office/drawing/2014/main" id="{628F1A14-3752-4781-A780-0AD74E061667}"/>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67" name="Group 366">
                <a:extLst>
                  <a:ext uri="{FF2B5EF4-FFF2-40B4-BE49-F238E27FC236}">
                    <a16:creationId xmlns:a16="http://schemas.microsoft.com/office/drawing/2014/main" id="{F848CDF7-FA94-48E2-B750-C2B0F06A6155}"/>
                  </a:ext>
                </a:extLst>
              </p:cNvPr>
              <p:cNvGrpSpPr/>
              <p:nvPr/>
            </p:nvGrpSpPr>
            <p:grpSpPr>
              <a:xfrm>
                <a:off x="5234811" y="2614087"/>
                <a:ext cx="618833" cy="618833"/>
                <a:chOff x="4604545" y="1640238"/>
                <a:chExt cx="392110" cy="392110"/>
              </a:xfrm>
              <a:solidFill>
                <a:schemeClr val="tx1"/>
              </a:solidFill>
            </p:grpSpPr>
            <p:grpSp>
              <p:nvGrpSpPr>
                <p:cNvPr id="368" name="Group 36">
                  <a:extLst>
                    <a:ext uri="{FF2B5EF4-FFF2-40B4-BE49-F238E27FC236}">
                      <a16:creationId xmlns:a16="http://schemas.microsoft.com/office/drawing/2014/main" id="{B1203774-982F-4B88-A6E5-85591947F5E3}"/>
                    </a:ext>
                  </a:extLst>
                </p:cNvPr>
                <p:cNvGrpSpPr/>
                <p:nvPr/>
              </p:nvGrpSpPr>
              <p:grpSpPr bwMode="black">
                <a:xfrm>
                  <a:off x="4673640" y="1736214"/>
                  <a:ext cx="253920" cy="200159"/>
                  <a:chOff x="3358790" y="376388"/>
                  <a:chExt cx="1516063" cy="1195388"/>
                </a:xfrm>
                <a:grpFill/>
              </p:grpSpPr>
              <p:sp>
                <p:nvSpPr>
                  <p:cNvPr id="370" name="Freeform 26">
                    <a:extLst>
                      <a:ext uri="{FF2B5EF4-FFF2-40B4-BE49-F238E27FC236}">
                        <a16:creationId xmlns:a16="http://schemas.microsoft.com/office/drawing/2014/main" id="{4FF192E5-738E-4A64-BA77-5BFB155EE0D2}"/>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1" name="Freeform 27">
                    <a:extLst>
                      <a:ext uri="{FF2B5EF4-FFF2-40B4-BE49-F238E27FC236}">
                        <a16:creationId xmlns:a16="http://schemas.microsoft.com/office/drawing/2014/main" id="{695C1929-6923-4E8F-9094-0D689CBCCA8D}"/>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2" name="Freeform 28">
                    <a:extLst>
                      <a:ext uri="{FF2B5EF4-FFF2-40B4-BE49-F238E27FC236}">
                        <a16:creationId xmlns:a16="http://schemas.microsoft.com/office/drawing/2014/main" id="{52F31B3A-4FC7-4097-878E-E9B3301B4420}"/>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3" name="Freeform 29">
                    <a:extLst>
                      <a:ext uri="{FF2B5EF4-FFF2-40B4-BE49-F238E27FC236}">
                        <a16:creationId xmlns:a16="http://schemas.microsoft.com/office/drawing/2014/main" id="{F32979E0-599D-4ACC-A594-0866EAF5AFB5}"/>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4" name="Oval 30">
                    <a:extLst>
                      <a:ext uri="{FF2B5EF4-FFF2-40B4-BE49-F238E27FC236}">
                        <a16:creationId xmlns:a16="http://schemas.microsoft.com/office/drawing/2014/main" id="{A4B678D0-1AAF-4F30-94D5-622A2E58347E}"/>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5" name="Oval 31">
                    <a:extLst>
                      <a:ext uri="{FF2B5EF4-FFF2-40B4-BE49-F238E27FC236}">
                        <a16:creationId xmlns:a16="http://schemas.microsoft.com/office/drawing/2014/main" id="{0A63E133-D909-4D6E-BB70-28DEED2B33F1}"/>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69" name="Donut 443">
                  <a:extLst>
                    <a:ext uri="{FF2B5EF4-FFF2-40B4-BE49-F238E27FC236}">
                      <a16:creationId xmlns:a16="http://schemas.microsoft.com/office/drawing/2014/main" id="{60A9AD56-2E50-4579-A294-035591C50679}"/>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76" name="Group 375">
                <a:extLst>
                  <a:ext uri="{FF2B5EF4-FFF2-40B4-BE49-F238E27FC236}">
                    <a16:creationId xmlns:a16="http://schemas.microsoft.com/office/drawing/2014/main" id="{CBAB8F10-65FB-41AF-80FE-404D1D2E3B51}"/>
                  </a:ext>
                </a:extLst>
              </p:cNvPr>
              <p:cNvGrpSpPr/>
              <p:nvPr/>
            </p:nvGrpSpPr>
            <p:grpSpPr>
              <a:xfrm>
                <a:off x="5340306" y="1750586"/>
                <a:ext cx="618833" cy="618833"/>
                <a:chOff x="4604545" y="1640238"/>
                <a:chExt cx="392110" cy="392110"/>
              </a:xfrm>
              <a:solidFill>
                <a:schemeClr val="tx1"/>
              </a:solidFill>
            </p:grpSpPr>
            <p:grpSp>
              <p:nvGrpSpPr>
                <p:cNvPr id="377" name="Group 36">
                  <a:extLst>
                    <a:ext uri="{FF2B5EF4-FFF2-40B4-BE49-F238E27FC236}">
                      <a16:creationId xmlns:a16="http://schemas.microsoft.com/office/drawing/2014/main" id="{E98ECC9A-FD7D-4DE2-8E0C-743AE0C10ED1}"/>
                    </a:ext>
                  </a:extLst>
                </p:cNvPr>
                <p:cNvGrpSpPr/>
                <p:nvPr/>
              </p:nvGrpSpPr>
              <p:grpSpPr bwMode="black">
                <a:xfrm>
                  <a:off x="4673640" y="1736214"/>
                  <a:ext cx="253920" cy="200159"/>
                  <a:chOff x="3358790" y="376388"/>
                  <a:chExt cx="1516063" cy="1195388"/>
                </a:xfrm>
                <a:grpFill/>
              </p:grpSpPr>
              <p:sp>
                <p:nvSpPr>
                  <p:cNvPr id="379" name="Freeform 26">
                    <a:extLst>
                      <a:ext uri="{FF2B5EF4-FFF2-40B4-BE49-F238E27FC236}">
                        <a16:creationId xmlns:a16="http://schemas.microsoft.com/office/drawing/2014/main" id="{1BA9C982-CC6E-46C6-B9E2-CDB722B357D6}"/>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0" name="Freeform 27">
                    <a:extLst>
                      <a:ext uri="{FF2B5EF4-FFF2-40B4-BE49-F238E27FC236}">
                        <a16:creationId xmlns:a16="http://schemas.microsoft.com/office/drawing/2014/main" id="{A4DC7E7D-4F67-4874-8D81-A929547B906C}"/>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1" name="Freeform 28">
                    <a:extLst>
                      <a:ext uri="{FF2B5EF4-FFF2-40B4-BE49-F238E27FC236}">
                        <a16:creationId xmlns:a16="http://schemas.microsoft.com/office/drawing/2014/main" id="{B8B124D7-B3DD-4875-9C93-9F439D3ACF51}"/>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2" name="Freeform 29">
                    <a:extLst>
                      <a:ext uri="{FF2B5EF4-FFF2-40B4-BE49-F238E27FC236}">
                        <a16:creationId xmlns:a16="http://schemas.microsoft.com/office/drawing/2014/main" id="{9529E3E9-C3EB-4873-BC03-14646FDDD209}"/>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3" name="Oval 30">
                    <a:extLst>
                      <a:ext uri="{FF2B5EF4-FFF2-40B4-BE49-F238E27FC236}">
                        <a16:creationId xmlns:a16="http://schemas.microsoft.com/office/drawing/2014/main" id="{B0A890DD-8C0C-4A6C-A9F9-4176C4B370E0}"/>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4" name="Oval 31">
                    <a:extLst>
                      <a:ext uri="{FF2B5EF4-FFF2-40B4-BE49-F238E27FC236}">
                        <a16:creationId xmlns:a16="http://schemas.microsoft.com/office/drawing/2014/main" id="{B01A5BAD-285D-4B1B-9F81-F7BEA953ADD7}"/>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78" name="Donut 443">
                  <a:extLst>
                    <a:ext uri="{FF2B5EF4-FFF2-40B4-BE49-F238E27FC236}">
                      <a16:creationId xmlns:a16="http://schemas.microsoft.com/office/drawing/2014/main" id="{73E52F6B-7429-48AF-B7BC-A80FC36C229D}"/>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85" name="Group 384">
                <a:extLst>
                  <a:ext uri="{FF2B5EF4-FFF2-40B4-BE49-F238E27FC236}">
                    <a16:creationId xmlns:a16="http://schemas.microsoft.com/office/drawing/2014/main" id="{5AABCD18-BFD3-4DD1-BACC-4DD8F031EBDF}"/>
                  </a:ext>
                </a:extLst>
              </p:cNvPr>
              <p:cNvGrpSpPr/>
              <p:nvPr/>
            </p:nvGrpSpPr>
            <p:grpSpPr>
              <a:xfrm>
                <a:off x="5149506" y="4156846"/>
                <a:ext cx="618833" cy="618833"/>
                <a:chOff x="4046256" y="2408118"/>
                <a:chExt cx="392110" cy="392110"/>
              </a:xfrm>
              <a:solidFill>
                <a:schemeClr val="tx1"/>
              </a:solidFill>
            </p:grpSpPr>
            <p:grpSp>
              <p:nvGrpSpPr>
                <p:cNvPr id="386" name="Group 142">
                  <a:extLst>
                    <a:ext uri="{FF2B5EF4-FFF2-40B4-BE49-F238E27FC236}">
                      <a16:creationId xmlns:a16="http://schemas.microsoft.com/office/drawing/2014/main" id="{FAF414C8-FE84-4E29-B41D-35F790B37F0D}"/>
                    </a:ext>
                  </a:extLst>
                </p:cNvPr>
                <p:cNvGrpSpPr/>
                <p:nvPr/>
              </p:nvGrpSpPr>
              <p:grpSpPr bwMode="black">
                <a:xfrm>
                  <a:off x="4134994" y="2521400"/>
                  <a:ext cx="214635" cy="165546"/>
                  <a:chOff x="6673850" y="4338638"/>
                  <a:chExt cx="1403351" cy="1082675"/>
                </a:xfrm>
                <a:grpFill/>
              </p:grpSpPr>
              <p:sp>
                <p:nvSpPr>
                  <p:cNvPr id="388" name="Freeform 247">
                    <a:extLst>
                      <a:ext uri="{FF2B5EF4-FFF2-40B4-BE49-F238E27FC236}">
                        <a16:creationId xmlns:a16="http://schemas.microsoft.com/office/drawing/2014/main" id="{384A2105-D800-4FC2-93F5-153C9F2B5C2A}"/>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89" name="Freeform 248">
                    <a:extLst>
                      <a:ext uri="{FF2B5EF4-FFF2-40B4-BE49-F238E27FC236}">
                        <a16:creationId xmlns:a16="http://schemas.microsoft.com/office/drawing/2014/main" id="{A74D775C-C37D-4D33-AC4A-35D925538D52}"/>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0" name="Freeform 249">
                    <a:extLst>
                      <a:ext uri="{FF2B5EF4-FFF2-40B4-BE49-F238E27FC236}">
                        <a16:creationId xmlns:a16="http://schemas.microsoft.com/office/drawing/2014/main" id="{A61ECC2B-F858-4C65-A7A4-8C0D715C130E}"/>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1" name="Oval 250">
                    <a:extLst>
                      <a:ext uri="{FF2B5EF4-FFF2-40B4-BE49-F238E27FC236}">
                        <a16:creationId xmlns:a16="http://schemas.microsoft.com/office/drawing/2014/main" id="{0C8042DF-F7D5-4A95-ACF2-76F4F156A563}"/>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2" name="Freeform 251">
                    <a:extLst>
                      <a:ext uri="{FF2B5EF4-FFF2-40B4-BE49-F238E27FC236}">
                        <a16:creationId xmlns:a16="http://schemas.microsoft.com/office/drawing/2014/main" id="{7515B726-616F-4FE4-AB66-9E09023DA420}"/>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3" name="Freeform 252">
                    <a:extLst>
                      <a:ext uri="{FF2B5EF4-FFF2-40B4-BE49-F238E27FC236}">
                        <a16:creationId xmlns:a16="http://schemas.microsoft.com/office/drawing/2014/main" id="{053D7F42-A2AC-4698-8DFE-CBB4E98D6C4C}"/>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4" name="Freeform 253">
                    <a:extLst>
                      <a:ext uri="{FF2B5EF4-FFF2-40B4-BE49-F238E27FC236}">
                        <a16:creationId xmlns:a16="http://schemas.microsoft.com/office/drawing/2014/main" id="{F9CF0E3D-1C63-4BDD-A068-198967333CB6}"/>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5" name="Oval 254">
                    <a:extLst>
                      <a:ext uri="{FF2B5EF4-FFF2-40B4-BE49-F238E27FC236}">
                        <a16:creationId xmlns:a16="http://schemas.microsoft.com/office/drawing/2014/main" id="{91D1F9E6-B80C-4FEF-A454-AD657E2BE291}"/>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6" name="Freeform 255">
                    <a:extLst>
                      <a:ext uri="{FF2B5EF4-FFF2-40B4-BE49-F238E27FC236}">
                        <a16:creationId xmlns:a16="http://schemas.microsoft.com/office/drawing/2014/main" id="{12C248BA-7E98-47DF-B23F-CB5E2287A148}"/>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7" name="Freeform 256">
                    <a:extLst>
                      <a:ext uri="{FF2B5EF4-FFF2-40B4-BE49-F238E27FC236}">
                        <a16:creationId xmlns:a16="http://schemas.microsoft.com/office/drawing/2014/main" id="{2F558FF0-8F9A-431B-A691-DBBFDEC4D351}"/>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8" name="Freeform 257">
                    <a:extLst>
                      <a:ext uri="{FF2B5EF4-FFF2-40B4-BE49-F238E27FC236}">
                        <a16:creationId xmlns:a16="http://schemas.microsoft.com/office/drawing/2014/main" id="{846CF7A6-4F50-4C03-9FEB-0A9593D11829}"/>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387" name="Donut 497">
                  <a:extLst>
                    <a:ext uri="{FF2B5EF4-FFF2-40B4-BE49-F238E27FC236}">
                      <a16:creationId xmlns:a16="http://schemas.microsoft.com/office/drawing/2014/main" id="{A0B63CA4-9880-4E56-B66B-38850234ED3C}"/>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99" name="Group 398">
                <a:extLst>
                  <a:ext uri="{FF2B5EF4-FFF2-40B4-BE49-F238E27FC236}">
                    <a16:creationId xmlns:a16="http://schemas.microsoft.com/office/drawing/2014/main" id="{A1923FA1-376E-410B-B45E-87330C4A7212}"/>
                  </a:ext>
                </a:extLst>
              </p:cNvPr>
              <p:cNvGrpSpPr/>
              <p:nvPr/>
            </p:nvGrpSpPr>
            <p:grpSpPr>
              <a:xfrm>
                <a:off x="6451234" y="3412211"/>
                <a:ext cx="618833" cy="618833"/>
                <a:chOff x="4046256" y="2408118"/>
                <a:chExt cx="392110" cy="392110"/>
              </a:xfrm>
              <a:solidFill>
                <a:schemeClr val="tx1"/>
              </a:solidFill>
            </p:grpSpPr>
            <p:grpSp>
              <p:nvGrpSpPr>
                <p:cNvPr id="400" name="Group 142">
                  <a:extLst>
                    <a:ext uri="{FF2B5EF4-FFF2-40B4-BE49-F238E27FC236}">
                      <a16:creationId xmlns:a16="http://schemas.microsoft.com/office/drawing/2014/main" id="{FB470B36-DE17-4882-B4CE-1363C444C0A1}"/>
                    </a:ext>
                  </a:extLst>
                </p:cNvPr>
                <p:cNvGrpSpPr/>
                <p:nvPr/>
              </p:nvGrpSpPr>
              <p:grpSpPr bwMode="black">
                <a:xfrm>
                  <a:off x="4134994" y="2521400"/>
                  <a:ext cx="214635" cy="165546"/>
                  <a:chOff x="6673850" y="4338638"/>
                  <a:chExt cx="1403351" cy="1082675"/>
                </a:xfrm>
                <a:grpFill/>
              </p:grpSpPr>
              <p:sp>
                <p:nvSpPr>
                  <p:cNvPr id="402" name="Freeform 247">
                    <a:extLst>
                      <a:ext uri="{FF2B5EF4-FFF2-40B4-BE49-F238E27FC236}">
                        <a16:creationId xmlns:a16="http://schemas.microsoft.com/office/drawing/2014/main" id="{EF274FF7-3D73-4D83-A2DB-D4B07AEB0596}"/>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3" name="Freeform 248">
                    <a:extLst>
                      <a:ext uri="{FF2B5EF4-FFF2-40B4-BE49-F238E27FC236}">
                        <a16:creationId xmlns:a16="http://schemas.microsoft.com/office/drawing/2014/main" id="{412FAA21-97B1-4009-A31C-F5957DFC9CC2}"/>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4" name="Freeform 249">
                    <a:extLst>
                      <a:ext uri="{FF2B5EF4-FFF2-40B4-BE49-F238E27FC236}">
                        <a16:creationId xmlns:a16="http://schemas.microsoft.com/office/drawing/2014/main" id="{51235B8A-0228-4A6C-BE4D-B9DBBFE84A57}"/>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5" name="Oval 250">
                    <a:extLst>
                      <a:ext uri="{FF2B5EF4-FFF2-40B4-BE49-F238E27FC236}">
                        <a16:creationId xmlns:a16="http://schemas.microsoft.com/office/drawing/2014/main" id="{1F41FA62-A997-452D-8ED4-3D327FA0B244}"/>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6" name="Freeform 251">
                    <a:extLst>
                      <a:ext uri="{FF2B5EF4-FFF2-40B4-BE49-F238E27FC236}">
                        <a16:creationId xmlns:a16="http://schemas.microsoft.com/office/drawing/2014/main" id="{2CD19638-7EF6-4E4E-A72D-1E3CD424C306}"/>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7" name="Freeform 252">
                    <a:extLst>
                      <a:ext uri="{FF2B5EF4-FFF2-40B4-BE49-F238E27FC236}">
                        <a16:creationId xmlns:a16="http://schemas.microsoft.com/office/drawing/2014/main" id="{62F2F498-A69C-4548-BC1D-B7CD495236C3}"/>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8" name="Freeform 253">
                    <a:extLst>
                      <a:ext uri="{FF2B5EF4-FFF2-40B4-BE49-F238E27FC236}">
                        <a16:creationId xmlns:a16="http://schemas.microsoft.com/office/drawing/2014/main" id="{46E244F0-5F66-4CC4-8ADD-364FED895488}"/>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9" name="Oval 254">
                    <a:extLst>
                      <a:ext uri="{FF2B5EF4-FFF2-40B4-BE49-F238E27FC236}">
                        <a16:creationId xmlns:a16="http://schemas.microsoft.com/office/drawing/2014/main" id="{0C598CED-6591-4D7D-AD84-96A0EDF70DF4}"/>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0" name="Freeform 255">
                    <a:extLst>
                      <a:ext uri="{FF2B5EF4-FFF2-40B4-BE49-F238E27FC236}">
                        <a16:creationId xmlns:a16="http://schemas.microsoft.com/office/drawing/2014/main" id="{2A0FB8E8-EED7-4656-83AF-EEA7A8A16FC5}"/>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1" name="Freeform 256">
                    <a:extLst>
                      <a:ext uri="{FF2B5EF4-FFF2-40B4-BE49-F238E27FC236}">
                        <a16:creationId xmlns:a16="http://schemas.microsoft.com/office/drawing/2014/main" id="{D565275B-56A7-4BF2-813D-E508CD9A86FF}"/>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2" name="Freeform 257">
                    <a:extLst>
                      <a:ext uri="{FF2B5EF4-FFF2-40B4-BE49-F238E27FC236}">
                        <a16:creationId xmlns:a16="http://schemas.microsoft.com/office/drawing/2014/main" id="{9496C26B-2AA3-4C84-8EC8-7F324BBF0403}"/>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401" name="Donut 497">
                  <a:extLst>
                    <a:ext uri="{FF2B5EF4-FFF2-40B4-BE49-F238E27FC236}">
                      <a16:creationId xmlns:a16="http://schemas.microsoft.com/office/drawing/2014/main" id="{BE4A7D24-564C-48D7-B811-44DD9DEFCE59}"/>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13" name="Group 412">
                <a:extLst>
                  <a:ext uri="{FF2B5EF4-FFF2-40B4-BE49-F238E27FC236}">
                    <a16:creationId xmlns:a16="http://schemas.microsoft.com/office/drawing/2014/main" id="{9E19E609-90A8-4675-B060-A5DBF8CA9100}"/>
                  </a:ext>
                </a:extLst>
              </p:cNvPr>
              <p:cNvGrpSpPr/>
              <p:nvPr/>
            </p:nvGrpSpPr>
            <p:grpSpPr>
              <a:xfrm>
                <a:off x="5806186" y="3009896"/>
                <a:ext cx="618833" cy="618833"/>
                <a:chOff x="4046256" y="2408118"/>
                <a:chExt cx="392110" cy="392110"/>
              </a:xfrm>
              <a:solidFill>
                <a:schemeClr val="tx1"/>
              </a:solidFill>
            </p:grpSpPr>
            <p:grpSp>
              <p:nvGrpSpPr>
                <p:cNvPr id="414" name="Group 142">
                  <a:extLst>
                    <a:ext uri="{FF2B5EF4-FFF2-40B4-BE49-F238E27FC236}">
                      <a16:creationId xmlns:a16="http://schemas.microsoft.com/office/drawing/2014/main" id="{423D25E1-C305-4DCC-A66E-28B4A01A2F7D}"/>
                    </a:ext>
                  </a:extLst>
                </p:cNvPr>
                <p:cNvGrpSpPr/>
                <p:nvPr/>
              </p:nvGrpSpPr>
              <p:grpSpPr bwMode="black">
                <a:xfrm>
                  <a:off x="4134994" y="2521400"/>
                  <a:ext cx="214635" cy="165546"/>
                  <a:chOff x="6673850" y="4338638"/>
                  <a:chExt cx="1403351" cy="1082675"/>
                </a:xfrm>
                <a:grpFill/>
              </p:grpSpPr>
              <p:sp>
                <p:nvSpPr>
                  <p:cNvPr id="416" name="Freeform 247">
                    <a:extLst>
                      <a:ext uri="{FF2B5EF4-FFF2-40B4-BE49-F238E27FC236}">
                        <a16:creationId xmlns:a16="http://schemas.microsoft.com/office/drawing/2014/main" id="{3626069B-A3FA-4763-8189-4CCC6FA34142}"/>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7" name="Freeform 248">
                    <a:extLst>
                      <a:ext uri="{FF2B5EF4-FFF2-40B4-BE49-F238E27FC236}">
                        <a16:creationId xmlns:a16="http://schemas.microsoft.com/office/drawing/2014/main" id="{F76644D6-644F-47DA-B5E3-F876B2F7401E}"/>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8" name="Freeform 249">
                    <a:extLst>
                      <a:ext uri="{FF2B5EF4-FFF2-40B4-BE49-F238E27FC236}">
                        <a16:creationId xmlns:a16="http://schemas.microsoft.com/office/drawing/2014/main" id="{B75B920C-61AF-4FF2-AF5E-08FD770AD86B}"/>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9" name="Oval 250">
                    <a:extLst>
                      <a:ext uri="{FF2B5EF4-FFF2-40B4-BE49-F238E27FC236}">
                        <a16:creationId xmlns:a16="http://schemas.microsoft.com/office/drawing/2014/main" id="{BB6BF519-6600-42E1-8392-D95F6E879043}"/>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0" name="Freeform 251">
                    <a:extLst>
                      <a:ext uri="{FF2B5EF4-FFF2-40B4-BE49-F238E27FC236}">
                        <a16:creationId xmlns:a16="http://schemas.microsoft.com/office/drawing/2014/main" id="{A6AB714C-3E76-49A3-8ED6-C9D077E6338F}"/>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1" name="Freeform 252">
                    <a:extLst>
                      <a:ext uri="{FF2B5EF4-FFF2-40B4-BE49-F238E27FC236}">
                        <a16:creationId xmlns:a16="http://schemas.microsoft.com/office/drawing/2014/main" id="{8FC583FA-B566-4500-9A2E-BD169D553113}"/>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2" name="Freeform 253">
                    <a:extLst>
                      <a:ext uri="{FF2B5EF4-FFF2-40B4-BE49-F238E27FC236}">
                        <a16:creationId xmlns:a16="http://schemas.microsoft.com/office/drawing/2014/main" id="{64F782AC-A156-4A50-95E6-D6385AC609CD}"/>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3" name="Oval 254">
                    <a:extLst>
                      <a:ext uri="{FF2B5EF4-FFF2-40B4-BE49-F238E27FC236}">
                        <a16:creationId xmlns:a16="http://schemas.microsoft.com/office/drawing/2014/main" id="{95064A1C-5CD8-44A4-959E-3D88F56C80E3}"/>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4" name="Freeform 255">
                    <a:extLst>
                      <a:ext uri="{FF2B5EF4-FFF2-40B4-BE49-F238E27FC236}">
                        <a16:creationId xmlns:a16="http://schemas.microsoft.com/office/drawing/2014/main" id="{9B8D526E-CDCF-4723-9A01-B24DC45F1C79}"/>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5" name="Freeform 256">
                    <a:extLst>
                      <a:ext uri="{FF2B5EF4-FFF2-40B4-BE49-F238E27FC236}">
                        <a16:creationId xmlns:a16="http://schemas.microsoft.com/office/drawing/2014/main" id="{60B6F93B-7EC2-423C-A694-381A5A80CB00}"/>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6" name="Freeform 257">
                    <a:extLst>
                      <a:ext uri="{FF2B5EF4-FFF2-40B4-BE49-F238E27FC236}">
                        <a16:creationId xmlns:a16="http://schemas.microsoft.com/office/drawing/2014/main" id="{06D07120-41A7-4061-8D74-D091D56A7D6B}"/>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415" name="Donut 497">
                  <a:extLst>
                    <a:ext uri="{FF2B5EF4-FFF2-40B4-BE49-F238E27FC236}">
                      <a16:creationId xmlns:a16="http://schemas.microsoft.com/office/drawing/2014/main" id="{E7204766-B945-41BC-965B-5674F89BCF83}"/>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27" name="Group 426">
                <a:extLst>
                  <a:ext uri="{FF2B5EF4-FFF2-40B4-BE49-F238E27FC236}">
                    <a16:creationId xmlns:a16="http://schemas.microsoft.com/office/drawing/2014/main" id="{648008E4-3599-4FAC-B715-3B8D351FD6F6}"/>
                  </a:ext>
                </a:extLst>
              </p:cNvPr>
              <p:cNvGrpSpPr/>
              <p:nvPr/>
            </p:nvGrpSpPr>
            <p:grpSpPr>
              <a:xfrm>
                <a:off x="3875062" y="4494611"/>
                <a:ext cx="618833" cy="618833"/>
                <a:chOff x="4046256" y="2408118"/>
                <a:chExt cx="392110" cy="392110"/>
              </a:xfrm>
              <a:solidFill>
                <a:schemeClr val="tx1"/>
              </a:solidFill>
            </p:grpSpPr>
            <p:grpSp>
              <p:nvGrpSpPr>
                <p:cNvPr id="428" name="Group 142">
                  <a:extLst>
                    <a:ext uri="{FF2B5EF4-FFF2-40B4-BE49-F238E27FC236}">
                      <a16:creationId xmlns:a16="http://schemas.microsoft.com/office/drawing/2014/main" id="{F4878AA0-6F64-442C-8BAB-AD45CA0B358E}"/>
                    </a:ext>
                  </a:extLst>
                </p:cNvPr>
                <p:cNvGrpSpPr/>
                <p:nvPr/>
              </p:nvGrpSpPr>
              <p:grpSpPr bwMode="black">
                <a:xfrm>
                  <a:off x="4134994" y="2521400"/>
                  <a:ext cx="214635" cy="165546"/>
                  <a:chOff x="6673850" y="4338638"/>
                  <a:chExt cx="1403351" cy="1082675"/>
                </a:xfrm>
                <a:grpFill/>
              </p:grpSpPr>
              <p:sp>
                <p:nvSpPr>
                  <p:cNvPr id="430" name="Freeform 247">
                    <a:extLst>
                      <a:ext uri="{FF2B5EF4-FFF2-40B4-BE49-F238E27FC236}">
                        <a16:creationId xmlns:a16="http://schemas.microsoft.com/office/drawing/2014/main" id="{1489069A-4F60-4F71-9DCF-1BB579808760}"/>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1" name="Freeform 248">
                    <a:extLst>
                      <a:ext uri="{FF2B5EF4-FFF2-40B4-BE49-F238E27FC236}">
                        <a16:creationId xmlns:a16="http://schemas.microsoft.com/office/drawing/2014/main" id="{8F168667-B591-412D-ABDB-71F7DAB2AC9C}"/>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2" name="Freeform 249">
                    <a:extLst>
                      <a:ext uri="{FF2B5EF4-FFF2-40B4-BE49-F238E27FC236}">
                        <a16:creationId xmlns:a16="http://schemas.microsoft.com/office/drawing/2014/main" id="{510C4316-6DA7-45B0-A1C2-509DDFC695D4}"/>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3" name="Oval 250">
                    <a:extLst>
                      <a:ext uri="{FF2B5EF4-FFF2-40B4-BE49-F238E27FC236}">
                        <a16:creationId xmlns:a16="http://schemas.microsoft.com/office/drawing/2014/main" id="{F7DC9F82-3FA5-431D-BE8C-0B1D942C06A9}"/>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4" name="Freeform 251">
                    <a:extLst>
                      <a:ext uri="{FF2B5EF4-FFF2-40B4-BE49-F238E27FC236}">
                        <a16:creationId xmlns:a16="http://schemas.microsoft.com/office/drawing/2014/main" id="{9C462D4A-E887-4457-A523-C0599B7F5EBA}"/>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5" name="Freeform 252">
                    <a:extLst>
                      <a:ext uri="{FF2B5EF4-FFF2-40B4-BE49-F238E27FC236}">
                        <a16:creationId xmlns:a16="http://schemas.microsoft.com/office/drawing/2014/main" id="{655DE840-AB72-48C5-90F9-78B7D45EDC83}"/>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6" name="Freeform 253">
                    <a:extLst>
                      <a:ext uri="{FF2B5EF4-FFF2-40B4-BE49-F238E27FC236}">
                        <a16:creationId xmlns:a16="http://schemas.microsoft.com/office/drawing/2014/main" id="{0F91FC8D-FC24-4F7C-80AA-1F0B6142C5C1}"/>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7" name="Oval 254">
                    <a:extLst>
                      <a:ext uri="{FF2B5EF4-FFF2-40B4-BE49-F238E27FC236}">
                        <a16:creationId xmlns:a16="http://schemas.microsoft.com/office/drawing/2014/main" id="{AB58427C-3CA1-449B-82F9-7AE47FD88147}"/>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8" name="Freeform 255">
                    <a:extLst>
                      <a:ext uri="{FF2B5EF4-FFF2-40B4-BE49-F238E27FC236}">
                        <a16:creationId xmlns:a16="http://schemas.microsoft.com/office/drawing/2014/main" id="{E883C0DD-A0B8-451F-9F12-BDA4D96E58A0}"/>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9" name="Freeform 256">
                    <a:extLst>
                      <a:ext uri="{FF2B5EF4-FFF2-40B4-BE49-F238E27FC236}">
                        <a16:creationId xmlns:a16="http://schemas.microsoft.com/office/drawing/2014/main" id="{C80908E4-46CB-4690-96C1-CD03296C7951}"/>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40" name="Freeform 257">
                    <a:extLst>
                      <a:ext uri="{FF2B5EF4-FFF2-40B4-BE49-F238E27FC236}">
                        <a16:creationId xmlns:a16="http://schemas.microsoft.com/office/drawing/2014/main" id="{1787E9B3-8361-4735-8D6A-2853614527A7}"/>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429" name="Donut 497">
                  <a:extLst>
                    <a:ext uri="{FF2B5EF4-FFF2-40B4-BE49-F238E27FC236}">
                      <a16:creationId xmlns:a16="http://schemas.microsoft.com/office/drawing/2014/main" id="{E783048B-E949-4D53-82DF-8ED8EA3F5E0F}"/>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41" name="Group 440">
                <a:extLst>
                  <a:ext uri="{FF2B5EF4-FFF2-40B4-BE49-F238E27FC236}">
                    <a16:creationId xmlns:a16="http://schemas.microsoft.com/office/drawing/2014/main" id="{C6CEA797-648E-41DA-8308-65DF45DDAC72}"/>
                  </a:ext>
                </a:extLst>
              </p:cNvPr>
              <p:cNvGrpSpPr/>
              <p:nvPr/>
            </p:nvGrpSpPr>
            <p:grpSpPr>
              <a:xfrm>
                <a:off x="6565651" y="4152823"/>
                <a:ext cx="618833" cy="618833"/>
                <a:chOff x="4604545" y="1640238"/>
                <a:chExt cx="392110" cy="392110"/>
              </a:xfrm>
              <a:solidFill>
                <a:schemeClr val="tx1"/>
              </a:solidFill>
            </p:grpSpPr>
            <p:grpSp>
              <p:nvGrpSpPr>
                <p:cNvPr id="442" name="Group 36">
                  <a:extLst>
                    <a:ext uri="{FF2B5EF4-FFF2-40B4-BE49-F238E27FC236}">
                      <a16:creationId xmlns:a16="http://schemas.microsoft.com/office/drawing/2014/main" id="{4805D561-256D-4B78-8AE5-A1F0E69AEC9F}"/>
                    </a:ext>
                  </a:extLst>
                </p:cNvPr>
                <p:cNvGrpSpPr/>
                <p:nvPr/>
              </p:nvGrpSpPr>
              <p:grpSpPr bwMode="black">
                <a:xfrm>
                  <a:off x="4673640" y="1736214"/>
                  <a:ext cx="253920" cy="200159"/>
                  <a:chOff x="3358790" y="376388"/>
                  <a:chExt cx="1516063" cy="1195388"/>
                </a:xfrm>
                <a:grpFill/>
              </p:grpSpPr>
              <p:sp>
                <p:nvSpPr>
                  <p:cNvPr id="444" name="Freeform 26">
                    <a:extLst>
                      <a:ext uri="{FF2B5EF4-FFF2-40B4-BE49-F238E27FC236}">
                        <a16:creationId xmlns:a16="http://schemas.microsoft.com/office/drawing/2014/main" id="{C1639156-23CB-499A-BB6B-A29E530A921C}"/>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5" name="Freeform 27">
                    <a:extLst>
                      <a:ext uri="{FF2B5EF4-FFF2-40B4-BE49-F238E27FC236}">
                        <a16:creationId xmlns:a16="http://schemas.microsoft.com/office/drawing/2014/main" id="{2D108740-394B-49D9-8E4C-BC16882D3D4A}"/>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6" name="Freeform 28">
                    <a:extLst>
                      <a:ext uri="{FF2B5EF4-FFF2-40B4-BE49-F238E27FC236}">
                        <a16:creationId xmlns:a16="http://schemas.microsoft.com/office/drawing/2014/main" id="{85E51DFC-C25E-4FC4-8401-9B74C4B943DA}"/>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7" name="Freeform 29">
                    <a:extLst>
                      <a:ext uri="{FF2B5EF4-FFF2-40B4-BE49-F238E27FC236}">
                        <a16:creationId xmlns:a16="http://schemas.microsoft.com/office/drawing/2014/main" id="{2DBB8E65-DFEE-4CA2-87EB-34D08CBD9D7F}"/>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8" name="Oval 30">
                    <a:extLst>
                      <a:ext uri="{FF2B5EF4-FFF2-40B4-BE49-F238E27FC236}">
                        <a16:creationId xmlns:a16="http://schemas.microsoft.com/office/drawing/2014/main" id="{EDD9DCAE-255B-4232-8BD6-06D6C29F4F84}"/>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9" name="Oval 31">
                    <a:extLst>
                      <a:ext uri="{FF2B5EF4-FFF2-40B4-BE49-F238E27FC236}">
                        <a16:creationId xmlns:a16="http://schemas.microsoft.com/office/drawing/2014/main" id="{704FF50D-EE4C-4C9F-A27E-436EC9804204}"/>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443" name="Donut 443">
                  <a:extLst>
                    <a:ext uri="{FF2B5EF4-FFF2-40B4-BE49-F238E27FC236}">
                      <a16:creationId xmlns:a16="http://schemas.microsoft.com/office/drawing/2014/main" id="{E2BDBF46-C7F0-43FF-94D4-4DF696A57546}"/>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50" name="Group 449">
                <a:extLst>
                  <a:ext uri="{FF2B5EF4-FFF2-40B4-BE49-F238E27FC236}">
                    <a16:creationId xmlns:a16="http://schemas.microsoft.com/office/drawing/2014/main" id="{A640D69B-2E7A-4ACD-AB02-BEB9402A0D91}"/>
                  </a:ext>
                </a:extLst>
              </p:cNvPr>
              <p:cNvGrpSpPr/>
              <p:nvPr/>
            </p:nvGrpSpPr>
            <p:grpSpPr>
              <a:xfrm>
                <a:off x="8090816" y="2812600"/>
                <a:ext cx="618833" cy="618833"/>
                <a:chOff x="4046256" y="2408118"/>
                <a:chExt cx="392110" cy="392110"/>
              </a:xfrm>
              <a:solidFill>
                <a:schemeClr val="tx1"/>
              </a:solidFill>
            </p:grpSpPr>
            <p:grpSp>
              <p:nvGrpSpPr>
                <p:cNvPr id="451" name="Group 142">
                  <a:extLst>
                    <a:ext uri="{FF2B5EF4-FFF2-40B4-BE49-F238E27FC236}">
                      <a16:creationId xmlns:a16="http://schemas.microsoft.com/office/drawing/2014/main" id="{FD16553D-9735-49D4-9DC2-53FA31766B58}"/>
                    </a:ext>
                  </a:extLst>
                </p:cNvPr>
                <p:cNvGrpSpPr/>
                <p:nvPr/>
              </p:nvGrpSpPr>
              <p:grpSpPr bwMode="black">
                <a:xfrm>
                  <a:off x="4134994" y="2521400"/>
                  <a:ext cx="214635" cy="165546"/>
                  <a:chOff x="6673850" y="4338638"/>
                  <a:chExt cx="1403351" cy="1082675"/>
                </a:xfrm>
                <a:grpFill/>
              </p:grpSpPr>
              <p:sp>
                <p:nvSpPr>
                  <p:cNvPr id="453" name="Freeform 247">
                    <a:extLst>
                      <a:ext uri="{FF2B5EF4-FFF2-40B4-BE49-F238E27FC236}">
                        <a16:creationId xmlns:a16="http://schemas.microsoft.com/office/drawing/2014/main" id="{B4142F20-7AB5-493C-951D-60BC662C1068}"/>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4" name="Freeform 248">
                    <a:extLst>
                      <a:ext uri="{FF2B5EF4-FFF2-40B4-BE49-F238E27FC236}">
                        <a16:creationId xmlns:a16="http://schemas.microsoft.com/office/drawing/2014/main" id="{A9CE159B-860D-47EB-85F5-BDF2030B6A3E}"/>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5" name="Freeform 249">
                    <a:extLst>
                      <a:ext uri="{FF2B5EF4-FFF2-40B4-BE49-F238E27FC236}">
                        <a16:creationId xmlns:a16="http://schemas.microsoft.com/office/drawing/2014/main" id="{988F17D3-57E0-4CB1-93DE-B4C444A9B3D8}"/>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6" name="Oval 250">
                    <a:extLst>
                      <a:ext uri="{FF2B5EF4-FFF2-40B4-BE49-F238E27FC236}">
                        <a16:creationId xmlns:a16="http://schemas.microsoft.com/office/drawing/2014/main" id="{5BB7E691-B40B-4B80-81FA-E71737230D38}"/>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7" name="Freeform 251">
                    <a:extLst>
                      <a:ext uri="{FF2B5EF4-FFF2-40B4-BE49-F238E27FC236}">
                        <a16:creationId xmlns:a16="http://schemas.microsoft.com/office/drawing/2014/main" id="{5CF91C62-14E6-46B2-94C0-BFAE7B955474}"/>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8" name="Freeform 252">
                    <a:extLst>
                      <a:ext uri="{FF2B5EF4-FFF2-40B4-BE49-F238E27FC236}">
                        <a16:creationId xmlns:a16="http://schemas.microsoft.com/office/drawing/2014/main" id="{84AFC9F1-211D-4B12-9F54-DD508BB672C6}"/>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9" name="Freeform 253">
                    <a:extLst>
                      <a:ext uri="{FF2B5EF4-FFF2-40B4-BE49-F238E27FC236}">
                        <a16:creationId xmlns:a16="http://schemas.microsoft.com/office/drawing/2014/main" id="{279FEC13-1A76-421C-87E2-C7C6E50BF9F8}"/>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0" name="Oval 254">
                    <a:extLst>
                      <a:ext uri="{FF2B5EF4-FFF2-40B4-BE49-F238E27FC236}">
                        <a16:creationId xmlns:a16="http://schemas.microsoft.com/office/drawing/2014/main" id="{4AD5F4B0-1E7B-4F7B-9FB8-36625604B739}"/>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1" name="Freeform 255">
                    <a:extLst>
                      <a:ext uri="{FF2B5EF4-FFF2-40B4-BE49-F238E27FC236}">
                        <a16:creationId xmlns:a16="http://schemas.microsoft.com/office/drawing/2014/main" id="{986A7C63-75D5-486B-A950-745302D9F94B}"/>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2" name="Freeform 256">
                    <a:extLst>
                      <a:ext uri="{FF2B5EF4-FFF2-40B4-BE49-F238E27FC236}">
                        <a16:creationId xmlns:a16="http://schemas.microsoft.com/office/drawing/2014/main" id="{FCA11071-362D-4253-9B53-1D430976F397}"/>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3" name="Freeform 257">
                    <a:extLst>
                      <a:ext uri="{FF2B5EF4-FFF2-40B4-BE49-F238E27FC236}">
                        <a16:creationId xmlns:a16="http://schemas.microsoft.com/office/drawing/2014/main" id="{AE6767E0-9CB2-4B01-82D0-325A7934C9BE}"/>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452" name="Donut 497">
                  <a:extLst>
                    <a:ext uri="{FF2B5EF4-FFF2-40B4-BE49-F238E27FC236}">
                      <a16:creationId xmlns:a16="http://schemas.microsoft.com/office/drawing/2014/main" id="{AB682D23-3294-4628-B3AF-4E4C4E5FEBEF}"/>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64" name="Group 463">
                <a:extLst>
                  <a:ext uri="{FF2B5EF4-FFF2-40B4-BE49-F238E27FC236}">
                    <a16:creationId xmlns:a16="http://schemas.microsoft.com/office/drawing/2014/main" id="{24CBE5AC-101B-464C-8F15-91FA254F0EED}"/>
                  </a:ext>
                </a:extLst>
              </p:cNvPr>
              <p:cNvGrpSpPr/>
              <p:nvPr/>
            </p:nvGrpSpPr>
            <p:grpSpPr>
              <a:xfrm>
                <a:off x="6490991" y="4934661"/>
                <a:ext cx="618833" cy="618833"/>
                <a:chOff x="4179295" y="3183652"/>
                <a:chExt cx="392110" cy="392110"/>
              </a:xfrm>
              <a:solidFill>
                <a:schemeClr val="tx1"/>
              </a:solidFill>
            </p:grpSpPr>
            <p:sp>
              <p:nvSpPr>
                <p:cNvPr id="465" name="Freeform 15">
                  <a:extLst>
                    <a:ext uri="{FF2B5EF4-FFF2-40B4-BE49-F238E27FC236}">
                      <a16:creationId xmlns:a16="http://schemas.microsoft.com/office/drawing/2014/main" id="{C6FE6D8F-CACA-49DE-A037-1195DC30C076}"/>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6" name="Donut 485">
                  <a:extLst>
                    <a:ext uri="{FF2B5EF4-FFF2-40B4-BE49-F238E27FC236}">
                      <a16:creationId xmlns:a16="http://schemas.microsoft.com/office/drawing/2014/main" id="{CD40E61B-7CBB-40FA-AE06-00A42FB1E8BF}"/>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9" name="Rounded Rectangle 10">
                <a:extLst>
                  <a:ext uri="{FF2B5EF4-FFF2-40B4-BE49-F238E27FC236}">
                    <a16:creationId xmlns:a16="http://schemas.microsoft.com/office/drawing/2014/main" id="{6274B900-C166-436B-8E5A-F8E4830A736E}"/>
                  </a:ext>
                </a:extLst>
              </p:cNvPr>
              <p:cNvSpPr/>
              <p:nvPr/>
            </p:nvSpPr>
            <p:spPr>
              <a:xfrm>
                <a:off x="3335864" y="1092954"/>
                <a:ext cx="5584307" cy="4672092"/>
              </a:xfrm>
              <a:prstGeom prst="roundRect">
                <a:avLst/>
              </a:prstGeom>
              <a:solidFill>
                <a:schemeClr val="bg1">
                  <a:alpha val="90000"/>
                </a:schemeClr>
              </a:solid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tIns="0" bIns="0" rtlCol="0" anchor="t"/>
              <a:lstStyle/>
              <a:p>
                <a:pPr algn="ctr"/>
                <a:r>
                  <a:rPr lang="en-US">
                    <a:solidFill>
                      <a:schemeClr val="tx1"/>
                    </a:solidFill>
                  </a:rPr>
                  <a:t>Orleans</a:t>
                </a:r>
              </a:p>
            </p:txBody>
          </p:sp>
          <p:sp>
            <p:nvSpPr>
              <p:cNvPr id="222" name="Oval 221">
                <a:extLst>
                  <a:ext uri="{FF2B5EF4-FFF2-40B4-BE49-F238E27FC236}">
                    <a16:creationId xmlns:a16="http://schemas.microsoft.com/office/drawing/2014/main" id="{B005E347-BDF5-431F-B9B9-D6E78F4E0E04}"/>
                  </a:ext>
                </a:extLst>
              </p:cNvPr>
              <p:cNvSpPr/>
              <p:nvPr/>
            </p:nvSpPr>
            <p:spPr>
              <a:xfrm>
                <a:off x="4617599" y="1979285"/>
                <a:ext cx="3162312" cy="3162312"/>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3" name="Picture 222">
                <a:extLst>
                  <a:ext uri="{FF2B5EF4-FFF2-40B4-BE49-F238E27FC236}">
                    <a16:creationId xmlns:a16="http://schemas.microsoft.com/office/drawing/2014/main" id="{F05AFB4F-8A1E-456C-BA3D-56E926E57B99}"/>
                  </a:ext>
                </a:extLst>
              </p:cNvPr>
              <p:cNvPicPr>
                <a:picLocks noChangeAspect="1"/>
              </p:cNvPicPr>
              <p:nvPr/>
            </p:nvPicPr>
            <p:blipFill>
              <a:blip r:embed="rId6"/>
              <a:stretch>
                <a:fillRect/>
              </a:stretch>
            </p:blipFill>
            <p:spPr>
              <a:xfrm>
                <a:off x="4266538" y="2546168"/>
                <a:ext cx="861638" cy="682000"/>
              </a:xfrm>
              <a:prstGeom prst="rect">
                <a:avLst/>
              </a:prstGeom>
            </p:spPr>
          </p:pic>
          <p:pic>
            <p:nvPicPr>
              <p:cNvPr id="224" name="Picture 223">
                <a:extLst>
                  <a:ext uri="{FF2B5EF4-FFF2-40B4-BE49-F238E27FC236}">
                    <a16:creationId xmlns:a16="http://schemas.microsoft.com/office/drawing/2014/main" id="{672DE1D3-D87A-40A6-84DE-5E68FB583B90}"/>
                  </a:ext>
                </a:extLst>
              </p:cNvPr>
              <p:cNvPicPr>
                <a:picLocks noChangeAspect="1"/>
              </p:cNvPicPr>
              <p:nvPr/>
            </p:nvPicPr>
            <p:blipFill>
              <a:blip r:embed="rId6"/>
              <a:stretch>
                <a:fillRect/>
              </a:stretch>
            </p:blipFill>
            <p:spPr>
              <a:xfrm>
                <a:off x="5799972" y="4824348"/>
                <a:ext cx="861638" cy="682000"/>
              </a:xfrm>
              <a:prstGeom prst="rect">
                <a:avLst/>
              </a:prstGeom>
            </p:spPr>
          </p:pic>
          <p:pic>
            <p:nvPicPr>
              <p:cNvPr id="225" name="Picture 224">
                <a:extLst>
                  <a:ext uri="{FF2B5EF4-FFF2-40B4-BE49-F238E27FC236}">
                    <a16:creationId xmlns:a16="http://schemas.microsoft.com/office/drawing/2014/main" id="{44F2A956-28C1-437B-AB0A-B594B68BAEE6}"/>
                  </a:ext>
                </a:extLst>
              </p:cNvPr>
              <p:cNvPicPr>
                <a:picLocks noChangeAspect="1"/>
              </p:cNvPicPr>
              <p:nvPr/>
            </p:nvPicPr>
            <p:blipFill>
              <a:blip r:embed="rId6"/>
              <a:stretch>
                <a:fillRect/>
              </a:stretch>
            </p:blipFill>
            <p:spPr>
              <a:xfrm>
                <a:off x="7204451" y="2546168"/>
                <a:ext cx="861638" cy="682000"/>
              </a:xfrm>
              <a:prstGeom prst="rect">
                <a:avLst/>
              </a:prstGeom>
            </p:spPr>
          </p:pic>
          <p:pic>
            <p:nvPicPr>
              <p:cNvPr id="226" name="Picture 225">
                <a:extLst>
                  <a:ext uri="{FF2B5EF4-FFF2-40B4-BE49-F238E27FC236}">
                    <a16:creationId xmlns:a16="http://schemas.microsoft.com/office/drawing/2014/main" id="{6F18CA9B-3CA8-4503-B52B-7F24B37F0B48}"/>
                  </a:ext>
                </a:extLst>
              </p:cNvPr>
              <p:cNvPicPr>
                <a:picLocks noChangeAspect="1"/>
              </p:cNvPicPr>
              <p:nvPr/>
            </p:nvPicPr>
            <p:blipFill>
              <a:blip r:embed="rId6"/>
              <a:stretch>
                <a:fillRect/>
              </a:stretch>
            </p:blipFill>
            <p:spPr>
              <a:xfrm>
                <a:off x="5799972" y="1739155"/>
                <a:ext cx="861638" cy="682000"/>
              </a:xfrm>
              <a:prstGeom prst="rect">
                <a:avLst/>
              </a:prstGeom>
            </p:spPr>
          </p:pic>
          <p:pic>
            <p:nvPicPr>
              <p:cNvPr id="227" name="Picture 226">
                <a:extLst>
                  <a:ext uri="{FF2B5EF4-FFF2-40B4-BE49-F238E27FC236}">
                    <a16:creationId xmlns:a16="http://schemas.microsoft.com/office/drawing/2014/main" id="{E3FC4627-FE13-43E3-886E-F5922CCE3E82}"/>
                  </a:ext>
                </a:extLst>
              </p:cNvPr>
              <p:cNvPicPr>
                <a:picLocks noChangeAspect="1"/>
              </p:cNvPicPr>
              <p:nvPr/>
            </p:nvPicPr>
            <p:blipFill>
              <a:blip r:embed="rId6"/>
              <a:stretch>
                <a:fillRect/>
              </a:stretch>
            </p:blipFill>
            <p:spPr>
              <a:xfrm>
                <a:off x="4266538" y="3841135"/>
                <a:ext cx="861638" cy="682000"/>
              </a:xfrm>
              <a:prstGeom prst="rect">
                <a:avLst/>
              </a:prstGeom>
            </p:spPr>
          </p:pic>
          <p:pic>
            <p:nvPicPr>
              <p:cNvPr id="228" name="Picture 227">
                <a:extLst>
                  <a:ext uri="{FF2B5EF4-FFF2-40B4-BE49-F238E27FC236}">
                    <a16:creationId xmlns:a16="http://schemas.microsoft.com/office/drawing/2014/main" id="{95A4E4B3-A2B9-42AF-BBFE-BE1AC1336FE4}"/>
                  </a:ext>
                </a:extLst>
              </p:cNvPr>
              <p:cNvPicPr>
                <a:picLocks noChangeAspect="1"/>
              </p:cNvPicPr>
              <p:nvPr/>
            </p:nvPicPr>
            <p:blipFill>
              <a:blip r:embed="rId6"/>
              <a:stretch>
                <a:fillRect/>
              </a:stretch>
            </p:blipFill>
            <p:spPr>
              <a:xfrm>
                <a:off x="7204451" y="3841135"/>
                <a:ext cx="861638" cy="682000"/>
              </a:xfrm>
              <a:prstGeom prst="rect">
                <a:avLst/>
              </a:prstGeom>
            </p:spPr>
          </p:pic>
          <p:cxnSp>
            <p:nvCxnSpPr>
              <p:cNvPr id="3" name="Straight Arrow Connector 2">
                <a:extLst>
                  <a:ext uri="{FF2B5EF4-FFF2-40B4-BE49-F238E27FC236}">
                    <a16:creationId xmlns:a16="http://schemas.microsoft.com/office/drawing/2014/main" id="{9FAB75DA-C401-4812-B11E-3E77071EDF0F}"/>
                  </a:ext>
                </a:extLst>
              </p:cNvPr>
              <p:cNvCxnSpPr>
                <a:cxnSpLocks/>
              </p:cNvCxnSpPr>
              <p:nvPr/>
            </p:nvCxnSpPr>
            <p:spPr>
              <a:xfrm>
                <a:off x="5131410" y="2839003"/>
                <a:ext cx="2053074" cy="0"/>
              </a:xfrm>
              <a:prstGeom prst="straightConnector1">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29010CB5-3E65-4317-8EAD-28369325AC80}"/>
                  </a:ext>
                </a:extLst>
              </p:cNvPr>
              <p:cNvCxnSpPr>
                <a:cxnSpLocks/>
              </p:cNvCxnSpPr>
              <p:nvPr/>
            </p:nvCxnSpPr>
            <p:spPr>
              <a:xfrm flipV="1">
                <a:off x="6018346" y="3122016"/>
                <a:ext cx="1127115" cy="1647894"/>
              </a:xfrm>
              <a:prstGeom prst="straightConnector1">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531B07C-ABF2-4204-90CE-45D43EA6CE9E}"/>
                  </a:ext>
                </a:extLst>
              </p:cNvPr>
              <p:cNvSpPr txBox="1"/>
              <p:nvPr/>
            </p:nvSpPr>
            <p:spPr>
              <a:xfrm>
                <a:off x="5306509" y="2491216"/>
                <a:ext cx="1593176" cy="369332"/>
              </a:xfrm>
              <a:prstGeom prst="rect">
                <a:avLst/>
              </a:prstGeom>
              <a:noFill/>
            </p:spPr>
            <p:txBody>
              <a:bodyPr wrap="square" rtlCol="0">
                <a:spAutoFit/>
              </a:bodyPr>
              <a:lstStyle/>
              <a:p>
                <a:r>
                  <a:rPr lang="en-US" b="1" err="1">
                    <a:solidFill>
                      <a:srgbClr val="00B050"/>
                    </a:solidFill>
                  </a:rPr>
                  <a:t>ProbeRequest</a:t>
                </a:r>
                <a:endParaRPr lang="en-US" b="1">
                  <a:solidFill>
                    <a:srgbClr val="00B050"/>
                  </a:solidFill>
                </a:endParaRPr>
              </a:p>
            </p:txBody>
          </p:sp>
          <p:sp>
            <p:nvSpPr>
              <p:cNvPr id="232" name="TextBox 231">
                <a:extLst>
                  <a:ext uri="{FF2B5EF4-FFF2-40B4-BE49-F238E27FC236}">
                    <a16:creationId xmlns:a16="http://schemas.microsoft.com/office/drawing/2014/main" id="{6E63182D-D17D-4014-B18F-A7A57A994C5E}"/>
                  </a:ext>
                </a:extLst>
              </p:cNvPr>
              <p:cNvSpPr txBox="1"/>
              <p:nvPr/>
            </p:nvSpPr>
            <p:spPr>
              <a:xfrm rot="18258904">
                <a:off x="5611716" y="3685114"/>
                <a:ext cx="1593176" cy="369332"/>
              </a:xfrm>
              <a:prstGeom prst="rect">
                <a:avLst/>
              </a:prstGeom>
              <a:noFill/>
            </p:spPr>
            <p:txBody>
              <a:bodyPr wrap="square" rtlCol="0">
                <a:spAutoFit/>
              </a:bodyPr>
              <a:lstStyle/>
              <a:p>
                <a:r>
                  <a:rPr lang="en-US" b="1" err="1">
                    <a:solidFill>
                      <a:srgbClr val="00B050"/>
                    </a:solidFill>
                  </a:rPr>
                  <a:t>ProbeRequest</a:t>
                </a:r>
                <a:endParaRPr lang="en-US" b="1">
                  <a:solidFill>
                    <a:srgbClr val="00B050"/>
                  </a:solidFill>
                </a:endParaRPr>
              </a:p>
            </p:txBody>
          </p:sp>
        </p:grpSp>
        <p:grpSp>
          <p:nvGrpSpPr>
            <p:cNvPr id="2" name="Group 1">
              <a:extLst>
                <a:ext uri="{FF2B5EF4-FFF2-40B4-BE49-F238E27FC236}">
                  <a16:creationId xmlns:a16="http://schemas.microsoft.com/office/drawing/2014/main" id="{E162E0DF-C12C-49F3-B955-D7D8EEC96195}"/>
                </a:ext>
              </a:extLst>
            </p:cNvPr>
            <p:cNvGrpSpPr/>
            <p:nvPr/>
          </p:nvGrpSpPr>
          <p:grpSpPr>
            <a:xfrm>
              <a:off x="9830859" y="1092953"/>
              <a:ext cx="1523726" cy="4672093"/>
              <a:chOff x="9830859" y="1092953"/>
              <a:chExt cx="1523726" cy="4672093"/>
            </a:xfrm>
          </p:grpSpPr>
          <p:grpSp>
            <p:nvGrpSpPr>
              <p:cNvPr id="10" name="Group 9">
                <a:extLst>
                  <a:ext uri="{FF2B5EF4-FFF2-40B4-BE49-F238E27FC236}">
                    <a16:creationId xmlns:a16="http://schemas.microsoft.com/office/drawing/2014/main" id="{BECFF608-A21B-4CEE-A5C6-C5838FDE3DF1}"/>
                  </a:ext>
                </a:extLst>
              </p:cNvPr>
              <p:cNvGrpSpPr/>
              <p:nvPr/>
            </p:nvGrpSpPr>
            <p:grpSpPr>
              <a:xfrm>
                <a:off x="9830859" y="1092953"/>
                <a:ext cx="1523726" cy="4672093"/>
                <a:chOff x="4605251" y="1481980"/>
                <a:chExt cx="1296786" cy="3469777"/>
              </a:xfrm>
            </p:grpSpPr>
            <p:pic>
              <p:nvPicPr>
                <p:cNvPr id="11" name="Picture 10">
                  <a:extLst>
                    <a:ext uri="{FF2B5EF4-FFF2-40B4-BE49-F238E27FC236}">
                      <a16:creationId xmlns:a16="http://schemas.microsoft.com/office/drawing/2014/main" id="{5F31004A-CC0F-4904-A80F-5B1C9CCD55B7}"/>
                    </a:ext>
                  </a:extLst>
                </p:cNvPr>
                <p:cNvPicPr>
                  <a:picLocks noChangeAspect="1"/>
                </p:cNvPicPr>
                <p:nvPr/>
              </p:nvPicPr>
              <p:blipFill>
                <a:blip r:embed="rId7"/>
                <a:stretch>
                  <a:fillRect/>
                </a:stretch>
              </p:blipFill>
              <p:spPr>
                <a:xfrm>
                  <a:off x="4822825" y="2981476"/>
                  <a:ext cx="861638" cy="682000"/>
                </a:xfrm>
                <a:prstGeom prst="rect">
                  <a:avLst/>
                </a:prstGeom>
              </p:spPr>
            </p:pic>
            <p:sp>
              <p:nvSpPr>
                <p:cNvPr id="12" name="Rounded Rectangle 19">
                  <a:extLst>
                    <a:ext uri="{FF2B5EF4-FFF2-40B4-BE49-F238E27FC236}">
                      <a16:creationId xmlns:a16="http://schemas.microsoft.com/office/drawing/2014/main" id="{AD3EB081-548C-40E7-A910-DE055C806B13}"/>
                    </a:ext>
                  </a:extLst>
                </p:cNvPr>
                <p:cNvSpPr/>
                <p:nvPr/>
              </p:nvSpPr>
              <p:spPr>
                <a:xfrm>
                  <a:off x="4605251" y="1481980"/>
                  <a:ext cx="1296786" cy="3469777"/>
                </a:xfrm>
                <a:prstGeom prst="roundRect">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t"/>
                <a:lstStyle/>
                <a:p>
                  <a:pPr algn="ctr"/>
                  <a:r>
                    <a:rPr lang="en-US">
                      <a:solidFill>
                        <a:schemeClr val="tx1"/>
                      </a:solidFill>
                    </a:rPr>
                    <a:t>Storage</a:t>
                  </a:r>
                </a:p>
              </p:txBody>
            </p:sp>
          </p:grpSp>
          <p:pic>
            <p:nvPicPr>
              <p:cNvPr id="230" name="Picture 229">
                <a:extLst>
                  <a:ext uri="{FF2B5EF4-FFF2-40B4-BE49-F238E27FC236}">
                    <a16:creationId xmlns:a16="http://schemas.microsoft.com/office/drawing/2014/main" id="{D0D10EDE-1D39-4317-A4A6-413F572BEBCE}"/>
                  </a:ext>
                </a:extLst>
              </p:cNvPr>
              <p:cNvPicPr>
                <a:picLocks noChangeAspect="1"/>
              </p:cNvPicPr>
              <p:nvPr/>
            </p:nvPicPr>
            <p:blipFill>
              <a:blip r:embed="rId7"/>
              <a:stretch>
                <a:fillRect/>
              </a:stretch>
            </p:blipFill>
            <p:spPr>
              <a:xfrm>
                <a:off x="10086509" y="4526863"/>
                <a:ext cx="1012426" cy="918321"/>
              </a:xfrm>
              <a:prstGeom prst="rect">
                <a:avLst/>
              </a:prstGeom>
            </p:spPr>
          </p:pic>
          <p:pic>
            <p:nvPicPr>
              <p:cNvPr id="231" name="Picture 230">
                <a:extLst>
                  <a:ext uri="{FF2B5EF4-FFF2-40B4-BE49-F238E27FC236}">
                    <a16:creationId xmlns:a16="http://schemas.microsoft.com/office/drawing/2014/main" id="{72C1DBD8-47ED-4521-BD1B-8D7B087A43C8}"/>
                  </a:ext>
                </a:extLst>
              </p:cNvPr>
              <p:cNvPicPr>
                <a:picLocks noChangeAspect="1"/>
              </p:cNvPicPr>
              <p:nvPr/>
            </p:nvPicPr>
            <p:blipFill>
              <a:blip r:embed="rId7"/>
              <a:stretch>
                <a:fillRect/>
              </a:stretch>
            </p:blipFill>
            <p:spPr>
              <a:xfrm>
                <a:off x="10086509" y="1697641"/>
                <a:ext cx="1012426" cy="918321"/>
              </a:xfrm>
              <a:prstGeom prst="rect">
                <a:avLst/>
              </a:prstGeom>
            </p:spPr>
          </p:pic>
        </p:grpSp>
      </p:grpSp>
    </p:spTree>
    <p:extLst>
      <p:ext uri="{BB962C8B-B14F-4D97-AF65-F5344CB8AC3E}">
        <p14:creationId xmlns:p14="http://schemas.microsoft.com/office/powerpoint/2010/main" val="7142026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345815FB-B59D-45A4-9991-16ACCEEEC2A0}"/>
              </a:ext>
            </a:extLst>
          </p:cNvPr>
          <p:cNvGrpSpPr/>
          <p:nvPr/>
        </p:nvGrpSpPr>
        <p:grpSpPr>
          <a:xfrm>
            <a:off x="837414" y="1092953"/>
            <a:ext cx="10517171" cy="4672094"/>
            <a:chOff x="837414" y="1092953"/>
            <a:chExt cx="10517171" cy="4672094"/>
          </a:xfrm>
        </p:grpSpPr>
        <p:grpSp>
          <p:nvGrpSpPr>
            <p:cNvPr id="4" name="Group 3">
              <a:extLst>
                <a:ext uri="{FF2B5EF4-FFF2-40B4-BE49-F238E27FC236}">
                  <a16:creationId xmlns:a16="http://schemas.microsoft.com/office/drawing/2014/main" id="{BBCB6C28-561F-40C5-B285-D57DC1B299F4}"/>
                </a:ext>
              </a:extLst>
            </p:cNvPr>
            <p:cNvGrpSpPr/>
            <p:nvPr/>
          </p:nvGrpSpPr>
          <p:grpSpPr>
            <a:xfrm>
              <a:off x="837414" y="1092953"/>
              <a:ext cx="1587762" cy="4672094"/>
              <a:chOff x="756457" y="1482807"/>
              <a:chExt cx="1296786" cy="3469777"/>
            </a:xfrm>
          </p:grpSpPr>
          <p:pic>
            <p:nvPicPr>
              <p:cNvPr id="5" name="Picture 4">
                <a:extLst>
                  <a:ext uri="{FF2B5EF4-FFF2-40B4-BE49-F238E27FC236}">
                    <a16:creationId xmlns:a16="http://schemas.microsoft.com/office/drawing/2014/main" id="{8F785965-AC6E-4BCE-A6EF-4F6D8707D03E}"/>
                  </a:ext>
                </a:extLst>
              </p:cNvPr>
              <p:cNvPicPr>
                <a:picLocks noChangeAspect="1"/>
              </p:cNvPicPr>
              <p:nvPr/>
            </p:nvPicPr>
            <p:blipFill>
              <a:blip r:embed="rId3"/>
              <a:stretch>
                <a:fillRect/>
              </a:stretch>
            </p:blipFill>
            <p:spPr>
              <a:xfrm>
                <a:off x="974031" y="1929917"/>
                <a:ext cx="861638" cy="682000"/>
              </a:xfrm>
              <a:prstGeom prst="rect">
                <a:avLst/>
              </a:prstGeom>
            </p:spPr>
          </p:pic>
          <p:pic>
            <p:nvPicPr>
              <p:cNvPr id="6" name="Picture 5">
                <a:extLst>
                  <a:ext uri="{FF2B5EF4-FFF2-40B4-BE49-F238E27FC236}">
                    <a16:creationId xmlns:a16="http://schemas.microsoft.com/office/drawing/2014/main" id="{5C87A45D-7DCB-4F92-AC8D-8994AFE7A339}"/>
                  </a:ext>
                </a:extLst>
              </p:cNvPr>
              <p:cNvPicPr>
                <a:picLocks noChangeAspect="1"/>
              </p:cNvPicPr>
              <p:nvPr/>
            </p:nvPicPr>
            <p:blipFill>
              <a:blip r:embed="rId4"/>
              <a:stretch>
                <a:fillRect/>
              </a:stretch>
            </p:blipFill>
            <p:spPr>
              <a:xfrm>
                <a:off x="974031" y="2981476"/>
                <a:ext cx="861638" cy="682000"/>
              </a:xfrm>
              <a:prstGeom prst="rect">
                <a:avLst/>
              </a:prstGeom>
            </p:spPr>
          </p:pic>
          <p:pic>
            <p:nvPicPr>
              <p:cNvPr id="7" name="Picture 6">
                <a:extLst>
                  <a:ext uri="{FF2B5EF4-FFF2-40B4-BE49-F238E27FC236}">
                    <a16:creationId xmlns:a16="http://schemas.microsoft.com/office/drawing/2014/main" id="{6963BC0A-4956-41B4-BFC3-9E44D5699846}"/>
                  </a:ext>
                </a:extLst>
              </p:cNvPr>
              <p:cNvPicPr>
                <a:picLocks noChangeAspect="1"/>
              </p:cNvPicPr>
              <p:nvPr/>
            </p:nvPicPr>
            <p:blipFill>
              <a:blip r:embed="rId5"/>
              <a:stretch>
                <a:fillRect/>
              </a:stretch>
            </p:blipFill>
            <p:spPr>
              <a:xfrm>
                <a:off x="974031" y="4033035"/>
                <a:ext cx="861638" cy="682000"/>
              </a:xfrm>
              <a:prstGeom prst="rect">
                <a:avLst/>
              </a:prstGeom>
            </p:spPr>
          </p:pic>
          <p:sp>
            <p:nvSpPr>
              <p:cNvPr id="8" name="Rounded Rectangle 9">
                <a:extLst>
                  <a:ext uri="{FF2B5EF4-FFF2-40B4-BE49-F238E27FC236}">
                    <a16:creationId xmlns:a16="http://schemas.microsoft.com/office/drawing/2014/main" id="{3D0440A5-C7E4-490E-8A20-65E37707023B}"/>
                  </a:ext>
                </a:extLst>
              </p:cNvPr>
              <p:cNvSpPr/>
              <p:nvPr/>
            </p:nvSpPr>
            <p:spPr>
              <a:xfrm>
                <a:off x="756457" y="1482807"/>
                <a:ext cx="1296786" cy="3469777"/>
              </a:xfrm>
              <a:prstGeom prst="roundRect">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t"/>
              <a:lstStyle/>
              <a:p>
                <a:pPr algn="ctr"/>
                <a:r>
                  <a:rPr lang="en-US">
                    <a:solidFill>
                      <a:schemeClr val="tx1"/>
                    </a:solidFill>
                  </a:rPr>
                  <a:t>Frontends</a:t>
                </a:r>
              </a:p>
            </p:txBody>
          </p:sp>
        </p:grpSp>
        <p:sp>
          <p:nvSpPr>
            <p:cNvPr id="13" name="Striped Right Arrow 28">
              <a:extLst>
                <a:ext uri="{FF2B5EF4-FFF2-40B4-BE49-F238E27FC236}">
                  <a16:creationId xmlns:a16="http://schemas.microsoft.com/office/drawing/2014/main" id="{E8496982-7C45-4506-A379-D838E2D94010}"/>
                </a:ext>
              </a:extLst>
            </p:cNvPr>
            <p:cNvSpPr/>
            <p:nvPr/>
          </p:nvSpPr>
          <p:spPr>
            <a:xfrm>
              <a:off x="2682812" y="3113374"/>
              <a:ext cx="395416" cy="560104"/>
            </a:xfrm>
            <a:prstGeom prst="stripedRightArrow">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gradFill>
                  <a:gsLst>
                    <a:gs pos="0">
                      <a:schemeClr val="tx2"/>
                    </a:gs>
                    <a:gs pos="100000">
                      <a:schemeClr val="tx2"/>
                    </a:gs>
                  </a:gsLst>
                  <a:lin ang="16200000" scaled="0"/>
                </a:gradFill>
              </a:endParaRPr>
            </a:p>
          </p:txBody>
        </p:sp>
        <p:sp>
          <p:nvSpPr>
            <p:cNvPr id="14" name="Striped Right Arrow 30">
              <a:extLst>
                <a:ext uri="{FF2B5EF4-FFF2-40B4-BE49-F238E27FC236}">
                  <a16:creationId xmlns:a16="http://schemas.microsoft.com/office/drawing/2014/main" id="{012D85D5-F0EF-41AA-B5CA-CA5A0A5461D2}"/>
                </a:ext>
              </a:extLst>
            </p:cNvPr>
            <p:cNvSpPr/>
            <p:nvPr/>
          </p:nvSpPr>
          <p:spPr>
            <a:xfrm>
              <a:off x="9177807" y="3196122"/>
              <a:ext cx="395416" cy="560104"/>
            </a:xfrm>
            <a:prstGeom prst="stripedRightArrow">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gradFill>
                  <a:gsLst>
                    <a:gs pos="0">
                      <a:schemeClr val="tx2"/>
                    </a:gs>
                    <a:gs pos="100000">
                      <a:schemeClr val="tx2"/>
                    </a:gs>
                  </a:gsLst>
                  <a:lin ang="16200000" scaled="0"/>
                </a:gradFill>
              </a:endParaRPr>
            </a:p>
          </p:txBody>
        </p:sp>
        <p:grpSp>
          <p:nvGrpSpPr>
            <p:cNvPr id="15" name="Group 14">
              <a:extLst>
                <a:ext uri="{FF2B5EF4-FFF2-40B4-BE49-F238E27FC236}">
                  <a16:creationId xmlns:a16="http://schemas.microsoft.com/office/drawing/2014/main" id="{FA58B834-7B3D-4B3C-9AAF-06E1EEBA8F7C}"/>
                </a:ext>
              </a:extLst>
            </p:cNvPr>
            <p:cNvGrpSpPr/>
            <p:nvPr/>
          </p:nvGrpSpPr>
          <p:grpSpPr>
            <a:xfrm>
              <a:off x="3335864" y="1092954"/>
              <a:ext cx="5584307" cy="4672092"/>
              <a:chOff x="3335864" y="1092954"/>
              <a:chExt cx="5584307" cy="4672092"/>
            </a:xfrm>
          </p:grpSpPr>
          <p:grpSp>
            <p:nvGrpSpPr>
              <p:cNvPr id="238" name="Group 237">
                <a:extLst>
                  <a:ext uri="{FF2B5EF4-FFF2-40B4-BE49-F238E27FC236}">
                    <a16:creationId xmlns:a16="http://schemas.microsoft.com/office/drawing/2014/main" id="{9D922DA1-CFC7-4CA8-95AF-A911F17398BB}"/>
                  </a:ext>
                </a:extLst>
              </p:cNvPr>
              <p:cNvGrpSpPr/>
              <p:nvPr/>
            </p:nvGrpSpPr>
            <p:grpSpPr>
              <a:xfrm>
                <a:off x="7377424" y="1652501"/>
                <a:ext cx="618833" cy="618833"/>
                <a:chOff x="4604545" y="1640238"/>
                <a:chExt cx="392110" cy="392110"/>
              </a:xfrm>
              <a:solidFill>
                <a:schemeClr val="tx1"/>
              </a:solidFill>
            </p:grpSpPr>
            <p:grpSp>
              <p:nvGrpSpPr>
                <p:cNvPr id="239" name="Group 36">
                  <a:extLst>
                    <a:ext uri="{FF2B5EF4-FFF2-40B4-BE49-F238E27FC236}">
                      <a16:creationId xmlns:a16="http://schemas.microsoft.com/office/drawing/2014/main" id="{C14F692D-4562-421E-AAD5-58295F012B84}"/>
                    </a:ext>
                  </a:extLst>
                </p:cNvPr>
                <p:cNvGrpSpPr/>
                <p:nvPr/>
              </p:nvGrpSpPr>
              <p:grpSpPr bwMode="black">
                <a:xfrm>
                  <a:off x="4673640" y="1736214"/>
                  <a:ext cx="253920" cy="200159"/>
                  <a:chOff x="3358790" y="376388"/>
                  <a:chExt cx="1516063" cy="1195388"/>
                </a:xfrm>
                <a:grpFill/>
              </p:grpSpPr>
              <p:sp>
                <p:nvSpPr>
                  <p:cNvPr id="241" name="Freeform 26">
                    <a:extLst>
                      <a:ext uri="{FF2B5EF4-FFF2-40B4-BE49-F238E27FC236}">
                        <a16:creationId xmlns:a16="http://schemas.microsoft.com/office/drawing/2014/main" id="{7349C735-8CFF-4D0D-95A6-3E6856C93341}"/>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2" name="Freeform 27">
                    <a:extLst>
                      <a:ext uri="{FF2B5EF4-FFF2-40B4-BE49-F238E27FC236}">
                        <a16:creationId xmlns:a16="http://schemas.microsoft.com/office/drawing/2014/main" id="{A5DD8529-BAB6-41CF-B187-97A71FDE6A70}"/>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3" name="Freeform 28">
                    <a:extLst>
                      <a:ext uri="{FF2B5EF4-FFF2-40B4-BE49-F238E27FC236}">
                        <a16:creationId xmlns:a16="http://schemas.microsoft.com/office/drawing/2014/main" id="{86B4CB01-B3C4-4706-BD12-9B218F661B9C}"/>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4" name="Freeform 29">
                    <a:extLst>
                      <a:ext uri="{FF2B5EF4-FFF2-40B4-BE49-F238E27FC236}">
                        <a16:creationId xmlns:a16="http://schemas.microsoft.com/office/drawing/2014/main" id="{10D89AB6-1DC8-4CA2-90FF-7A6747FC411F}"/>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5" name="Oval 30">
                    <a:extLst>
                      <a:ext uri="{FF2B5EF4-FFF2-40B4-BE49-F238E27FC236}">
                        <a16:creationId xmlns:a16="http://schemas.microsoft.com/office/drawing/2014/main" id="{6A575F4D-E7D3-4536-934C-BD810250B99D}"/>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6" name="Oval 31">
                    <a:extLst>
                      <a:ext uri="{FF2B5EF4-FFF2-40B4-BE49-F238E27FC236}">
                        <a16:creationId xmlns:a16="http://schemas.microsoft.com/office/drawing/2014/main" id="{2208B318-D27E-4F05-A294-40AAF1B5BB1C}"/>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240" name="Donut 443">
                  <a:extLst>
                    <a:ext uri="{FF2B5EF4-FFF2-40B4-BE49-F238E27FC236}">
                      <a16:creationId xmlns:a16="http://schemas.microsoft.com/office/drawing/2014/main" id="{8F55CA5E-83D4-4FE3-B569-450B85A86A56}"/>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261" name="Group 260">
                <a:extLst>
                  <a:ext uri="{FF2B5EF4-FFF2-40B4-BE49-F238E27FC236}">
                    <a16:creationId xmlns:a16="http://schemas.microsoft.com/office/drawing/2014/main" id="{26758628-4790-474E-ADFB-B8164D5CCC69}"/>
                  </a:ext>
                </a:extLst>
              </p:cNvPr>
              <p:cNvGrpSpPr/>
              <p:nvPr/>
            </p:nvGrpSpPr>
            <p:grpSpPr>
              <a:xfrm>
                <a:off x="7429415" y="2402470"/>
                <a:ext cx="618833" cy="618833"/>
                <a:chOff x="3233165" y="1874357"/>
                <a:chExt cx="392110" cy="392110"/>
              </a:xfrm>
              <a:solidFill>
                <a:schemeClr val="tx1"/>
              </a:solidFill>
            </p:grpSpPr>
            <p:sp>
              <p:nvSpPr>
                <p:cNvPr id="262" name="Freeform 7">
                  <a:extLst>
                    <a:ext uri="{FF2B5EF4-FFF2-40B4-BE49-F238E27FC236}">
                      <a16:creationId xmlns:a16="http://schemas.microsoft.com/office/drawing/2014/main" id="{7AC1B760-2939-466D-AD97-E59AA2039057}"/>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63" name="Donut 480">
                  <a:extLst>
                    <a:ext uri="{FF2B5EF4-FFF2-40B4-BE49-F238E27FC236}">
                      <a16:creationId xmlns:a16="http://schemas.microsoft.com/office/drawing/2014/main" id="{C60CD4AF-25AF-4611-9093-85DF6840A8B4}"/>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266" name="Group 265">
                <a:extLst>
                  <a:ext uri="{FF2B5EF4-FFF2-40B4-BE49-F238E27FC236}">
                    <a16:creationId xmlns:a16="http://schemas.microsoft.com/office/drawing/2014/main" id="{BAF3AFD6-C12B-465B-A1E7-F84024D969C1}"/>
                  </a:ext>
                </a:extLst>
              </p:cNvPr>
              <p:cNvGrpSpPr/>
              <p:nvPr/>
            </p:nvGrpSpPr>
            <p:grpSpPr>
              <a:xfrm>
                <a:off x="7324507" y="3164041"/>
                <a:ext cx="618833" cy="618833"/>
                <a:chOff x="4179295" y="3183652"/>
                <a:chExt cx="392110" cy="392110"/>
              </a:xfrm>
              <a:solidFill>
                <a:schemeClr val="tx1"/>
              </a:solidFill>
            </p:grpSpPr>
            <p:sp>
              <p:nvSpPr>
                <p:cNvPr id="267" name="Freeform 15">
                  <a:extLst>
                    <a:ext uri="{FF2B5EF4-FFF2-40B4-BE49-F238E27FC236}">
                      <a16:creationId xmlns:a16="http://schemas.microsoft.com/office/drawing/2014/main" id="{E9B0FE1E-986D-43FA-98DD-45FF761F1E44}"/>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68" name="Donut 485">
                  <a:extLst>
                    <a:ext uri="{FF2B5EF4-FFF2-40B4-BE49-F238E27FC236}">
                      <a16:creationId xmlns:a16="http://schemas.microsoft.com/office/drawing/2014/main" id="{5C9D71FE-A543-45B4-91BC-1DAAAD44635C}"/>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278" name="Group 277">
                <a:extLst>
                  <a:ext uri="{FF2B5EF4-FFF2-40B4-BE49-F238E27FC236}">
                    <a16:creationId xmlns:a16="http://schemas.microsoft.com/office/drawing/2014/main" id="{78A5713F-4590-42EC-9F8E-CA4D363AAF54}"/>
                  </a:ext>
                </a:extLst>
              </p:cNvPr>
              <p:cNvGrpSpPr/>
              <p:nvPr/>
            </p:nvGrpSpPr>
            <p:grpSpPr>
              <a:xfrm>
                <a:off x="7145461" y="4642980"/>
                <a:ext cx="618833" cy="618833"/>
                <a:chOff x="4046256" y="2408118"/>
                <a:chExt cx="392110" cy="392110"/>
              </a:xfrm>
              <a:solidFill>
                <a:schemeClr val="tx1"/>
              </a:solidFill>
            </p:grpSpPr>
            <p:grpSp>
              <p:nvGrpSpPr>
                <p:cNvPr id="279" name="Group 142">
                  <a:extLst>
                    <a:ext uri="{FF2B5EF4-FFF2-40B4-BE49-F238E27FC236}">
                      <a16:creationId xmlns:a16="http://schemas.microsoft.com/office/drawing/2014/main" id="{FE00EFCF-C0B8-423E-BD2F-DE9ECA22FDE8}"/>
                    </a:ext>
                  </a:extLst>
                </p:cNvPr>
                <p:cNvGrpSpPr/>
                <p:nvPr/>
              </p:nvGrpSpPr>
              <p:grpSpPr bwMode="black">
                <a:xfrm>
                  <a:off x="4134994" y="2521400"/>
                  <a:ext cx="214635" cy="165546"/>
                  <a:chOff x="6673850" y="4338638"/>
                  <a:chExt cx="1403351" cy="1082675"/>
                </a:xfrm>
                <a:grpFill/>
              </p:grpSpPr>
              <p:sp>
                <p:nvSpPr>
                  <p:cNvPr id="281" name="Freeform 247">
                    <a:extLst>
                      <a:ext uri="{FF2B5EF4-FFF2-40B4-BE49-F238E27FC236}">
                        <a16:creationId xmlns:a16="http://schemas.microsoft.com/office/drawing/2014/main" id="{FE69395A-2A1A-4F8E-B906-66BF3DB4FF18}"/>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2" name="Freeform 248">
                    <a:extLst>
                      <a:ext uri="{FF2B5EF4-FFF2-40B4-BE49-F238E27FC236}">
                        <a16:creationId xmlns:a16="http://schemas.microsoft.com/office/drawing/2014/main" id="{B58121B0-C390-4CB2-96B5-325CA8A89337}"/>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3" name="Freeform 249">
                    <a:extLst>
                      <a:ext uri="{FF2B5EF4-FFF2-40B4-BE49-F238E27FC236}">
                        <a16:creationId xmlns:a16="http://schemas.microsoft.com/office/drawing/2014/main" id="{F4A01A81-D70B-412D-9F27-C7F8B2373A19}"/>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4" name="Oval 250">
                    <a:extLst>
                      <a:ext uri="{FF2B5EF4-FFF2-40B4-BE49-F238E27FC236}">
                        <a16:creationId xmlns:a16="http://schemas.microsoft.com/office/drawing/2014/main" id="{0F5DDD7F-3CBD-4880-B7A3-2920394B6A61}"/>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5" name="Freeform 251">
                    <a:extLst>
                      <a:ext uri="{FF2B5EF4-FFF2-40B4-BE49-F238E27FC236}">
                        <a16:creationId xmlns:a16="http://schemas.microsoft.com/office/drawing/2014/main" id="{C71E2D9F-0D3B-4AC6-9147-4CF0D868723E}"/>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6" name="Freeform 252">
                    <a:extLst>
                      <a:ext uri="{FF2B5EF4-FFF2-40B4-BE49-F238E27FC236}">
                        <a16:creationId xmlns:a16="http://schemas.microsoft.com/office/drawing/2014/main" id="{0D814AB4-F8BB-432D-8C02-284E76449A99}"/>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7" name="Freeform 253">
                    <a:extLst>
                      <a:ext uri="{FF2B5EF4-FFF2-40B4-BE49-F238E27FC236}">
                        <a16:creationId xmlns:a16="http://schemas.microsoft.com/office/drawing/2014/main" id="{D52941DE-5C27-43DB-961D-9EF29C935BAB}"/>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8" name="Oval 254">
                    <a:extLst>
                      <a:ext uri="{FF2B5EF4-FFF2-40B4-BE49-F238E27FC236}">
                        <a16:creationId xmlns:a16="http://schemas.microsoft.com/office/drawing/2014/main" id="{6BF0E7FB-EA0A-432C-9D32-B1654D4DB746}"/>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9" name="Freeform 255">
                    <a:extLst>
                      <a:ext uri="{FF2B5EF4-FFF2-40B4-BE49-F238E27FC236}">
                        <a16:creationId xmlns:a16="http://schemas.microsoft.com/office/drawing/2014/main" id="{052BE8FE-E770-4ABB-A46A-C150B5613468}"/>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90" name="Freeform 256">
                    <a:extLst>
                      <a:ext uri="{FF2B5EF4-FFF2-40B4-BE49-F238E27FC236}">
                        <a16:creationId xmlns:a16="http://schemas.microsoft.com/office/drawing/2014/main" id="{3E8C538D-284C-47A0-8539-4547E9582EF7}"/>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91" name="Freeform 257">
                    <a:extLst>
                      <a:ext uri="{FF2B5EF4-FFF2-40B4-BE49-F238E27FC236}">
                        <a16:creationId xmlns:a16="http://schemas.microsoft.com/office/drawing/2014/main" id="{0A1A903D-C116-46F1-ADEF-E2A5F8422DB2}"/>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280" name="Donut 497">
                  <a:extLst>
                    <a:ext uri="{FF2B5EF4-FFF2-40B4-BE49-F238E27FC236}">
                      <a16:creationId xmlns:a16="http://schemas.microsoft.com/office/drawing/2014/main" id="{1B204E64-322E-4C6C-B565-430D96FD3EA4}"/>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293" name="Freeform 14">
                <a:extLst>
                  <a:ext uri="{FF2B5EF4-FFF2-40B4-BE49-F238E27FC236}">
                    <a16:creationId xmlns:a16="http://schemas.microsoft.com/office/drawing/2014/main" id="{532A95E3-BA65-447F-9D6F-0FA035D03ACF}"/>
                  </a:ext>
                </a:extLst>
              </p:cNvPr>
              <p:cNvSpPr>
                <a:spLocks noEditPoints="1"/>
              </p:cNvSpPr>
              <p:nvPr/>
            </p:nvSpPr>
            <p:spPr bwMode="black">
              <a:xfrm>
                <a:off x="7249284" y="3913605"/>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grpSp>
            <p:nvGrpSpPr>
              <p:cNvPr id="296" name="Group 295">
                <a:extLst>
                  <a:ext uri="{FF2B5EF4-FFF2-40B4-BE49-F238E27FC236}">
                    <a16:creationId xmlns:a16="http://schemas.microsoft.com/office/drawing/2014/main" id="{12B48276-0C81-452C-9EC3-3D58D00F7BB7}"/>
                  </a:ext>
                </a:extLst>
              </p:cNvPr>
              <p:cNvGrpSpPr/>
              <p:nvPr/>
            </p:nvGrpSpPr>
            <p:grpSpPr>
              <a:xfrm>
                <a:off x="7979651" y="4412247"/>
                <a:ext cx="618833" cy="618833"/>
                <a:chOff x="4604545" y="1640238"/>
                <a:chExt cx="392110" cy="392110"/>
              </a:xfrm>
              <a:solidFill>
                <a:schemeClr val="tx1"/>
              </a:solidFill>
            </p:grpSpPr>
            <p:grpSp>
              <p:nvGrpSpPr>
                <p:cNvPr id="297" name="Group 36">
                  <a:extLst>
                    <a:ext uri="{FF2B5EF4-FFF2-40B4-BE49-F238E27FC236}">
                      <a16:creationId xmlns:a16="http://schemas.microsoft.com/office/drawing/2014/main" id="{63FEF375-CC91-416E-A405-C7F5B0E600E7}"/>
                    </a:ext>
                  </a:extLst>
                </p:cNvPr>
                <p:cNvGrpSpPr/>
                <p:nvPr/>
              </p:nvGrpSpPr>
              <p:grpSpPr bwMode="black">
                <a:xfrm>
                  <a:off x="4673640" y="1736214"/>
                  <a:ext cx="253920" cy="200159"/>
                  <a:chOff x="3358790" y="376388"/>
                  <a:chExt cx="1516063" cy="1195388"/>
                </a:xfrm>
                <a:grpFill/>
              </p:grpSpPr>
              <p:sp>
                <p:nvSpPr>
                  <p:cNvPr id="299" name="Freeform 26">
                    <a:extLst>
                      <a:ext uri="{FF2B5EF4-FFF2-40B4-BE49-F238E27FC236}">
                        <a16:creationId xmlns:a16="http://schemas.microsoft.com/office/drawing/2014/main" id="{D29860D4-2FF7-4A94-A722-9CB0030D42EE}"/>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0" name="Freeform 27">
                    <a:extLst>
                      <a:ext uri="{FF2B5EF4-FFF2-40B4-BE49-F238E27FC236}">
                        <a16:creationId xmlns:a16="http://schemas.microsoft.com/office/drawing/2014/main" id="{D5FF656B-FD0B-455F-838D-024228DD2987}"/>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1" name="Freeform 28">
                    <a:extLst>
                      <a:ext uri="{FF2B5EF4-FFF2-40B4-BE49-F238E27FC236}">
                        <a16:creationId xmlns:a16="http://schemas.microsoft.com/office/drawing/2014/main" id="{AC4F50CA-5EA9-492F-8C41-76F79FD25D46}"/>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2" name="Freeform 29">
                    <a:extLst>
                      <a:ext uri="{FF2B5EF4-FFF2-40B4-BE49-F238E27FC236}">
                        <a16:creationId xmlns:a16="http://schemas.microsoft.com/office/drawing/2014/main" id="{C9CFE446-71AC-4D5A-BB67-07393D1762C5}"/>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3" name="Oval 30">
                    <a:extLst>
                      <a:ext uri="{FF2B5EF4-FFF2-40B4-BE49-F238E27FC236}">
                        <a16:creationId xmlns:a16="http://schemas.microsoft.com/office/drawing/2014/main" id="{DD44D56C-6B86-4D1B-8FE7-FAD274578F0C}"/>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4" name="Oval 31">
                    <a:extLst>
                      <a:ext uri="{FF2B5EF4-FFF2-40B4-BE49-F238E27FC236}">
                        <a16:creationId xmlns:a16="http://schemas.microsoft.com/office/drawing/2014/main" id="{7617226C-9FE6-4104-A7FF-4E9CCDD58560}"/>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298" name="Donut 443">
                  <a:extLst>
                    <a:ext uri="{FF2B5EF4-FFF2-40B4-BE49-F238E27FC236}">
                      <a16:creationId xmlns:a16="http://schemas.microsoft.com/office/drawing/2014/main" id="{83F1A9FC-BDCC-4644-B406-E8BC98FB2D2C}"/>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05" name="Group 304">
                <a:extLst>
                  <a:ext uri="{FF2B5EF4-FFF2-40B4-BE49-F238E27FC236}">
                    <a16:creationId xmlns:a16="http://schemas.microsoft.com/office/drawing/2014/main" id="{7B784F5D-5B7A-4662-9F4C-D6CC378F3941}"/>
                  </a:ext>
                </a:extLst>
              </p:cNvPr>
              <p:cNvGrpSpPr/>
              <p:nvPr/>
            </p:nvGrpSpPr>
            <p:grpSpPr>
              <a:xfrm>
                <a:off x="4037411" y="3306550"/>
                <a:ext cx="618833" cy="618833"/>
                <a:chOff x="4604545" y="1640238"/>
                <a:chExt cx="392110" cy="392110"/>
              </a:xfrm>
              <a:solidFill>
                <a:schemeClr val="tx1"/>
              </a:solidFill>
            </p:grpSpPr>
            <p:grpSp>
              <p:nvGrpSpPr>
                <p:cNvPr id="306" name="Group 36">
                  <a:extLst>
                    <a:ext uri="{FF2B5EF4-FFF2-40B4-BE49-F238E27FC236}">
                      <a16:creationId xmlns:a16="http://schemas.microsoft.com/office/drawing/2014/main" id="{A1C5E53C-BC19-4ADA-86B9-3866704EF584}"/>
                    </a:ext>
                  </a:extLst>
                </p:cNvPr>
                <p:cNvGrpSpPr/>
                <p:nvPr/>
              </p:nvGrpSpPr>
              <p:grpSpPr bwMode="black">
                <a:xfrm>
                  <a:off x="4673640" y="1736214"/>
                  <a:ext cx="253920" cy="200159"/>
                  <a:chOff x="3358790" y="376388"/>
                  <a:chExt cx="1516063" cy="1195388"/>
                </a:xfrm>
                <a:grpFill/>
              </p:grpSpPr>
              <p:sp>
                <p:nvSpPr>
                  <p:cNvPr id="308" name="Freeform 26">
                    <a:extLst>
                      <a:ext uri="{FF2B5EF4-FFF2-40B4-BE49-F238E27FC236}">
                        <a16:creationId xmlns:a16="http://schemas.microsoft.com/office/drawing/2014/main" id="{8198C7FD-4EEC-4132-A295-B78B40F7F133}"/>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9" name="Freeform 27">
                    <a:extLst>
                      <a:ext uri="{FF2B5EF4-FFF2-40B4-BE49-F238E27FC236}">
                        <a16:creationId xmlns:a16="http://schemas.microsoft.com/office/drawing/2014/main" id="{890C84B5-66D3-4BF3-85B3-AEF1F784685A}"/>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0" name="Freeform 28">
                    <a:extLst>
                      <a:ext uri="{FF2B5EF4-FFF2-40B4-BE49-F238E27FC236}">
                        <a16:creationId xmlns:a16="http://schemas.microsoft.com/office/drawing/2014/main" id="{BFFFC12E-010F-440B-9F23-18677615F464}"/>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1" name="Freeform 29">
                    <a:extLst>
                      <a:ext uri="{FF2B5EF4-FFF2-40B4-BE49-F238E27FC236}">
                        <a16:creationId xmlns:a16="http://schemas.microsoft.com/office/drawing/2014/main" id="{CCF22D2A-01F5-4D85-8B83-930DF529DA79}"/>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2" name="Oval 30">
                    <a:extLst>
                      <a:ext uri="{FF2B5EF4-FFF2-40B4-BE49-F238E27FC236}">
                        <a16:creationId xmlns:a16="http://schemas.microsoft.com/office/drawing/2014/main" id="{0181EF07-D6D0-437A-88D0-D754955F0BDC}"/>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3" name="Oval 31">
                    <a:extLst>
                      <a:ext uri="{FF2B5EF4-FFF2-40B4-BE49-F238E27FC236}">
                        <a16:creationId xmlns:a16="http://schemas.microsoft.com/office/drawing/2014/main" id="{E53ABF7A-8D7A-4EE3-A915-CFA229F1FE1A}"/>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07" name="Donut 443">
                  <a:extLst>
                    <a:ext uri="{FF2B5EF4-FFF2-40B4-BE49-F238E27FC236}">
                      <a16:creationId xmlns:a16="http://schemas.microsoft.com/office/drawing/2014/main" id="{06CED3FC-CD11-4ACC-A960-9F80BC6BB0CC}"/>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14" name="Group 313">
                <a:extLst>
                  <a:ext uri="{FF2B5EF4-FFF2-40B4-BE49-F238E27FC236}">
                    <a16:creationId xmlns:a16="http://schemas.microsoft.com/office/drawing/2014/main" id="{39665912-2ACC-4841-9EAA-2CDA97FAE38C}"/>
                  </a:ext>
                </a:extLst>
              </p:cNvPr>
              <p:cNvGrpSpPr/>
              <p:nvPr/>
            </p:nvGrpSpPr>
            <p:grpSpPr>
              <a:xfrm>
                <a:off x="5286174" y="4900280"/>
                <a:ext cx="618833" cy="618833"/>
                <a:chOff x="3233165" y="1874357"/>
                <a:chExt cx="392110" cy="392110"/>
              </a:xfrm>
              <a:solidFill>
                <a:schemeClr val="tx1"/>
              </a:solidFill>
            </p:grpSpPr>
            <p:sp>
              <p:nvSpPr>
                <p:cNvPr id="315" name="Freeform 7">
                  <a:extLst>
                    <a:ext uri="{FF2B5EF4-FFF2-40B4-BE49-F238E27FC236}">
                      <a16:creationId xmlns:a16="http://schemas.microsoft.com/office/drawing/2014/main" id="{A44CB8E8-3DBF-49DE-A3D6-DE3D14C5DC96}"/>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6" name="Donut 480">
                  <a:extLst>
                    <a:ext uri="{FF2B5EF4-FFF2-40B4-BE49-F238E27FC236}">
                      <a16:creationId xmlns:a16="http://schemas.microsoft.com/office/drawing/2014/main" id="{24C04337-D1BD-447D-988E-0E631C6955E7}"/>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17" name="Group 316">
                <a:extLst>
                  <a:ext uri="{FF2B5EF4-FFF2-40B4-BE49-F238E27FC236}">
                    <a16:creationId xmlns:a16="http://schemas.microsoft.com/office/drawing/2014/main" id="{F25C34E3-D826-43FF-AF56-18950521B821}"/>
                  </a:ext>
                </a:extLst>
              </p:cNvPr>
              <p:cNvGrpSpPr/>
              <p:nvPr/>
            </p:nvGrpSpPr>
            <p:grpSpPr>
              <a:xfrm>
                <a:off x="3623503" y="1834801"/>
                <a:ext cx="618833" cy="618833"/>
                <a:chOff x="3233165" y="1874357"/>
                <a:chExt cx="392110" cy="392110"/>
              </a:xfrm>
              <a:solidFill>
                <a:schemeClr val="tx1"/>
              </a:solidFill>
            </p:grpSpPr>
            <p:sp>
              <p:nvSpPr>
                <p:cNvPr id="318" name="Freeform 7">
                  <a:extLst>
                    <a:ext uri="{FF2B5EF4-FFF2-40B4-BE49-F238E27FC236}">
                      <a16:creationId xmlns:a16="http://schemas.microsoft.com/office/drawing/2014/main" id="{AD596DCC-2036-4B90-B5F6-570667237FFA}"/>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9" name="Donut 480">
                  <a:extLst>
                    <a:ext uri="{FF2B5EF4-FFF2-40B4-BE49-F238E27FC236}">
                      <a16:creationId xmlns:a16="http://schemas.microsoft.com/office/drawing/2014/main" id="{81092485-9CD5-4D53-A462-22311408E9AB}"/>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0" name="Group 319">
                <a:extLst>
                  <a:ext uri="{FF2B5EF4-FFF2-40B4-BE49-F238E27FC236}">
                    <a16:creationId xmlns:a16="http://schemas.microsoft.com/office/drawing/2014/main" id="{20A2C173-61CB-4BF1-B7A7-B9EA8388CC0D}"/>
                  </a:ext>
                </a:extLst>
              </p:cNvPr>
              <p:cNvGrpSpPr/>
              <p:nvPr/>
            </p:nvGrpSpPr>
            <p:grpSpPr>
              <a:xfrm>
                <a:off x="5995646" y="2236230"/>
                <a:ext cx="618833" cy="618833"/>
                <a:chOff x="3233165" y="1874357"/>
                <a:chExt cx="392110" cy="392110"/>
              </a:xfrm>
              <a:solidFill>
                <a:schemeClr val="tx1"/>
              </a:solidFill>
            </p:grpSpPr>
            <p:sp>
              <p:nvSpPr>
                <p:cNvPr id="321" name="Freeform 7">
                  <a:extLst>
                    <a:ext uri="{FF2B5EF4-FFF2-40B4-BE49-F238E27FC236}">
                      <a16:creationId xmlns:a16="http://schemas.microsoft.com/office/drawing/2014/main" id="{D7D80FDE-CE2A-45CA-B2D6-D77CD16634A6}"/>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22" name="Donut 480">
                  <a:extLst>
                    <a:ext uri="{FF2B5EF4-FFF2-40B4-BE49-F238E27FC236}">
                      <a16:creationId xmlns:a16="http://schemas.microsoft.com/office/drawing/2014/main" id="{F00FDD25-63A3-4134-BC13-6E29EF20C668}"/>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3" name="Group 322">
                <a:extLst>
                  <a:ext uri="{FF2B5EF4-FFF2-40B4-BE49-F238E27FC236}">
                    <a16:creationId xmlns:a16="http://schemas.microsoft.com/office/drawing/2014/main" id="{3F483B81-B47F-4CE8-AF7C-D4B39E4D7246}"/>
                  </a:ext>
                </a:extLst>
              </p:cNvPr>
              <p:cNvGrpSpPr/>
              <p:nvPr/>
            </p:nvGrpSpPr>
            <p:grpSpPr>
              <a:xfrm>
                <a:off x="4422410" y="3909011"/>
                <a:ext cx="618833" cy="618833"/>
                <a:chOff x="3233165" y="1874357"/>
                <a:chExt cx="392110" cy="392110"/>
              </a:xfrm>
              <a:solidFill>
                <a:schemeClr val="tx1"/>
              </a:solidFill>
            </p:grpSpPr>
            <p:sp>
              <p:nvSpPr>
                <p:cNvPr id="324" name="Freeform 7">
                  <a:extLst>
                    <a:ext uri="{FF2B5EF4-FFF2-40B4-BE49-F238E27FC236}">
                      <a16:creationId xmlns:a16="http://schemas.microsoft.com/office/drawing/2014/main" id="{160D355A-AB20-4415-8A58-9B9A62D8DB30}"/>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25" name="Donut 480">
                  <a:extLst>
                    <a:ext uri="{FF2B5EF4-FFF2-40B4-BE49-F238E27FC236}">
                      <a16:creationId xmlns:a16="http://schemas.microsoft.com/office/drawing/2014/main" id="{6A1FB0CC-0CBB-40D8-B13C-926CBC11D731}"/>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6" name="Group 325">
                <a:extLst>
                  <a:ext uri="{FF2B5EF4-FFF2-40B4-BE49-F238E27FC236}">
                    <a16:creationId xmlns:a16="http://schemas.microsoft.com/office/drawing/2014/main" id="{234F93B9-9DE0-4B61-987F-EA5058A5F81F}"/>
                  </a:ext>
                </a:extLst>
              </p:cNvPr>
              <p:cNvGrpSpPr/>
              <p:nvPr/>
            </p:nvGrpSpPr>
            <p:grpSpPr>
              <a:xfrm>
                <a:off x="5737590" y="3705887"/>
                <a:ext cx="618833" cy="618833"/>
                <a:chOff x="4179295" y="3183652"/>
                <a:chExt cx="392110" cy="392110"/>
              </a:xfrm>
              <a:solidFill>
                <a:schemeClr val="tx1"/>
              </a:solidFill>
            </p:grpSpPr>
            <p:sp>
              <p:nvSpPr>
                <p:cNvPr id="327" name="Freeform 15">
                  <a:extLst>
                    <a:ext uri="{FF2B5EF4-FFF2-40B4-BE49-F238E27FC236}">
                      <a16:creationId xmlns:a16="http://schemas.microsoft.com/office/drawing/2014/main" id="{ADEFD932-79C6-407A-934B-107917D0AA7B}"/>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28" name="Donut 485">
                  <a:extLst>
                    <a:ext uri="{FF2B5EF4-FFF2-40B4-BE49-F238E27FC236}">
                      <a16:creationId xmlns:a16="http://schemas.microsoft.com/office/drawing/2014/main" id="{E58A68A3-9FA6-4290-B423-00B7AF66A5FA}"/>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9" name="Group 328">
                <a:extLst>
                  <a:ext uri="{FF2B5EF4-FFF2-40B4-BE49-F238E27FC236}">
                    <a16:creationId xmlns:a16="http://schemas.microsoft.com/office/drawing/2014/main" id="{815EF401-4468-419B-AB5A-0F63DAE64DEF}"/>
                  </a:ext>
                </a:extLst>
              </p:cNvPr>
              <p:cNvGrpSpPr/>
              <p:nvPr/>
            </p:nvGrpSpPr>
            <p:grpSpPr>
              <a:xfrm>
                <a:off x="3622088" y="2693587"/>
                <a:ext cx="618833" cy="618833"/>
                <a:chOff x="4179295" y="3183652"/>
                <a:chExt cx="392110" cy="392110"/>
              </a:xfrm>
              <a:solidFill>
                <a:schemeClr val="tx1"/>
              </a:solidFill>
            </p:grpSpPr>
            <p:sp>
              <p:nvSpPr>
                <p:cNvPr id="330" name="Freeform 15">
                  <a:extLst>
                    <a:ext uri="{FF2B5EF4-FFF2-40B4-BE49-F238E27FC236}">
                      <a16:creationId xmlns:a16="http://schemas.microsoft.com/office/drawing/2014/main" id="{10D62EDE-1F02-41A2-B9B2-CD262AE2F29F}"/>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31" name="Donut 485">
                  <a:extLst>
                    <a:ext uri="{FF2B5EF4-FFF2-40B4-BE49-F238E27FC236}">
                      <a16:creationId xmlns:a16="http://schemas.microsoft.com/office/drawing/2014/main" id="{8A51117B-8E46-4954-A1A8-54F50D957776}"/>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32" name="Group 331">
                <a:extLst>
                  <a:ext uri="{FF2B5EF4-FFF2-40B4-BE49-F238E27FC236}">
                    <a16:creationId xmlns:a16="http://schemas.microsoft.com/office/drawing/2014/main" id="{28ABF538-D179-4F2B-9F5F-4B761E73E22D}"/>
                  </a:ext>
                </a:extLst>
              </p:cNvPr>
              <p:cNvGrpSpPr/>
              <p:nvPr/>
            </p:nvGrpSpPr>
            <p:grpSpPr>
              <a:xfrm>
                <a:off x="4473696" y="1921375"/>
                <a:ext cx="618833" cy="618833"/>
                <a:chOff x="4179295" y="3183652"/>
                <a:chExt cx="392110" cy="392110"/>
              </a:xfrm>
              <a:solidFill>
                <a:schemeClr val="tx1"/>
              </a:solidFill>
            </p:grpSpPr>
            <p:sp>
              <p:nvSpPr>
                <p:cNvPr id="333" name="Freeform 15">
                  <a:extLst>
                    <a:ext uri="{FF2B5EF4-FFF2-40B4-BE49-F238E27FC236}">
                      <a16:creationId xmlns:a16="http://schemas.microsoft.com/office/drawing/2014/main" id="{CF47162B-5026-411D-86CA-C3ECFD48FBE2}"/>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34" name="Donut 485">
                  <a:extLst>
                    <a:ext uri="{FF2B5EF4-FFF2-40B4-BE49-F238E27FC236}">
                      <a16:creationId xmlns:a16="http://schemas.microsoft.com/office/drawing/2014/main" id="{03191542-AE85-4421-B646-6339E8ADFD59}"/>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335" name="Freeform 14">
                <a:extLst>
                  <a:ext uri="{FF2B5EF4-FFF2-40B4-BE49-F238E27FC236}">
                    <a16:creationId xmlns:a16="http://schemas.microsoft.com/office/drawing/2014/main" id="{6646B510-240A-40FE-8207-50D56C3742A9}"/>
                  </a:ext>
                </a:extLst>
              </p:cNvPr>
              <p:cNvSpPr>
                <a:spLocks noEditPoints="1"/>
              </p:cNvSpPr>
              <p:nvPr/>
            </p:nvSpPr>
            <p:spPr bwMode="black">
              <a:xfrm>
                <a:off x="4877596" y="3332091"/>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336" name="Freeform 14">
                <a:extLst>
                  <a:ext uri="{FF2B5EF4-FFF2-40B4-BE49-F238E27FC236}">
                    <a16:creationId xmlns:a16="http://schemas.microsoft.com/office/drawing/2014/main" id="{76D12951-F942-425F-A5BB-E87D188FA814}"/>
                  </a:ext>
                </a:extLst>
              </p:cNvPr>
              <p:cNvSpPr>
                <a:spLocks noEditPoints="1"/>
              </p:cNvSpPr>
              <p:nvPr/>
            </p:nvSpPr>
            <p:spPr bwMode="black">
              <a:xfrm>
                <a:off x="4411819" y="2633709"/>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337" name="Freeform 14">
                <a:extLst>
                  <a:ext uri="{FF2B5EF4-FFF2-40B4-BE49-F238E27FC236}">
                    <a16:creationId xmlns:a16="http://schemas.microsoft.com/office/drawing/2014/main" id="{4F7D9A84-44F0-4F6C-8199-74275AD7FC02}"/>
                  </a:ext>
                </a:extLst>
              </p:cNvPr>
              <p:cNvSpPr>
                <a:spLocks noEditPoints="1"/>
              </p:cNvSpPr>
              <p:nvPr/>
            </p:nvSpPr>
            <p:spPr bwMode="black">
              <a:xfrm>
                <a:off x="6634276" y="1867241"/>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338" name="Freeform 14">
                <a:extLst>
                  <a:ext uri="{FF2B5EF4-FFF2-40B4-BE49-F238E27FC236}">
                    <a16:creationId xmlns:a16="http://schemas.microsoft.com/office/drawing/2014/main" id="{DE52D3C4-7C41-4FB1-9A76-AC252E0D0388}"/>
                  </a:ext>
                </a:extLst>
              </p:cNvPr>
              <p:cNvSpPr>
                <a:spLocks noEditPoints="1"/>
              </p:cNvSpPr>
              <p:nvPr/>
            </p:nvSpPr>
            <p:spPr bwMode="black">
              <a:xfrm>
                <a:off x="3554710" y="3855616"/>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339" name="Freeform 14">
                <a:extLst>
                  <a:ext uri="{FF2B5EF4-FFF2-40B4-BE49-F238E27FC236}">
                    <a16:creationId xmlns:a16="http://schemas.microsoft.com/office/drawing/2014/main" id="{AA5C0001-D25F-476D-8EAF-0A574DE01199}"/>
                  </a:ext>
                </a:extLst>
              </p:cNvPr>
              <p:cNvSpPr>
                <a:spLocks noEditPoints="1"/>
              </p:cNvSpPr>
              <p:nvPr/>
            </p:nvSpPr>
            <p:spPr bwMode="black">
              <a:xfrm>
                <a:off x="5922851" y="4465928"/>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grpSp>
            <p:nvGrpSpPr>
              <p:cNvPr id="340" name="Group 339">
                <a:extLst>
                  <a:ext uri="{FF2B5EF4-FFF2-40B4-BE49-F238E27FC236}">
                    <a16:creationId xmlns:a16="http://schemas.microsoft.com/office/drawing/2014/main" id="{C7DCE011-1454-4628-A9EC-5D7E4420348E}"/>
                  </a:ext>
                </a:extLst>
              </p:cNvPr>
              <p:cNvGrpSpPr/>
              <p:nvPr/>
            </p:nvGrpSpPr>
            <p:grpSpPr>
              <a:xfrm>
                <a:off x="6701535" y="2732154"/>
                <a:ext cx="618833" cy="618832"/>
                <a:chOff x="4604545" y="1640238"/>
                <a:chExt cx="392110" cy="392110"/>
              </a:xfrm>
              <a:solidFill>
                <a:schemeClr val="tx1"/>
              </a:solidFill>
            </p:grpSpPr>
            <p:grpSp>
              <p:nvGrpSpPr>
                <p:cNvPr id="341" name="Group 36">
                  <a:extLst>
                    <a:ext uri="{FF2B5EF4-FFF2-40B4-BE49-F238E27FC236}">
                      <a16:creationId xmlns:a16="http://schemas.microsoft.com/office/drawing/2014/main" id="{6E7B0124-8508-45E1-BB64-90DFE07AF519}"/>
                    </a:ext>
                  </a:extLst>
                </p:cNvPr>
                <p:cNvGrpSpPr/>
                <p:nvPr/>
              </p:nvGrpSpPr>
              <p:grpSpPr bwMode="black">
                <a:xfrm>
                  <a:off x="4673640" y="1736214"/>
                  <a:ext cx="253920" cy="200159"/>
                  <a:chOff x="3358790" y="376388"/>
                  <a:chExt cx="1516063" cy="1195388"/>
                </a:xfrm>
                <a:grpFill/>
              </p:grpSpPr>
              <p:sp>
                <p:nvSpPr>
                  <p:cNvPr id="343" name="Freeform 26">
                    <a:extLst>
                      <a:ext uri="{FF2B5EF4-FFF2-40B4-BE49-F238E27FC236}">
                        <a16:creationId xmlns:a16="http://schemas.microsoft.com/office/drawing/2014/main" id="{348D2FC7-5B32-45E0-9A2E-592F4B82561D}"/>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4" name="Freeform 27">
                    <a:extLst>
                      <a:ext uri="{FF2B5EF4-FFF2-40B4-BE49-F238E27FC236}">
                        <a16:creationId xmlns:a16="http://schemas.microsoft.com/office/drawing/2014/main" id="{C85C2B8B-3B89-493B-A72D-DDB91A3F627B}"/>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5" name="Freeform 28">
                    <a:extLst>
                      <a:ext uri="{FF2B5EF4-FFF2-40B4-BE49-F238E27FC236}">
                        <a16:creationId xmlns:a16="http://schemas.microsoft.com/office/drawing/2014/main" id="{AC137D3D-B911-4286-AA08-F6C6B7CEBEC6}"/>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6" name="Freeform 29">
                    <a:extLst>
                      <a:ext uri="{FF2B5EF4-FFF2-40B4-BE49-F238E27FC236}">
                        <a16:creationId xmlns:a16="http://schemas.microsoft.com/office/drawing/2014/main" id="{4B9B8AE9-CEC9-44A0-87A3-4B6DFDCF74BF}"/>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7" name="Oval 30">
                    <a:extLst>
                      <a:ext uri="{FF2B5EF4-FFF2-40B4-BE49-F238E27FC236}">
                        <a16:creationId xmlns:a16="http://schemas.microsoft.com/office/drawing/2014/main" id="{10885AD9-8B36-4C8D-8CB1-F6C930F6C017}"/>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8" name="Oval 31">
                    <a:extLst>
                      <a:ext uri="{FF2B5EF4-FFF2-40B4-BE49-F238E27FC236}">
                        <a16:creationId xmlns:a16="http://schemas.microsoft.com/office/drawing/2014/main" id="{C8FAF53D-9F5A-497D-BC60-55FCA4DE46D4}"/>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42" name="Donut 443">
                  <a:extLst>
                    <a:ext uri="{FF2B5EF4-FFF2-40B4-BE49-F238E27FC236}">
                      <a16:creationId xmlns:a16="http://schemas.microsoft.com/office/drawing/2014/main" id="{9072A560-9FD9-4087-9F87-389F916F0E59}"/>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49" name="Group 348">
                <a:extLst>
                  <a:ext uri="{FF2B5EF4-FFF2-40B4-BE49-F238E27FC236}">
                    <a16:creationId xmlns:a16="http://schemas.microsoft.com/office/drawing/2014/main" id="{91963C04-4D19-4D2D-9938-9A487D24B43A}"/>
                  </a:ext>
                </a:extLst>
              </p:cNvPr>
              <p:cNvGrpSpPr/>
              <p:nvPr/>
            </p:nvGrpSpPr>
            <p:grpSpPr>
              <a:xfrm>
                <a:off x="7941024" y="3573240"/>
                <a:ext cx="618833" cy="618833"/>
                <a:chOff x="4604545" y="1640238"/>
                <a:chExt cx="392110" cy="392110"/>
              </a:xfrm>
              <a:solidFill>
                <a:schemeClr val="tx1"/>
              </a:solidFill>
            </p:grpSpPr>
            <p:grpSp>
              <p:nvGrpSpPr>
                <p:cNvPr id="350" name="Group 36">
                  <a:extLst>
                    <a:ext uri="{FF2B5EF4-FFF2-40B4-BE49-F238E27FC236}">
                      <a16:creationId xmlns:a16="http://schemas.microsoft.com/office/drawing/2014/main" id="{D1A99A14-6E5D-47E9-A977-D1678B2B029F}"/>
                    </a:ext>
                  </a:extLst>
                </p:cNvPr>
                <p:cNvGrpSpPr/>
                <p:nvPr/>
              </p:nvGrpSpPr>
              <p:grpSpPr bwMode="black">
                <a:xfrm>
                  <a:off x="4673640" y="1736214"/>
                  <a:ext cx="253920" cy="200159"/>
                  <a:chOff x="3358790" y="376388"/>
                  <a:chExt cx="1516063" cy="1195388"/>
                </a:xfrm>
                <a:grpFill/>
              </p:grpSpPr>
              <p:sp>
                <p:nvSpPr>
                  <p:cNvPr id="352" name="Freeform 26">
                    <a:extLst>
                      <a:ext uri="{FF2B5EF4-FFF2-40B4-BE49-F238E27FC236}">
                        <a16:creationId xmlns:a16="http://schemas.microsoft.com/office/drawing/2014/main" id="{8F87CC8C-230D-4176-86D0-5ACA76529FBE}"/>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3" name="Freeform 27">
                    <a:extLst>
                      <a:ext uri="{FF2B5EF4-FFF2-40B4-BE49-F238E27FC236}">
                        <a16:creationId xmlns:a16="http://schemas.microsoft.com/office/drawing/2014/main" id="{D3F0FECB-A27E-4EC2-92BC-687DEF58DED8}"/>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4" name="Freeform 28">
                    <a:extLst>
                      <a:ext uri="{FF2B5EF4-FFF2-40B4-BE49-F238E27FC236}">
                        <a16:creationId xmlns:a16="http://schemas.microsoft.com/office/drawing/2014/main" id="{1A838C38-F2FE-4D94-8D64-D153B2335E24}"/>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5" name="Freeform 29">
                    <a:extLst>
                      <a:ext uri="{FF2B5EF4-FFF2-40B4-BE49-F238E27FC236}">
                        <a16:creationId xmlns:a16="http://schemas.microsoft.com/office/drawing/2014/main" id="{F17A5963-8AD3-4E6A-8CEF-F2397C8614B1}"/>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6" name="Oval 30">
                    <a:extLst>
                      <a:ext uri="{FF2B5EF4-FFF2-40B4-BE49-F238E27FC236}">
                        <a16:creationId xmlns:a16="http://schemas.microsoft.com/office/drawing/2014/main" id="{A5C1F78B-F3EA-444C-B184-A79739EEE4E0}"/>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7" name="Oval 31">
                    <a:extLst>
                      <a:ext uri="{FF2B5EF4-FFF2-40B4-BE49-F238E27FC236}">
                        <a16:creationId xmlns:a16="http://schemas.microsoft.com/office/drawing/2014/main" id="{997963D7-6238-40E2-B8FC-7BF78EA4FC6F}"/>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51" name="Donut 443">
                  <a:extLst>
                    <a:ext uri="{FF2B5EF4-FFF2-40B4-BE49-F238E27FC236}">
                      <a16:creationId xmlns:a16="http://schemas.microsoft.com/office/drawing/2014/main" id="{A7DE08C8-754A-429A-A8B1-FF628B08E6F9}"/>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58" name="Group 357">
                <a:extLst>
                  <a:ext uri="{FF2B5EF4-FFF2-40B4-BE49-F238E27FC236}">
                    <a16:creationId xmlns:a16="http://schemas.microsoft.com/office/drawing/2014/main" id="{3B38D013-3F7D-40CA-8C30-F425BD96AB5E}"/>
                  </a:ext>
                </a:extLst>
              </p:cNvPr>
              <p:cNvGrpSpPr/>
              <p:nvPr/>
            </p:nvGrpSpPr>
            <p:grpSpPr>
              <a:xfrm>
                <a:off x="4606414" y="4691853"/>
                <a:ext cx="618833" cy="618833"/>
                <a:chOff x="4604545" y="1640238"/>
                <a:chExt cx="392110" cy="392110"/>
              </a:xfrm>
              <a:solidFill>
                <a:schemeClr val="tx1"/>
              </a:solidFill>
            </p:grpSpPr>
            <p:grpSp>
              <p:nvGrpSpPr>
                <p:cNvPr id="359" name="Group 36">
                  <a:extLst>
                    <a:ext uri="{FF2B5EF4-FFF2-40B4-BE49-F238E27FC236}">
                      <a16:creationId xmlns:a16="http://schemas.microsoft.com/office/drawing/2014/main" id="{439C0462-2DBF-41C0-8289-AD47BBB59431}"/>
                    </a:ext>
                  </a:extLst>
                </p:cNvPr>
                <p:cNvGrpSpPr/>
                <p:nvPr/>
              </p:nvGrpSpPr>
              <p:grpSpPr bwMode="black">
                <a:xfrm>
                  <a:off x="4673640" y="1736214"/>
                  <a:ext cx="253920" cy="200159"/>
                  <a:chOff x="3358790" y="376388"/>
                  <a:chExt cx="1516063" cy="1195388"/>
                </a:xfrm>
                <a:grpFill/>
              </p:grpSpPr>
              <p:sp>
                <p:nvSpPr>
                  <p:cNvPr id="361" name="Freeform 26">
                    <a:extLst>
                      <a:ext uri="{FF2B5EF4-FFF2-40B4-BE49-F238E27FC236}">
                        <a16:creationId xmlns:a16="http://schemas.microsoft.com/office/drawing/2014/main" id="{F59DED25-C592-49D1-BDB8-192B82C2D04A}"/>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2" name="Freeform 27">
                    <a:extLst>
                      <a:ext uri="{FF2B5EF4-FFF2-40B4-BE49-F238E27FC236}">
                        <a16:creationId xmlns:a16="http://schemas.microsoft.com/office/drawing/2014/main" id="{B2A4AE11-8577-4E5F-827D-844DCDA7DE3C}"/>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3" name="Freeform 28">
                    <a:extLst>
                      <a:ext uri="{FF2B5EF4-FFF2-40B4-BE49-F238E27FC236}">
                        <a16:creationId xmlns:a16="http://schemas.microsoft.com/office/drawing/2014/main" id="{8E75717B-8752-4964-A31F-64825279500F}"/>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4" name="Freeform 29">
                    <a:extLst>
                      <a:ext uri="{FF2B5EF4-FFF2-40B4-BE49-F238E27FC236}">
                        <a16:creationId xmlns:a16="http://schemas.microsoft.com/office/drawing/2014/main" id="{3A1DE833-DA02-4CF4-954B-41C495DF244A}"/>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5" name="Oval 30">
                    <a:extLst>
                      <a:ext uri="{FF2B5EF4-FFF2-40B4-BE49-F238E27FC236}">
                        <a16:creationId xmlns:a16="http://schemas.microsoft.com/office/drawing/2014/main" id="{34079868-7497-4C56-997D-0F735F18414E}"/>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6" name="Oval 31">
                    <a:extLst>
                      <a:ext uri="{FF2B5EF4-FFF2-40B4-BE49-F238E27FC236}">
                        <a16:creationId xmlns:a16="http://schemas.microsoft.com/office/drawing/2014/main" id="{23643F37-8AF8-47EC-ACF0-5103086EFB5E}"/>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60" name="Donut 443">
                  <a:extLst>
                    <a:ext uri="{FF2B5EF4-FFF2-40B4-BE49-F238E27FC236}">
                      <a16:creationId xmlns:a16="http://schemas.microsoft.com/office/drawing/2014/main" id="{628F1A14-3752-4781-A780-0AD74E061667}"/>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67" name="Group 366">
                <a:extLst>
                  <a:ext uri="{FF2B5EF4-FFF2-40B4-BE49-F238E27FC236}">
                    <a16:creationId xmlns:a16="http://schemas.microsoft.com/office/drawing/2014/main" id="{F848CDF7-FA94-48E2-B750-C2B0F06A6155}"/>
                  </a:ext>
                </a:extLst>
              </p:cNvPr>
              <p:cNvGrpSpPr/>
              <p:nvPr/>
            </p:nvGrpSpPr>
            <p:grpSpPr>
              <a:xfrm>
                <a:off x="5234811" y="2614087"/>
                <a:ext cx="618833" cy="618833"/>
                <a:chOff x="4604545" y="1640238"/>
                <a:chExt cx="392110" cy="392110"/>
              </a:xfrm>
              <a:solidFill>
                <a:schemeClr val="tx1"/>
              </a:solidFill>
            </p:grpSpPr>
            <p:grpSp>
              <p:nvGrpSpPr>
                <p:cNvPr id="368" name="Group 36">
                  <a:extLst>
                    <a:ext uri="{FF2B5EF4-FFF2-40B4-BE49-F238E27FC236}">
                      <a16:creationId xmlns:a16="http://schemas.microsoft.com/office/drawing/2014/main" id="{B1203774-982F-4B88-A6E5-85591947F5E3}"/>
                    </a:ext>
                  </a:extLst>
                </p:cNvPr>
                <p:cNvGrpSpPr/>
                <p:nvPr/>
              </p:nvGrpSpPr>
              <p:grpSpPr bwMode="black">
                <a:xfrm>
                  <a:off x="4673640" y="1736214"/>
                  <a:ext cx="253920" cy="200159"/>
                  <a:chOff x="3358790" y="376388"/>
                  <a:chExt cx="1516063" cy="1195388"/>
                </a:xfrm>
                <a:grpFill/>
              </p:grpSpPr>
              <p:sp>
                <p:nvSpPr>
                  <p:cNvPr id="370" name="Freeform 26">
                    <a:extLst>
                      <a:ext uri="{FF2B5EF4-FFF2-40B4-BE49-F238E27FC236}">
                        <a16:creationId xmlns:a16="http://schemas.microsoft.com/office/drawing/2014/main" id="{4FF192E5-738E-4A64-BA77-5BFB155EE0D2}"/>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1" name="Freeform 27">
                    <a:extLst>
                      <a:ext uri="{FF2B5EF4-FFF2-40B4-BE49-F238E27FC236}">
                        <a16:creationId xmlns:a16="http://schemas.microsoft.com/office/drawing/2014/main" id="{695C1929-6923-4E8F-9094-0D689CBCCA8D}"/>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2" name="Freeform 28">
                    <a:extLst>
                      <a:ext uri="{FF2B5EF4-FFF2-40B4-BE49-F238E27FC236}">
                        <a16:creationId xmlns:a16="http://schemas.microsoft.com/office/drawing/2014/main" id="{52F31B3A-4FC7-4097-878E-E9B3301B4420}"/>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3" name="Freeform 29">
                    <a:extLst>
                      <a:ext uri="{FF2B5EF4-FFF2-40B4-BE49-F238E27FC236}">
                        <a16:creationId xmlns:a16="http://schemas.microsoft.com/office/drawing/2014/main" id="{F32979E0-599D-4ACC-A594-0866EAF5AFB5}"/>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4" name="Oval 30">
                    <a:extLst>
                      <a:ext uri="{FF2B5EF4-FFF2-40B4-BE49-F238E27FC236}">
                        <a16:creationId xmlns:a16="http://schemas.microsoft.com/office/drawing/2014/main" id="{A4B678D0-1AAF-4F30-94D5-622A2E58347E}"/>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5" name="Oval 31">
                    <a:extLst>
                      <a:ext uri="{FF2B5EF4-FFF2-40B4-BE49-F238E27FC236}">
                        <a16:creationId xmlns:a16="http://schemas.microsoft.com/office/drawing/2014/main" id="{0A63E133-D909-4D6E-BB70-28DEED2B33F1}"/>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69" name="Donut 443">
                  <a:extLst>
                    <a:ext uri="{FF2B5EF4-FFF2-40B4-BE49-F238E27FC236}">
                      <a16:creationId xmlns:a16="http://schemas.microsoft.com/office/drawing/2014/main" id="{60A9AD56-2E50-4579-A294-035591C50679}"/>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76" name="Group 375">
                <a:extLst>
                  <a:ext uri="{FF2B5EF4-FFF2-40B4-BE49-F238E27FC236}">
                    <a16:creationId xmlns:a16="http://schemas.microsoft.com/office/drawing/2014/main" id="{CBAB8F10-65FB-41AF-80FE-404D1D2E3B51}"/>
                  </a:ext>
                </a:extLst>
              </p:cNvPr>
              <p:cNvGrpSpPr/>
              <p:nvPr/>
            </p:nvGrpSpPr>
            <p:grpSpPr>
              <a:xfrm>
                <a:off x="5340306" y="1750586"/>
                <a:ext cx="618833" cy="618833"/>
                <a:chOff x="4604545" y="1640238"/>
                <a:chExt cx="392110" cy="392110"/>
              </a:xfrm>
              <a:solidFill>
                <a:schemeClr val="tx1"/>
              </a:solidFill>
            </p:grpSpPr>
            <p:grpSp>
              <p:nvGrpSpPr>
                <p:cNvPr id="377" name="Group 36">
                  <a:extLst>
                    <a:ext uri="{FF2B5EF4-FFF2-40B4-BE49-F238E27FC236}">
                      <a16:creationId xmlns:a16="http://schemas.microsoft.com/office/drawing/2014/main" id="{E98ECC9A-FD7D-4DE2-8E0C-743AE0C10ED1}"/>
                    </a:ext>
                  </a:extLst>
                </p:cNvPr>
                <p:cNvGrpSpPr/>
                <p:nvPr/>
              </p:nvGrpSpPr>
              <p:grpSpPr bwMode="black">
                <a:xfrm>
                  <a:off x="4673640" y="1736214"/>
                  <a:ext cx="253920" cy="200159"/>
                  <a:chOff x="3358790" y="376388"/>
                  <a:chExt cx="1516063" cy="1195388"/>
                </a:xfrm>
                <a:grpFill/>
              </p:grpSpPr>
              <p:sp>
                <p:nvSpPr>
                  <p:cNvPr id="379" name="Freeform 26">
                    <a:extLst>
                      <a:ext uri="{FF2B5EF4-FFF2-40B4-BE49-F238E27FC236}">
                        <a16:creationId xmlns:a16="http://schemas.microsoft.com/office/drawing/2014/main" id="{1BA9C982-CC6E-46C6-B9E2-CDB722B357D6}"/>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0" name="Freeform 27">
                    <a:extLst>
                      <a:ext uri="{FF2B5EF4-FFF2-40B4-BE49-F238E27FC236}">
                        <a16:creationId xmlns:a16="http://schemas.microsoft.com/office/drawing/2014/main" id="{A4DC7E7D-4F67-4874-8D81-A929547B906C}"/>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1" name="Freeform 28">
                    <a:extLst>
                      <a:ext uri="{FF2B5EF4-FFF2-40B4-BE49-F238E27FC236}">
                        <a16:creationId xmlns:a16="http://schemas.microsoft.com/office/drawing/2014/main" id="{B8B124D7-B3DD-4875-9C93-9F439D3ACF51}"/>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2" name="Freeform 29">
                    <a:extLst>
                      <a:ext uri="{FF2B5EF4-FFF2-40B4-BE49-F238E27FC236}">
                        <a16:creationId xmlns:a16="http://schemas.microsoft.com/office/drawing/2014/main" id="{9529E3E9-C3EB-4873-BC03-14646FDDD209}"/>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3" name="Oval 30">
                    <a:extLst>
                      <a:ext uri="{FF2B5EF4-FFF2-40B4-BE49-F238E27FC236}">
                        <a16:creationId xmlns:a16="http://schemas.microsoft.com/office/drawing/2014/main" id="{B0A890DD-8C0C-4A6C-A9F9-4176C4B370E0}"/>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4" name="Oval 31">
                    <a:extLst>
                      <a:ext uri="{FF2B5EF4-FFF2-40B4-BE49-F238E27FC236}">
                        <a16:creationId xmlns:a16="http://schemas.microsoft.com/office/drawing/2014/main" id="{B01A5BAD-285D-4B1B-9F81-F7BEA953ADD7}"/>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78" name="Donut 443">
                  <a:extLst>
                    <a:ext uri="{FF2B5EF4-FFF2-40B4-BE49-F238E27FC236}">
                      <a16:creationId xmlns:a16="http://schemas.microsoft.com/office/drawing/2014/main" id="{73E52F6B-7429-48AF-B7BC-A80FC36C229D}"/>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85" name="Group 384">
                <a:extLst>
                  <a:ext uri="{FF2B5EF4-FFF2-40B4-BE49-F238E27FC236}">
                    <a16:creationId xmlns:a16="http://schemas.microsoft.com/office/drawing/2014/main" id="{5AABCD18-BFD3-4DD1-BACC-4DD8F031EBDF}"/>
                  </a:ext>
                </a:extLst>
              </p:cNvPr>
              <p:cNvGrpSpPr/>
              <p:nvPr/>
            </p:nvGrpSpPr>
            <p:grpSpPr>
              <a:xfrm>
                <a:off x="5149506" y="4156846"/>
                <a:ext cx="618833" cy="618833"/>
                <a:chOff x="4046256" y="2408118"/>
                <a:chExt cx="392110" cy="392110"/>
              </a:xfrm>
              <a:solidFill>
                <a:schemeClr val="tx1"/>
              </a:solidFill>
            </p:grpSpPr>
            <p:grpSp>
              <p:nvGrpSpPr>
                <p:cNvPr id="386" name="Group 142">
                  <a:extLst>
                    <a:ext uri="{FF2B5EF4-FFF2-40B4-BE49-F238E27FC236}">
                      <a16:creationId xmlns:a16="http://schemas.microsoft.com/office/drawing/2014/main" id="{FAF414C8-FE84-4E29-B41D-35F790B37F0D}"/>
                    </a:ext>
                  </a:extLst>
                </p:cNvPr>
                <p:cNvGrpSpPr/>
                <p:nvPr/>
              </p:nvGrpSpPr>
              <p:grpSpPr bwMode="black">
                <a:xfrm>
                  <a:off x="4134994" y="2521400"/>
                  <a:ext cx="214635" cy="165546"/>
                  <a:chOff x="6673850" y="4338638"/>
                  <a:chExt cx="1403351" cy="1082675"/>
                </a:xfrm>
                <a:grpFill/>
              </p:grpSpPr>
              <p:sp>
                <p:nvSpPr>
                  <p:cNvPr id="388" name="Freeform 247">
                    <a:extLst>
                      <a:ext uri="{FF2B5EF4-FFF2-40B4-BE49-F238E27FC236}">
                        <a16:creationId xmlns:a16="http://schemas.microsoft.com/office/drawing/2014/main" id="{384A2105-D800-4FC2-93F5-153C9F2B5C2A}"/>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89" name="Freeform 248">
                    <a:extLst>
                      <a:ext uri="{FF2B5EF4-FFF2-40B4-BE49-F238E27FC236}">
                        <a16:creationId xmlns:a16="http://schemas.microsoft.com/office/drawing/2014/main" id="{A74D775C-C37D-4D33-AC4A-35D925538D52}"/>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0" name="Freeform 249">
                    <a:extLst>
                      <a:ext uri="{FF2B5EF4-FFF2-40B4-BE49-F238E27FC236}">
                        <a16:creationId xmlns:a16="http://schemas.microsoft.com/office/drawing/2014/main" id="{A61ECC2B-F858-4C65-A7A4-8C0D715C130E}"/>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1" name="Oval 250">
                    <a:extLst>
                      <a:ext uri="{FF2B5EF4-FFF2-40B4-BE49-F238E27FC236}">
                        <a16:creationId xmlns:a16="http://schemas.microsoft.com/office/drawing/2014/main" id="{0C8042DF-F7D5-4A95-ACF2-76F4F156A563}"/>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2" name="Freeform 251">
                    <a:extLst>
                      <a:ext uri="{FF2B5EF4-FFF2-40B4-BE49-F238E27FC236}">
                        <a16:creationId xmlns:a16="http://schemas.microsoft.com/office/drawing/2014/main" id="{7515B726-616F-4FE4-AB66-9E09023DA420}"/>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3" name="Freeform 252">
                    <a:extLst>
                      <a:ext uri="{FF2B5EF4-FFF2-40B4-BE49-F238E27FC236}">
                        <a16:creationId xmlns:a16="http://schemas.microsoft.com/office/drawing/2014/main" id="{053D7F42-A2AC-4698-8DFE-CBB4E98D6C4C}"/>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4" name="Freeform 253">
                    <a:extLst>
                      <a:ext uri="{FF2B5EF4-FFF2-40B4-BE49-F238E27FC236}">
                        <a16:creationId xmlns:a16="http://schemas.microsoft.com/office/drawing/2014/main" id="{F9CF0E3D-1C63-4BDD-A068-198967333CB6}"/>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5" name="Oval 254">
                    <a:extLst>
                      <a:ext uri="{FF2B5EF4-FFF2-40B4-BE49-F238E27FC236}">
                        <a16:creationId xmlns:a16="http://schemas.microsoft.com/office/drawing/2014/main" id="{91D1F9E6-B80C-4FEF-A454-AD657E2BE291}"/>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6" name="Freeform 255">
                    <a:extLst>
                      <a:ext uri="{FF2B5EF4-FFF2-40B4-BE49-F238E27FC236}">
                        <a16:creationId xmlns:a16="http://schemas.microsoft.com/office/drawing/2014/main" id="{12C248BA-7E98-47DF-B23F-CB5E2287A148}"/>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7" name="Freeform 256">
                    <a:extLst>
                      <a:ext uri="{FF2B5EF4-FFF2-40B4-BE49-F238E27FC236}">
                        <a16:creationId xmlns:a16="http://schemas.microsoft.com/office/drawing/2014/main" id="{2F558FF0-8F9A-431B-A691-DBBFDEC4D351}"/>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8" name="Freeform 257">
                    <a:extLst>
                      <a:ext uri="{FF2B5EF4-FFF2-40B4-BE49-F238E27FC236}">
                        <a16:creationId xmlns:a16="http://schemas.microsoft.com/office/drawing/2014/main" id="{846CF7A6-4F50-4C03-9FEB-0A9593D11829}"/>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387" name="Donut 497">
                  <a:extLst>
                    <a:ext uri="{FF2B5EF4-FFF2-40B4-BE49-F238E27FC236}">
                      <a16:creationId xmlns:a16="http://schemas.microsoft.com/office/drawing/2014/main" id="{A0B63CA4-9880-4E56-B66B-38850234ED3C}"/>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99" name="Group 398">
                <a:extLst>
                  <a:ext uri="{FF2B5EF4-FFF2-40B4-BE49-F238E27FC236}">
                    <a16:creationId xmlns:a16="http://schemas.microsoft.com/office/drawing/2014/main" id="{A1923FA1-376E-410B-B45E-87330C4A7212}"/>
                  </a:ext>
                </a:extLst>
              </p:cNvPr>
              <p:cNvGrpSpPr/>
              <p:nvPr/>
            </p:nvGrpSpPr>
            <p:grpSpPr>
              <a:xfrm>
                <a:off x="6451234" y="3412211"/>
                <a:ext cx="618833" cy="618833"/>
                <a:chOff x="4046256" y="2408118"/>
                <a:chExt cx="392110" cy="392110"/>
              </a:xfrm>
              <a:solidFill>
                <a:schemeClr val="tx1"/>
              </a:solidFill>
            </p:grpSpPr>
            <p:grpSp>
              <p:nvGrpSpPr>
                <p:cNvPr id="400" name="Group 142">
                  <a:extLst>
                    <a:ext uri="{FF2B5EF4-FFF2-40B4-BE49-F238E27FC236}">
                      <a16:creationId xmlns:a16="http://schemas.microsoft.com/office/drawing/2014/main" id="{FB470B36-DE17-4882-B4CE-1363C444C0A1}"/>
                    </a:ext>
                  </a:extLst>
                </p:cNvPr>
                <p:cNvGrpSpPr/>
                <p:nvPr/>
              </p:nvGrpSpPr>
              <p:grpSpPr bwMode="black">
                <a:xfrm>
                  <a:off x="4134994" y="2521400"/>
                  <a:ext cx="214635" cy="165546"/>
                  <a:chOff x="6673850" y="4338638"/>
                  <a:chExt cx="1403351" cy="1082675"/>
                </a:xfrm>
                <a:grpFill/>
              </p:grpSpPr>
              <p:sp>
                <p:nvSpPr>
                  <p:cNvPr id="402" name="Freeform 247">
                    <a:extLst>
                      <a:ext uri="{FF2B5EF4-FFF2-40B4-BE49-F238E27FC236}">
                        <a16:creationId xmlns:a16="http://schemas.microsoft.com/office/drawing/2014/main" id="{EF274FF7-3D73-4D83-A2DB-D4B07AEB0596}"/>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3" name="Freeform 248">
                    <a:extLst>
                      <a:ext uri="{FF2B5EF4-FFF2-40B4-BE49-F238E27FC236}">
                        <a16:creationId xmlns:a16="http://schemas.microsoft.com/office/drawing/2014/main" id="{412FAA21-97B1-4009-A31C-F5957DFC9CC2}"/>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4" name="Freeform 249">
                    <a:extLst>
                      <a:ext uri="{FF2B5EF4-FFF2-40B4-BE49-F238E27FC236}">
                        <a16:creationId xmlns:a16="http://schemas.microsoft.com/office/drawing/2014/main" id="{51235B8A-0228-4A6C-BE4D-B9DBBFE84A57}"/>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5" name="Oval 250">
                    <a:extLst>
                      <a:ext uri="{FF2B5EF4-FFF2-40B4-BE49-F238E27FC236}">
                        <a16:creationId xmlns:a16="http://schemas.microsoft.com/office/drawing/2014/main" id="{1F41FA62-A997-452D-8ED4-3D327FA0B244}"/>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6" name="Freeform 251">
                    <a:extLst>
                      <a:ext uri="{FF2B5EF4-FFF2-40B4-BE49-F238E27FC236}">
                        <a16:creationId xmlns:a16="http://schemas.microsoft.com/office/drawing/2014/main" id="{2CD19638-7EF6-4E4E-A72D-1E3CD424C306}"/>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7" name="Freeform 252">
                    <a:extLst>
                      <a:ext uri="{FF2B5EF4-FFF2-40B4-BE49-F238E27FC236}">
                        <a16:creationId xmlns:a16="http://schemas.microsoft.com/office/drawing/2014/main" id="{62F2F498-A69C-4548-BC1D-B7CD495236C3}"/>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8" name="Freeform 253">
                    <a:extLst>
                      <a:ext uri="{FF2B5EF4-FFF2-40B4-BE49-F238E27FC236}">
                        <a16:creationId xmlns:a16="http://schemas.microsoft.com/office/drawing/2014/main" id="{46E244F0-5F66-4CC4-8ADD-364FED895488}"/>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9" name="Oval 254">
                    <a:extLst>
                      <a:ext uri="{FF2B5EF4-FFF2-40B4-BE49-F238E27FC236}">
                        <a16:creationId xmlns:a16="http://schemas.microsoft.com/office/drawing/2014/main" id="{0C598CED-6591-4D7D-AD84-96A0EDF70DF4}"/>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0" name="Freeform 255">
                    <a:extLst>
                      <a:ext uri="{FF2B5EF4-FFF2-40B4-BE49-F238E27FC236}">
                        <a16:creationId xmlns:a16="http://schemas.microsoft.com/office/drawing/2014/main" id="{2A0FB8E8-EED7-4656-83AF-EEA7A8A16FC5}"/>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1" name="Freeform 256">
                    <a:extLst>
                      <a:ext uri="{FF2B5EF4-FFF2-40B4-BE49-F238E27FC236}">
                        <a16:creationId xmlns:a16="http://schemas.microsoft.com/office/drawing/2014/main" id="{D565275B-56A7-4BF2-813D-E508CD9A86FF}"/>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2" name="Freeform 257">
                    <a:extLst>
                      <a:ext uri="{FF2B5EF4-FFF2-40B4-BE49-F238E27FC236}">
                        <a16:creationId xmlns:a16="http://schemas.microsoft.com/office/drawing/2014/main" id="{9496C26B-2AA3-4C84-8EC8-7F324BBF0403}"/>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401" name="Donut 497">
                  <a:extLst>
                    <a:ext uri="{FF2B5EF4-FFF2-40B4-BE49-F238E27FC236}">
                      <a16:creationId xmlns:a16="http://schemas.microsoft.com/office/drawing/2014/main" id="{BE4A7D24-564C-48D7-B811-44DD9DEFCE59}"/>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13" name="Group 412">
                <a:extLst>
                  <a:ext uri="{FF2B5EF4-FFF2-40B4-BE49-F238E27FC236}">
                    <a16:creationId xmlns:a16="http://schemas.microsoft.com/office/drawing/2014/main" id="{9E19E609-90A8-4675-B060-A5DBF8CA9100}"/>
                  </a:ext>
                </a:extLst>
              </p:cNvPr>
              <p:cNvGrpSpPr/>
              <p:nvPr/>
            </p:nvGrpSpPr>
            <p:grpSpPr>
              <a:xfrm>
                <a:off x="5806186" y="3009896"/>
                <a:ext cx="618833" cy="618833"/>
                <a:chOff x="4046256" y="2408118"/>
                <a:chExt cx="392110" cy="392110"/>
              </a:xfrm>
              <a:solidFill>
                <a:schemeClr val="tx1"/>
              </a:solidFill>
            </p:grpSpPr>
            <p:grpSp>
              <p:nvGrpSpPr>
                <p:cNvPr id="414" name="Group 142">
                  <a:extLst>
                    <a:ext uri="{FF2B5EF4-FFF2-40B4-BE49-F238E27FC236}">
                      <a16:creationId xmlns:a16="http://schemas.microsoft.com/office/drawing/2014/main" id="{423D25E1-C305-4DCC-A66E-28B4A01A2F7D}"/>
                    </a:ext>
                  </a:extLst>
                </p:cNvPr>
                <p:cNvGrpSpPr/>
                <p:nvPr/>
              </p:nvGrpSpPr>
              <p:grpSpPr bwMode="black">
                <a:xfrm>
                  <a:off x="4134994" y="2521400"/>
                  <a:ext cx="214635" cy="165546"/>
                  <a:chOff x="6673850" y="4338638"/>
                  <a:chExt cx="1403351" cy="1082675"/>
                </a:xfrm>
                <a:grpFill/>
              </p:grpSpPr>
              <p:sp>
                <p:nvSpPr>
                  <p:cNvPr id="416" name="Freeform 247">
                    <a:extLst>
                      <a:ext uri="{FF2B5EF4-FFF2-40B4-BE49-F238E27FC236}">
                        <a16:creationId xmlns:a16="http://schemas.microsoft.com/office/drawing/2014/main" id="{3626069B-A3FA-4763-8189-4CCC6FA34142}"/>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7" name="Freeform 248">
                    <a:extLst>
                      <a:ext uri="{FF2B5EF4-FFF2-40B4-BE49-F238E27FC236}">
                        <a16:creationId xmlns:a16="http://schemas.microsoft.com/office/drawing/2014/main" id="{F76644D6-644F-47DA-B5E3-F876B2F7401E}"/>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8" name="Freeform 249">
                    <a:extLst>
                      <a:ext uri="{FF2B5EF4-FFF2-40B4-BE49-F238E27FC236}">
                        <a16:creationId xmlns:a16="http://schemas.microsoft.com/office/drawing/2014/main" id="{B75B920C-61AF-4FF2-AF5E-08FD770AD86B}"/>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9" name="Oval 250">
                    <a:extLst>
                      <a:ext uri="{FF2B5EF4-FFF2-40B4-BE49-F238E27FC236}">
                        <a16:creationId xmlns:a16="http://schemas.microsoft.com/office/drawing/2014/main" id="{BB6BF519-6600-42E1-8392-D95F6E879043}"/>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0" name="Freeform 251">
                    <a:extLst>
                      <a:ext uri="{FF2B5EF4-FFF2-40B4-BE49-F238E27FC236}">
                        <a16:creationId xmlns:a16="http://schemas.microsoft.com/office/drawing/2014/main" id="{A6AB714C-3E76-49A3-8ED6-C9D077E6338F}"/>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1" name="Freeform 252">
                    <a:extLst>
                      <a:ext uri="{FF2B5EF4-FFF2-40B4-BE49-F238E27FC236}">
                        <a16:creationId xmlns:a16="http://schemas.microsoft.com/office/drawing/2014/main" id="{8FC583FA-B566-4500-9A2E-BD169D553113}"/>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2" name="Freeform 253">
                    <a:extLst>
                      <a:ext uri="{FF2B5EF4-FFF2-40B4-BE49-F238E27FC236}">
                        <a16:creationId xmlns:a16="http://schemas.microsoft.com/office/drawing/2014/main" id="{64F782AC-A156-4A50-95E6-D6385AC609CD}"/>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3" name="Oval 254">
                    <a:extLst>
                      <a:ext uri="{FF2B5EF4-FFF2-40B4-BE49-F238E27FC236}">
                        <a16:creationId xmlns:a16="http://schemas.microsoft.com/office/drawing/2014/main" id="{95064A1C-5CD8-44A4-959E-3D88F56C80E3}"/>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4" name="Freeform 255">
                    <a:extLst>
                      <a:ext uri="{FF2B5EF4-FFF2-40B4-BE49-F238E27FC236}">
                        <a16:creationId xmlns:a16="http://schemas.microsoft.com/office/drawing/2014/main" id="{9B8D526E-CDCF-4723-9A01-B24DC45F1C79}"/>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5" name="Freeform 256">
                    <a:extLst>
                      <a:ext uri="{FF2B5EF4-FFF2-40B4-BE49-F238E27FC236}">
                        <a16:creationId xmlns:a16="http://schemas.microsoft.com/office/drawing/2014/main" id="{60B6F93B-7EC2-423C-A694-381A5A80CB00}"/>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6" name="Freeform 257">
                    <a:extLst>
                      <a:ext uri="{FF2B5EF4-FFF2-40B4-BE49-F238E27FC236}">
                        <a16:creationId xmlns:a16="http://schemas.microsoft.com/office/drawing/2014/main" id="{06D07120-41A7-4061-8D74-D091D56A7D6B}"/>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415" name="Donut 497">
                  <a:extLst>
                    <a:ext uri="{FF2B5EF4-FFF2-40B4-BE49-F238E27FC236}">
                      <a16:creationId xmlns:a16="http://schemas.microsoft.com/office/drawing/2014/main" id="{E7204766-B945-41BC-965B-5674F89BCF83}"/>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27" name="Group 426">
                <a:extLst>
                  <a:ext uri="{FF2B5EF4-FFF2-40B4-BE49-F238E27FC236}">
                    <a16:creationId xmlns:a16="http://schemas.microsoft.com/office/drawing/2014/main" id="{648008E4-3599-4FAC-B715-3B8D351FD6F6}"/>
                  </a:ext>
                </a:extLst>
              </p:cNvPr>
              <p:cNvGrpSpPr/>
              <p:nvPr/>
            </p:nvGrpSpPr>
            <p:grpSpPr>
              <a:xfrm>
                <a:off x="3875062" y="4494611"/>
                <a:ext cx="618833" cy="618833"/>
                <a:chOff x="4046256" y="2408118"/>
                <a:chExt cx="392110" cy="392110"/>
              </a:xfrm>
              <a:solidFill>
                <a:schemeClr val="tx1"/>
              </a:solidFill>
            </p:grpSpPr>
            <p:grpSp>
              <p:nvGrpSpPr>
                <p:cNvPr id="428" name="Group 142">
                  <a:extLst>
                    <a:ext uri="{FF2B5EF4-FFF2-40B4-BE49-F238E27FC236}">
                      <a16:creationId xmlns:a16="http://schemas.microsoft.com/office/drawing/2014/main" id="{F4878AA0-6F64-442C-8BAB-AD45CA0B358E}"/>
                    </a:ext>
                  </a:extLst>
                </p:cNvPr>
                <p:cNvGrpSpPr/>
                <p:nvPr/>
              </p:nvGrpSpPr>
              <p:grpSpPr bwMode="black">
                <a:xfrm>
                  <a:off x="4134994" y="2521400"/>
                  <a:ext cx="214635" cy="165546"/>
                  <a:chOff x="6673850" y="4338638"/>
                  <a:chExt cx="1403351" cy="1082675"/>
                </a:xfrm>
                <a:grpFill/>
              </p:grpSpPr>
              <p:sp>
                <p:nvSpPr>
                  <p:cNvPr id="430" name="Freeform 247">
                    <a:extLst>
                      <a:ext uri="{FF2B5EF4-FFF2-40B4-BE49-F238E27FC236}">
                        <a16:creationId xmlns:a16="http://schemas.microsoft.com/office/drawing/2014/main" id="{1489069A-4F60-4F71-9DCF-1BB579808760}"/>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1" name="Freeform 248">
                    <a:extLst>
                      <a:ext uri="{FF2B5EF4-FFF2-40B4-BE49-F238E27FC236}">
                        <a16:creationId xmlns:a16="http://schemas.microsoft.com/office/drawing/2014/main" id="{8F168667-B591-412D-ABDB-71F7DAB2AC9C}"/>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2" name="Freeform 249">
                    <a:extLst>
                      <a:ext uri="{FF2B5EF4-FFF2-40B4-BE49-F238E27FC236}">
                        <a16:creationId xmlns:a16="http://schemas.microsoft.com/office/drawing/2014/main" id="{510C4316-6DA7-45B0-A1C2-509DDFC695D4}"/>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3" name="Oval 250">
                    <a:extLst>
                      <a:ext uri="{FF2B5EF4-FFF2-40B4-BE49-F238E27FC236}">
                        <a16:creationId xmlns:a16="http://schemas.microsoft.com/office/drawing/2014/main" id="{F7DC9F82-3FA5-431D-BE8C-0B1D942C06A9}"/>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4" name="Freeform 251">
                    <a:extLst>
                      <a:ext uri="{FF2B5EF4-FFF2-40B4-BE49-F238E27FC236}">
                        <a16:creationId xmlns:a16="http://schemas.microsoft.com/office/drawing/2014/main" id="{9C462D4A-E887-4457-A523-C0599B7F5EBA}"/>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5" name="Freeform 252">
                    <a:extLst>
                      <a:ext uri="{FF2B5EF4-FFF2-40B4-BE49-F238E27FC236}">
                        <a16:creationId xmlns:a16="http://schemas.microsoft.com/office/drawing/2014/main" id="{655DE840-AB72-48C5-90F9-78B7D45EDC83}"/>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6" name="Freeform 253">
                    <a:extLst>
                      <a:ext uri="{FF2B5EF4-FFF2-40B4-BE49-F238E27FC236}">
                        <a16:creationId xmlns:a16="http://schemas.microsoft.com/office/drawing/2014/main" id="{0F91FC8D-FC24-4F7C-80AA-1F0B6142C5C1}"/>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7" name="Oval 254">
                    <a:extLst>
                      <a:ext uri="{FF2B5EF4-FFF2-40B4-BE49-F238E27FC236}">
                        <a16:creationId xmlns:a16="http://schemas.microsoft.com/office/drawing/2014/main" id="{AB58427C-3CA1-449B-82F9-7AE47FD88147}"/>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8" name="Freeform 255">
                    <a:extLst>
                      <a:ext uri="{FF2B5EF4-FFF2-40B4-BE49-F238E27FC236}">
                        <a16:creationId xmlns:a16="http://schemas.microsoft.com/office/drawing/2014/main" id="{E883C0DD-A0B8-451F-9F12-BDA4D96E58A0}"/>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9" name="Freeform 256">
                    <a:extLst>
                      <a:ext uri="{FF2B5EF4-FFF2-40B4-BE49-F238E27FC236}">
                        <a16:creationId xmlns:a16="http://schemas.microsoft.com/office/drawing/2014/main" id="{C80908E4-46CB-4690-96C1-CD03296C7951}"/>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40" name="Freeform 257">
                    <a:extLst>
                      <a:ext uri="{FF2B5EF4-FFF2-40B4-BE49-F238E27FC236}">
                        <a16:creationId xmlns:a16="http://schemas.microsoft.com/office/drawing/2014/main" id="{1787E9B3-8361-4735-8D6A-2853614527A7}"/>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429" name="Donut 497">
                  <a:extLst>
                    <a:ext uri="{FF2B5EF4-FFF2-40B4-BE49-F238E27FC236}">
                      <a16:creationId xmlns:a16="http://schemas.microsoft.com/office/drawing/2014/main" id="{E783048B-E949-4D53-82DF-8ED8EA3F5E0F}"/>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41" name="Group 440">
                <a:extLst>
                  <a:ext uri="{FF2B5EF4-FFF2-40B4-BE49-F238E27FC236}">
                    <a16:creationId xmlns:a16="http://schemas.microsoft.com/office/drawing/2014/main" id="{C6CEA797-648E-41DA-8308-65DF45DDAC72}"/>
                  </a:ext>
                </a:extLst>
              </p:cNvPr>
              <p:cNvGrpSpPr/>
              <p:nvPr/>
            </p:nvGrpSpPr>
            <p:grpSpPr>
              <a:xfrm>
                <a:off x="6565651" y="4152823"/>
                <a:ext cx="618833" cy="618833"/>
                <a:chOff x="4604545" y="1640238"/>
                <a:chExt cx="392110" cy="392110"/>
              </a:xfrm>
              <a:solidFill>
                <a:schemeClr val="tx1"/>
              </a:solidFill>
            </p:grpSpPr>
            <p:grpSp>
              <p:nvGrpSpPr>
                <p:cNvPr id="442" name="Group 36">
                  <a:extLst>
                    <a:ext uri="{FF2B5EF4-FFF2-40B4-BE49-F238E27FC236}">
                      <a16:creationId xmlns:a16="http://schemas.microsoft.com/office/drawing/2014/main" id="{4805D561-256D-4B78-8AE5-A1F0E69AEC9F}"/>
                    </a:ext>
                  </a:extLst>
                </p:cNvPr>
                <p:cNvGrpSpPr/>
                <p:nvPr/>
              </p:nvGrpSpPr>
              <p:grpSpPr bwMode="black">
                <a:xfrm>
                  <a:off x="4673640" y="1736214"/>
                  <a:ext cx="253920" cy="200159"/>
                  <a:chOff x="3358790" y="376388"/>
                  <a:chExt cx="1516063" cy="1195388"/>
                </a:xfrm>
                <a:grpFill/>
              </p:grpSpPr>
              <p:sp>
                <p:nvSpPr>
                  <p:cNvPr id="444" name="Freeform 26">
                    <a:extLst>
                      <a:ext uri="{FF2B5EF4-FFF2-40B4-BE49-F238E27FC236}">
                        <a16:creationId xmlns:a16="http://schemas.microsoft.com/office/drawing/2014/main" id="{C1639156-23CB-499A-BB6B-A29E530A921C}"/>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5" name="Freeform 27">
                    <a:extLst>
                      <a:ext uri="{FF2B5EF4-FFF2-40B4-BE49-F238E27FC236}">
                        <a16:creationId xmlns:a16="http://schemas.microsoft.com/office/drawing/2014/main" id="{2D108740-394B-49D9-8E4C-BC16882D3D4A}"/>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6" name="Freeform 28">
                    <a:extLst>
                      <a:ext uri="{FF2B5EF4-FFF2-40B4-BE49-F238E27FC236}">
                        <a16:creationId xmlns:a16="http://schemas.microsoft.com/office/drawing/2014/main" id="{85E51DFC-C25E-4FC4-8401-9B74C4B943DA}"/>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7" name="Freeform 29">
                    <a:extLst>
                      <a:ext uri="{FF2B5EF4-FFF2-40B4-BE49-F238E27FC236}">
                        <a16:creationId xmlns:a16="http://schemas.microsoft.com/office/drawing/2014/main" id="{2DBB8E65-DFEE-4CA2-87EB-34D08CBD9D7F}"/>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8" name="Oval 30">
                    <a:extLst>
                      <a:ext uri="{FF2B5EF4-FFF2-40B4-BE49-F238E27FC236}">
                        <a16:creationId xmlns:a16="http://schemas.microsoft.com/office/drawing/2014/main" id="{EDD9DCAE-255B-4232-8BD6-06D6C29F4F84}"/>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9" name="Oval 31">
                    <a:extLst>
                      <a:ext uri="{FF2B5EF4-FFF2-40B4-BE49-F238E27FC236}">
                        <a16:creationId xmlns:a16="http://schemas.microsoft.com/office/drawing/2014/main" id="{704FF50D-EE4C-4C9F-A27E-436EC9804204}"/>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443" name="Donut 443">
                  <a:extLst>
                    <a:ext uri="{FF2B5EF4-FFF2-40B4-BE49-F238E27FC236}">
                      <a16:creationId xmlns:a16="http://schemas.microsoft.com/office/drawing/2014/main" id="{E2BDBF46-C7F0-43FF-94D4-4DF696A57546}"/>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50" name="Group 449">
                <a:extLst>
                  <a:ext uri="{FF2B5EF4-FFF2-40B4-BE49-F238E27FC236}">
                    <a16:creationId xmlns:a16="http://schemas.microsoft.com/office/drawing/2014/main" id="{A640D69B-2E7A-4ACD-AB02-BEB9402A0D91}"/>
                  </a:ext>
                </a:extLst>
              </p:cNvPr>
              <p:cNvGrpSpPr/>
              <p:nvPr/>
            </p:nvGrpSpPr>
            <p:grpSpPr>
              <a:xfrm>
                <a:off x="8090816" y="2812600"/>
                <a:ext cx="618833" cy="618833"/>
                <a:chOff x="4046256" y="2408118"/>
                <a:chExt cx="392110" cy="392110"/>
              </a:xfrm>
              <a:solidFill>
                <a:schemeClr val="tx1"/>
              </a:solidFill>
            </p:grpSpPr>
            <p:grpSp>
              <p:nvGrpSpPr>
                <p:cNvPr id="451" name="Group 142">
                  <a:extLst>
                    <a:ext uri="{FF2B5EF4-FFF2-40B4-BE49-F238E27FC236}">
                      <a16:creationId xmlns:a16="http://schemas.microsoft.com/office/drawing/2014/main" id="{FD16553D-9735-49D4-9DC2-53FA31766B58}"/>
                    </a:ext>
                  </a:extLst>
                </p:cNvPr>
                <p:cNvGrpSpPr/>
                <p:nvPr/>
              </p:nvGrpSpPr>
              <p:grpSpPr bwMode="black">
                <a:xfrm>
                  <a:off x="4134994" y="2521400"/>
                  <a:ext cx="214635" cy="165546"/>
                  <a:chOff x="6673850" y="4338638"/>
                  <a:chExt cx="1403351" cy="1082675"/>
                </a:xfrm>
                <a:grpFill/>
              </p:grpSpPr>
              <p:sp>
                <p:nvSpPr>
                  <p:cNvPr id="453" name="Freeform 247">
                    <a:extLst>
                      <a:ext uri="{FF2B5EF4-FFF2-40B4-BE49-F238E27FC236}">
                        <a16:creationId xmlns:a16="http://schemas.microsoft.com/office/drawing/2014/main" id="{B4142F20-7AB5-493C-951D-60BC662C1068}"/>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4" name="Freeform 248">
                    <a:extLst>
                      <a:ext uri="{FF2B5EF4-FFF2-40B4-BE49-F238E27FC236}">
                        <a16:creationId xmlns:a16="http://schemas.microsoft.com/office/drawing/2014/main" id="{A9CE159B-860D-47EB-85F5-BDF2030B6A3E}"/>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5" name="Freeform 249">
                    <a:extLst>
                      <a:ext uri="{FF2B5EF4-FFF2-40B4-BE49-F238E27FC236}">
                        <a16:creationId xmlns:a16="http://schemas.microsoft.com/office/drawing/2014/main" id="{988F17D3-57E0-4CB1-93DE-B4C444A9B3D8}"/>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6" name="Oval 250">
                    <a:extLst>
                      <a:ext uri="{FF2B5EF4-FFF2-40B4-BE49-F238E27FC236}">
                        <a16:creationId xmlns:a16="http://schemas.microsoft.com/office/drawing/2014/main" id="{5BB7E691-B40B-4B80-81FA-E71737230D38}"/>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7" name="Freeform 251">
                    <a:extLst>
                      <a:ext uri="{FF2B5EF4-FFF2-40B4-BE49-F238E27FC236}">
                        <a16:creationId xmlns:a16="http://schemas.microsoft.com/office/drawing/2014/main" id="{5CF91C62-14E6-46B2-94C0-BFAE7B955474}"/>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8" name="Freeform 252">
                    <a:extLst>
                      <a:ext uri="{FF2B5EF4-FFF2-40B4-BE49-F238E27FC236}">
                        <a16:creationId xmlns:a16="http://schemas.microsoft.com/office/drawing/2014/main" id="{84AFC9F1-211D-4B12-9F54-DD508BB672C6}"/>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9" name="Freeform 253">
                    <a:extLst>
                      <a:ext uri="{FF2B5EF4-FFF2-40B4-BE49-F238E27FC236}">
                        <a16:creationId xmlns:a16="http://schemas.microsoft.com/office/drawing/2014/main" id="{279FEC13-1A76-421C-87E2-C7C6E50BF9F8}"/>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0" name="Oval 254">
                    <a:extLst>
                      <a:ext uri="{FF2B5EF4-FFF2-40B4-BE49-F238E27FC236}">
                        <a16:creationId xmlns:a16="http://schemas.microsoft.com/office/drawing/2014/main" id="{4AD5F4B0-1E7B-4F7B-9FB8-36625604B739}"/>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1" name="Freeform 255">
                    <a:extLst>
                      <a:ext uri="{FF2B5EF4-FFF2-40B4-BE49-F238E27FC236}">
                        <a16:creationId xmlns:a16="http://schemas.microsoft.com/office/drawing/2014/main" id="{986A7C63-75D5-486B-A950-745302D9F94B}"/>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2" name="Freeform 256">
                    <a:extLst>
                      <a:ext uri="{FF2B5EF4-FFF2-40B4-BE49-F238E27FC236}">
                        <a16:creationId xmlns:a16="http://schemas.microsoft.com/office/drawing/2014/main" id="{FCA11071-362D-4253-9B53-1D430976F397}"/>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3" name="Freeform 257">
                    <a:extLst>
                      <a:ext uri="{FF2B5EF4-FFF2-40B4-BE49-F238E27FC236}">
                        <a16:creationId xmlns:a16="http://schemas.microsoft.com/office/drawing/2014/main" id="{AE6767E0-9CB2-4B01-82D0-325A7934C9BE}"/>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452" name="Donut 497">
                  <a:extLst>
                    <a:ext uri="{FF2B5EF4-FFF2-40B4-BE49-F238E27FC236}">
                      <a16:creationId xmlns:a16="http://schemas.microsoft.com/office/drawing/2014/main" id="{AB682D23-3294-4628-B3AF-4E4C4E5FEBEF}"/>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64" name="Group 463">
                <a:extLst>
                  <a:ext uri="{FF2B5EF4-FFF2-40B4-BE49-F238E27FC236}">
                    <a16:creationId xmlns:a16="http://schemas.microsoft.com/office/drawing/2014/main" id="{24CBE5AC-101B-464C-8F15-91FA254F0EED}"/>
                  </a:ext>
                </a:extLst>
              </p:cNvPr>
              <p:cNvGrpSpPr/>
              <p:nvPr/>
            </p:nvGrpSpPr>
            <p:grpSpPr>
              <a:xfrm>
                <a:off x="6490991" y="4934661"/>
                <a:ext cx="618833" cy="618833"/>
                <a:chOff x="4179295" y="3183652"/>
                <a:chExt cx="392110" cy="392110"/>
              </a:xfrm>
              <a:solidFill>
                <a:schemeClr val="tx1"/>
              </a:solidFill>
            </p:grpSpPr>
            <p:sp>
              <p:nvSpPr>
                <p:cNvPr id="465" name="Freeform 15">
                  <a:extLst>
                    <a:ext uri="{FF2B5EF4-FFF2-40B4-BE49-F238E27FC236}">
                      <a16:creationId xmlns:a16="http://schemas.microsoft.com/office/drawing/2014/main" id="{C6FE6D8F-CACA-49DE-A037-1195DC30C076}"/>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6" name="Donut 485">
                  <a:extLst>
                    <a:ext uri="{FF2B5EF4-FFF2-40B4-BE49-F238E27FC236}">
                      <a16:creationId xmlns:a16="http://schemas.microsoft.com/office/drawing/2014/main" id="{CD40E61B-7CBB-40FA-AE06-00A42FB1E8BF}"/>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9" name="Rounded Rectangle 10">
                <a:extLst>
                  <a:ext uri="{FF2B5EF4-FFF2-40B4-BE49-F238E27FC236}">
                    <a16:creationId xmlns:a16="http://schemas.microsoft.com/office/drawing/2014/main" id="{6274B900-C166-436B-8E5A-F8E4830A736E}"/>
                  </a:ext>
                </a:extLst>
              </p:cNvPr>
              <p:cNvSpPr/>
              <p:nvPr/>
            </p:nvSpPr>
            <p:spPr>
              <a:xfrm>
                <a:off x="3335864" y="1092954"/>
                <a:ext cx="5584307" cy="4672092"/>
              </a:xfrm>
              <a:prstGeom prst="roundRect">
                <a:avLst/>
              </a:prstGeom>
              <a:solidFill>
                <a:schemeClr val="bg1">
                  <a:alpha val="90000"/>
                </a:schemeClr>
              </a:solid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tIns="0" bIns="0" rtlCol="0" anchor="t"/>
              <a:lstStyle/>
              <a:p>
                <a:pPr algn="ctr"/>
                <a:r>
                  <a:rPr lang="en-US">
                    <a:solidFill>
                      <a:schemeClr val="tx1"/>
                    </a:solidFill>
                  </a:rPr>
                  <a:t>Orleans</a:t>
                </a:r>
              </a:p>
            </p:txBody>
          </p:sp>
          <p:sp>
            <p:nvSpPr>
              <p:cNvPr id="222" name="Oval 221">
                <a:extLst>
                  <a:ext uri="{FF2B5EF4-FFF2-40B4-BE49-F238E27FC236}">
                    <a16:creationId xmlns:a16="http://schemas.microsoft.com/office/drawing/2014/main" id="{B005E347-BDF5-431F-B9B9-D6E78F4E0E04}"/>
                  </a:ext>
                </a:extLst>
              </p:cNvPr>
              <p:cNvSpPr/>
              <p:nvPr/>
            </p:nvSpPr>
            <p:spPr>
              <a:xfrm>
                <a:off x="4617599" y="1979285"/>
                <a:ext cx="3162312" cy="3162312"/>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3" name="Picture 222">
                <a:extLst>
                  <a:ext uri="{FF2B5EF4-FFF2-40B4-BE49-F238E27FC236}">
                    <a16:creationId xmlns:a16="http://schemas.microsoft.com/office/drawing/2014/main" id="{F05AFB4F-8A1E-456C-BA3D-56E926E57B99}"/>
                  </a:ext>
                </a:extLst>
              </p:cNvPr>
              <p:cNvPicPr>
                <a:picLocks noChangeAspect="1"/>
              </p:cNvPicPr>
              <p:nvPr/>
            </p:nvPicPr>
            <p:blipFill>
              <a:blip r:embed="rId6"/>
              <a:stretch>
                <a:fillRect/>
              </a:stretch>
            </p:blipFill>
            <p:spPr>
              <a:xfrm>
                <a:off x="4266538" y="2546168"/>
                <a:ext cx="861638" cy="682000"/>
              </a:xfrm>
              <a:prstGeom prst="rect">
                <a:avLst/>
              </a:prstGeom>
            </p:spPr>
          </p:pic>
          <p:pic>
            <p:nvPicPr>
              <p:cNvPr id="224" name="Picture 223">
                <a:extLst>
                  <a:ext uri="{FF2B5EF4-FFF2-40B4-BE49-F238E27FC236}">
                    <a16:creationId xmlns:a16="http://schemas.microsoft.com/office/drawing/2014/main" id="{672DE1D3-D87A-40A6-84DE-5E68FB583B90}"/>
                  </a:ext>
                </a:extLst>
              </p:cNvPr>
              <p:cNvPicPr>
                <a:picLocks noChangeAspect="1"/>
              </p:cNvPicPr>
              <p:nvPr/>
            </p:nvPicPr>
            <p:blipFill>
              <a:blip r:embed="rId6"/>
              <a:stretch>
                <a:fillRect/>
              </a:stretch>
            </p:blipFill>
            <p:spPr>
              <a:xfrm>
                <a:off x="5799972" y="4824348"/>
                <a:ext cx="861638" cy="682000"/>
              </a:xfrm>
              <a:prstGeom prst="rect">
                <a:avLst/>
              </a:prstGeom>
            </p:spPr>
          </p:pic>
          <p:pic>
            <p:nvPicPr>
              <p:cNvPr id="225" name="Picture 224">
                <a:extLst>
                  <a:ext uri="{FF2B5EF4-FFF2-40B4-BE49-F238E27FC236}">
                    <a16:creationId xmlns:a16="http://schemas.microsoft.com/office/drawing/2014/main" id="{44F2A956-28C1-437B-AB0A-B594B68BAEE6}"/>
                  </a:ext>
                </a:extLst>
              </p:cNvPr>
              <p:cNvPicPr>
                <a:picLocks noChangeAspect="1"/>
              </p:cNvPicPr>
              <p:nvPr/>
            </p:nvPicPr>
            <p:blipFill>
              <a:blip r:embed="rId6"/>
              <a:stretch>
                <a:fillRect/>
              </a:stretch>
            </p:blipFill>
            <p:spPr>
              <a:xfrm>
                <a:off x="7204451" y="2546168"/>
                <a:ext cx="861638" cy="682000"/>
              </a:xfrm>
              <a:prstGeom prst="rect">
                <a:avLst/>
              </a:prstGeom>
            </p:spPr>
          </p:pic>
          <p:pic>
            <p:nvPicPr>
              <p:cNvPr id="226" name="Picture 225">
                <a:extLst>
                  <a:ext uri="{FF2B5EF4-FFF2-40B4-BE49-F238E27FC236}">
                    <a16:creationId xmlns:a16="http://schemas.microsoft.com/office/drawing/2014/main" id="{6F18CA9B-3CA8-4503-B52B-7F24B37F0B48}"/>
                  </a:ext>
                </a:extLst>
              </p:cNvPr>
              <p:cNvPicPr>
                <a:picLocks noChangeAspect="1"/>
              </p:cNvPicPr>
              <p:nvPr/>
            </p:nvPicPr>
            <p:blipFill>
              <a:blip r:embed="rId6"/>
              <a:stretch>
                <a:fillRect/>
              </a:stretch>
            </p:blipFill>
            <p:spPr>
              <a:xfrm>
                <a:off x="5799972" y="1739155"/>
                <a:ext cx="861638" cy="682000"/>
              </a:xfrm>
              <a:prstGeom prst="rect">
                <a:avLst/>
              </a:prstGeom>
            </p:spPr>
          </p:pic>
          <p:pic>
            <p:nvPicPr>
              <p:cNvPr id="227" name="Picture 226">
                <a:extLst>
                  <a:ext uri="{FF2B5EF4-FFF2-40B4-BE49-F238E27FC236}">
                    <a16:creationId xmlns:a16="http://schemas.microsoft.com/office/drawing/2014/main" id="{E3FC4627-FE13-43E3-886E-F5922CCE3E82}"/>
                  </a:ext>
                </a:extLst>
              </p:cNvPr>
              <p:cNvPicPr>
                <a:picLocks noChangeAspect="1"/>
              </p:cNvPicPr>
              <p:nvPr/>
            </p:nvPicPr>
            <p:blipFill>
              <a:blip r:embed="rId6"/>
              <a:stretch>
                <a:fillRect/>
              </a:stretch>
            </p:blipFill>
            <p:spPr>
              <a:xfrm>
                <a:off x="4266538" y="3841135"/>
                <a:ext cx="861638" cy="682000"/>
              </a:xfrm>
              <a:prstGeom prst="rect">
                <a:avLst/>
              </a:prstGeom>
            </p:spPr>
          </p:pic>
          <p:pic>
            <p:nvPicPr>
              <p:cNvPr id="228" name="Picture 227">
                <a:extLst>
                  <a:ext uri="{FF2B5EF4-FFF2-40B4-BE49-F238E27FC236}">
                    <a16:creationId xmlns:a16="http://schemas.microsoft.com/office/drawing/2014/main" id="{95A4E4B3-A2B9-42AF-BBFE-BE1AC1336FE4}"/>
                  </a:ext>
                </a:extLst>
              </p:cNvPr>
              <p:cNvPicPr>
                <a:picLocks noChangeAspect="1"/>
              </p:cNvPicPr>
              <p:nvPr/>
            </p:nvPicPr>
            <p:blipFill>
              <a:blip r:embed="rId6"/>
              <a:stretch>
                <a:fillRect/>
              </a:stretch>
            </p:blipFill>
            <p:spPr>
              <a:xfrm>
                <a:off x="7204451" y="3841135"/>
                <a:ext cx="861638" cy="682000"/>
              </a:xfrm>
              <a:prstGeom prst="rect">
                <a:avLst/>
              </a:prstGeom>
            </p:spPr>
          </p:pic>
          <p:cxnSp>
            <p:nvCxnSpPr>
              <p:cNvPr id="3" name="Straight Arrow Connector 2">
                <a:extLst>
                  <a:ext uri="{FF2B5EF4-FFF2-40B4-BE49-F238E27FC236}">
                    <a16:creationId xmlns:a16="http://schemas.microsoft.com/office/drawing/2014/main" id="{9FAB75DA-C401-4812-B11E-3E77071EDF0F}"/>
                  </a:ext>
                </a:extLst>
              </p:cNvPr>
              <p:cNvCxnSpPr>
                <a:cxnSpLocks/>
              </p:cNvCxnSpPr>
              <p:nvPr/>
            </p:nvCxnSpPr>
            <p:spPr>
              <a:xfrm>
                <a:off x="5131410" y="2839003"/>
                <a:ext cx="2053074" cy="0"/>
              </a:xfrm>
              <a:prstGeom prst="straightConnector1">
                <a:avLst/>
              </a:prstGeom>
              <a:ln w="38100">
                <a:solidFill>
                  <a:srgbClr val="00B05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29010CB5-3E65-4317-8EAD-28369325AC80}"/>
                  </a:ext>
                </a:extLst>
              </p:cNvPr>
              <p:cNvCxnSpPr>
                <a:cxnSpLocks/>
              </p:cNvCxnSpPr>
              <p:nvPr/>
            </p:nvCxnSpPr>
            <p:spPr>
              <a:xfrm flipV="1">
                <a:off x="6018346" y="3122016"/>
                <a:ext cx="1127115" cy="1647894"/>
              </a:xfrm>
              <a:prstGeom prst="straightConnector1">
                <a:avLst/>
              </a:prstGeom>
              <a:ln w="38100">
                <a:solidFill>
                  <a:srgbClr val="00B05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531B07C-ABF2-4204-90CE-45D43EA6CE9E}"/>
                  </a:ext>
                </a:extLst>
              </p:cNvPr>
              <p:cNvSpPr txBox="1"/>
              <p:nvPr/>
            </p:nvSpPr>
            <p:spPr>
              <a:xfrm>
                <a:off x="5306509" y="2491216"/>
                <a:ext cx="1665310" cy="369332"/>
              </a:xfrm>
              <a:prstGeom prst="rect">
                <a:avLst/>
              </a:prstGeom>
              <a:noFill/>
            </p:spPr>
            <p:txBody>
              <a:bodyPr wrap="square" rtlCol="0">
                <a:spAutoFit/>
              </a:bodyPr>
              <a:lstStyle/>
              <a:p>
                <a:r>
                  <a:rPr lang="en-US" b="1" err="1">
                    <a:solidFill>
                      <a:srgbClr val="00B050"/>
                    </a:solidFill>
                  </a:rPr>
                  <a:t>ProbeResponse</a:t>
                </a:r>
                <a:endParaRPr lang="en-US" b="1">
                  <a:solidFill>
                    <a:srgbClr val="00B050"/>
                  </a:solidFill>
                </a:endParaRPr>
              </a:p>
            </p:txBody>
          </p:sp>
          <p:sp>
            <p:nvSpPr>
              <p:cNvPr id="232" name="TextBox 231">
                <a:extLst>
                  <a:ext uri="{FF2B5EF4-FFF2-40B4-BE49-F238E27FC236}">
                    <a16:creationId xmlns:a16="http://schemas.microsoft.com/office/drawing/2014/main" id="{6E63182D-D17D-4014-B18F-A7A57A994C5E}"/>
                  </a:ext>
                </a:extLst>
              </p:cNvPr>
              <p:cNvSpPr txBox="1"/>
              <p:nvPr/>
            </p:nvSpPr>
            <p:spPr>
              <a:xfrm rot="18258904">
                <a:off x="5591750" y="3647314"/>
                <a:ext cx="1684707" cy="369332"/>
              </a:xfrm>
              <a:prstGeom prst="rect">
                <a:avLst/>
              </a:prstGeom>
              <a:noFill/>
            </p:spPr>
            <p:txBody>
              <a:bodyPr wrap="square" rtlCol="0">
                <a:spAutoFit/>
              </a:bodyPr>
              <a:lstStyle/>
              <a:p>
                <a:r>
                  <a:rPr lang="en-US" b="1" err="1">
                    <a:solidFill>
                      <a:srgbClr val="00B050"/>
                    </a:solidFill>
                  </a:rPr>
                  <a:t>ProbeResponse</a:t>
                </a:r>
                <a:endParaRPr lang="en-US" b="1">
                  <a:solidFill>
                    <a:srgbClr val="00B050"/>
                  </a:solidFill>
                </a:endParaRPr>
              </a:p>
            </p:txBody>
          </p:sp>
        </p:grpSp>
        <p:grpSp>
          <p:nvGrpSpPr>
            <p:cNvPr id="2" name="Group 1">
              <a:extLst>
                <a:ext uri="{FF2B5EF4-FFF2-40B4-BE49-F238E27FC236}">
                  <a16:creationId xmlns:a16="http://schemas.microsoft.com/office/drawing/2014/main" id="{303B835C-F7C8-4BBD-9692-1EA03EAB5EEE}"/>
                </a:ext>
              </a:extLst>
            </p:cNvPr>
            <p:cNvGrpSpPr/>
            <p:nvPr/>
          </p:nvGrpSpPr>
          <p:grpSpPr>
            <a:xfrm>
              <a:off x="9830859" y="1092953"/>
              <a:ext cx="1523726" cy="4672093"/>
              <a:chOff x="9830859" y="1092953"/>
              <a:chExt cx="1523726" cy="4672093"/>
            </a:xfrm>
          </p:grpSpPr>
          <p:grpSp>
            <p:nvGrpSpPr>
              <p:cNvPr id="10" name="Group 9">
                <a:extLst>
                  <a:ext uri="{FF2B5EF4-FFF2-40B4-BE49-F238E27FC236}">
                    <a16:creationId xmlns:a16="http://schemas.microsoft.com/office/drawing/2014/main" id="{BECFF608-A21B-4CEE-A5C6-C5838FDE3DF1}"/>
                  </a:ext>
                </a:extLst>
              </p:cNvPr>
              <p:cNvGrpSpPr/>
              <p:nvPr/>
            </p:nvGrpSpPr>
            <p:grpSpPr>
              <a:xfrm>
                <a:off x="9830859" y="1092953"/>
                <a:ext cx="1523726" cy="4672093"/>
                <a:chOff x="4605251" y="1481980"/>
                <a:chExt cx="1296786" cy="3469777"/>
              </a:xfrm>
            </p:grpSpPr>
            <p:pic>
              <p:nvPicPr>
                <p:cNvPr id="11" name="Picture 10">
                  <a:extLst>
                    <a:ext uri="{FF2B5EF4-FFF2-40B4-BE49-F238E27FC236}">
                      <a16:creationId xmlns:a16="http://schemas.microsoft.com/office/drawing/2014/main" id="{5F31004A-CC0F-4904-A80F-5B1C9CCD55B7}"/>
                    </a:ext>
                  </a:extLst>
                </p:cNvPr>
                <p:cNvPicPr>
                  <a:picLocks noChangeAspect="1"/>
                </p:cNvPicPr>
                <p:nvPr/>
              </p:nvPicPr>
              <p:blipFill>
                <a:blip r:embed="rId7"/>
                <a:stretch>
                  <a:fillRect/>
                </a:stretch>
              </p:blipFill>
              <p:spPr>
                <a:xfrm>
                  <a:off x="4822825" y="2981476"/>
                  <a:ext cx="861638" cy="682000"/>
                </a:xfrm>
                <a:prstGeom prst="rect">
                  <a:avLst/>
                </a:prstGeom>
              </p:spPr>
            </p:pic>
            <p:sp>
              <p:nvSpPr>
                <p:cNvPr id="12" name="Rounded Rectangle 19">
                  <a:extLst>
                    <a:ext uri="{FF2B5EF4-FFF2-40B4-BE49-F238E27FC236}">
                      <a16:creationId xmlns:a16="http://schemas.microsoft.com/office/drawing/2014/main" id="{AD3EB081-548C-40E7-A910-DE055C806B13}"/>
                    </a:ext>
                  </a:extLst>
                </p:cNvPr>
                <p:cNvSpPr/>
                <p:nvPr/>
              </p:nvSpPr>
              <p:spPr>
                <a:xfrm>
                  <a:off x="4605251" y="1481980"/>
                  <a:ext cx="1296786" cy="3469777"/>
                </a:xfrm>
                <a:prstGeom prst="roundRect">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t"/>
                <a:lstStyle/>
                <a:p>
                  <a:pPr algn="ctr"/>
                  <a:r>
                    <a:rPr lang="en-US">
                      <a:solidFill>
                        <a:schemeClr val="tx1"/>
                      </a:solidFill>
                    </a:rPr>
                    <a:t>Storage</a:t>
                  </a:r>
                </a:p>
              </p:txBody>
            </p:sp>
          </p:grpSp>
          <p:pic>
            <p:nvPicPr>
              <p:cNvPr id="230" name="Picture 229">
                <a:extLst>
                  <a:ext uri="{FF2B5EF4-FFF2-40B4-BE49-F238E27FC236}">
                    <a16:creationId xmlns:a16="http://schemas.microsoft.com/office/drawing/2014/main" id="{DBB904B6-0A2F-4F89-B77A-F6F4B1BB7ED9}"/>
                  </a:ext>
                </a:extLst>
              </p:cNvPr>
              <p:cNvPicPr>
                <a:picLocks noChangeAspect="1"/>
              </p:cNvPicPr>
              <p:nvPr/>
            </p:nvPicPr>
            <p:blipFill>
              <a:blip r:embed="rId7"/>
              <a:stretch>
                <a:fillRect/>
              </a:stretch>
            </p:blipFill>
            <p:spPr>
              <a:xfrm>
                <a:off x="10086509" y="4526863"/>
                <a:ext cx="1012426" cy="918321"/>
              </a:xfrm>
              <a:prstGeom prst="rect">
                <a:avLst/>
              </a:prstGeom>
            </p:spPr>
          </p:pic>
          <p:pic>
            <p:nvPicPr>
              <p:cNvPr id="231" name="Picture 230">
                <a:extLst>
                  <a:ext uri="{FF2B5EF4-FFF2-40B4-BE49-F238E27FC236}">
                    <a16:creationId xmlns:a16="http://schemas.microsoft.com/office/drawing/2014/main" id="{01D99160-5546-4555-9A51-236928447B36}"/>
                  </a:ext>
                </a:extLst>
              </p:cNvPr>
              <p:cNvPicPr>
                <a:picLocks noChangeAspect="1"/>
              </p:cNvPicPr>
              <p:nvPr/>
            </p:nvPicPr>
            <p:blipFill>
              <a:blip r:embed="rId7"/>
              <a:stretch>
                <a:fillRect/>
              </a:stretch>
            </p:blipFill>
            <p:spPr>
              <a:xfrm>
                <a:off x="10086509" y="1697641"/>
                <a:ext cx="1012426" cy="918321"/>
              </a:xfrm>
              <a:prstGeom prst="rect">
                <a:avLst/>
              </a:prstGeom>
            </p:spPr>
          </p:pic>
        </p:grpSp>
      </p:grpSp>
    </p:spTree>
    <p:extLst>
      <p:ext uri="{BB962C8B-B14F-4D97-AF65-F5344CB8AC3E}">
        <p14:creationId xmlns:p14="http://schemas.microsoft.com/office/powerpoint/2010/main" val="29249963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345815FB-B59D-45A4-9991-16ACCEEEC2A0}"/>
              </a:ext>
            </a:extLst>
          </p:cNvPr>
          <p:cNvGrpSpPr/>
          <p:nvPr/>
        </p:nvGrpSpPr>
        <p:grpSpPr>
          <a:xfrm>
            <a:off x="837414" y="1092953"/>
            <a:ext cx="10517171" cy="4672094"/>
            <a:chOff x="837414" y="1092953"/>
            <a:chExt cx="10517171" cy="4672094"/>
          </a:xfrm>
        </p:grpSpPr>
        <p:grpSp>
          <p:nvGrpSpPr>
            <p:cNvPr id="4" name="Group 3">
              <a:extLst>
                <a:ext uri="{FF2B5EF4-FFF2-40B4-BE49-F238E27FC236}">
                  <a16:creationId xmlns:a16="http://schemas.microsoft.com/office/drawing/2014/main" id="{BBCB6C28-561F-40C5-B285-D57DC1B299F4}"/>
                </a:ext>
              </a:extLst>
            </p:cNvPr>
            <p:cNvGrpSpPr/>
            <p:nvPr/>
          </p:nvGrpSpPr>
          <p:grpSpPr>
            <a:xfrm>
              <a:off x="837414" y="1092953"/>
              <a:ext cx="1587762" cy="4672094"/>
              <a:chOff x="756457" y="1482807"/>
              <a:chExt cx="1296786" cy="3469777"/>
            </a:xfrm>
          </p:grpSpPr>
          <p:pic>
            <p:nvPicPr>
              <p:cNvPr id="5" name="Picture 4">
                <a:extLst>
                  <a:ext uri="{FF2B5EF4-FFF2-40B4-BE49-F238E27FC236}">
                    <a16:creationId xmlns:a16="http://schemas.microsoft.com/office/drawing/2014/main" id="{8F785965-AC6E-4BCE-A6EF-4F6D8707D03E}"/>
                  </a:ext>
                </a:extLst>
              </p:cNvPr>
              <p:cNvPicPr>
                <a:picLocks noChangeAspect="1"/>
              </p:cNvPicPr>
              <p:nvPr/>
            </p:nvPicPr>
            <p:blipFill>
              <a:blip r:embed="rId3"/>
              <a:stretch>
                <a:fillRect/>
              </a:stretch>
            </p:blipFill>
            <p:spPr>
              <a:xfrm>
                <a:off x="974031" y="1929917"/>
                <a:ext cx="861638" cy="682000"/>
              </a:xfrm>
              <a:prstGeom prst="rect">
                <a:avLst/>
              </a:prstGeom>
            </p:spPr>
          </p:pic>
          <p:pic>
            <p:nvPicPr>
              <p:cNvPr id="6" name="Picture 5">
                <a:extLst>
                  <a:ext uri="{FF2B5EF4-FFF2-40B4-BE49-F238E27FC236}">
                    <a16:creationId xmlns:a16="http://schemas.microsoft.com/office/drawing/2014/main" id="{5C87A45D-7DCB-4F92-AC8D-8994AFE7A339}"/>
                  </a:ext>
                </a:extLst>
              </p:cNvPr>
              <p:cNvPicPr>
                <a:picLocks noChangeAspect="1"/>
              </p:cNvPicPr>
              <p:nvPr/>
            </p:nvPicPr>
            <p:blipFill>
              <a:blip r:embed="rId4"/>
              <a:stretch>
                <a:fillRect/>
              </a:stretch>
            </p:blipFill>
            <p:spPr>
              <a:xfrm>
                <a:off x="974031" y="2981476"/>
                <a:ext cx="861638" cy="682000"/>
              </a:xfrm>
              <a:prstGeom prst="rect">
                <a:avLst/>
              </a:prstGeom>
            </p:spPr>
          </p:pic>
          <p:pic>
            <p:nvPicPr>
              <p:cNvPr id="7" name="Picture 6">
                <a:extLst>
                  <a:ext uri="{FF2B5EF4-FFF2-40B4-BE49-F238E27FC236}">
                    <a16:creationId xmlns:a16="http://schemas.microsoft.com/office/drawing/2014/main" id="{6963BC0A-4956-41B4-BFC3-9E44D5699846}"/>
                  </a:ext>
                </a:extLst>
              </p:cNvPr>
              <p:cNvPicPr>
                <a:picLocks noChangeAspect="1"/>
              </p:cNvPicPr>
              <p:nvPr/>
            </p:nvPicPr>
            <p:blipFill>
              <a:blip r:embed="rId5"/>
              <a:stretch>
                <a:fillRect/>
              </a:stretch>
            </p:blipFill>
            <p:spPr>
              <a:xfrm>
                <a:off x="974031" y="4033035"/>
                <a:ext cx="861638" cy="682000"/>
              </a:xfrm>
              <a:prstGeom prst="rect">
                <a:avLst/>
              </a:prstGeom>
            </p:spPr>
          </p:pic>
          <p:sp>
            <p:nvSpPr>
              <p:cNvPr id="8" name="Rounded Rectangle 9">
                <a:extLst>
                  <a:ext uri="{FF2B5EF4-FFF2-40B4-BE49-F238E27FC236}">
                    <a16:creationId xmlns:a16="http://schemas.microsoft.com/office/drawing/2014/main" id="{3D0440A5-C7E4-490E-8A20-65E37707023B}"/>
                  </a:ext>
                </a:extLst>
              </p:cNvPr>
              <p:cNvSpPr/>
              <p:nvPr/>
            </p:nvSpPr>
            <p:spPr>
              <a:xfrm>
                <a:off x="756457" y="1482807"/>
                <a:ext cx="1296786" cy="3469777"/>
              </a:xfrm>
              <a:prstGeom prst="roundRect">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t"/>
              <a:lstStyle/>
              <a:p>
                <a:pPr algn="ctr"/>
                <a:r>
                  <a:rPr lang="en-US">
                    <a:solidFill>
                      <a:schemeClr val="tx1"/>
                    </a:solidFill>
                  </a:rPr>
                  <a:t>Frontends</a:t>
                </a:r>
              </a:p>
            </p:txBody>
          </p:sp>
        </p:grpSp>
        <p:sp>
          <p:nvSpPr>
            <p:cNvPr id="13" name="Striped Right Arrow 28">
              <a:extLst>
                <a:ext uri="{FF2B5EF4-FFF2-40B4-BE49-F238E27FC236}">
                  <a16:creationId xmlns:a16="http://schemas.microsoft.com/office/drawing/2014/main" id="{E8496982-7C45-4506-A379-D838E2D94010}"/>
                </a:ext>
              </a:extLst>
            </p:cNvPr>
            <p:cNvSpPr/>
            <p:nvPr/>
          </p:nvSpPr>
          <p:spPr>
            <a:xfrm>
              <a:off x="2682812" y="3113374"/>
              <a:ext cx="395416" cy="560104"/>
            </a:xfrm>
            <a:prstGeom prst="stripedRightArrow">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gradFill>
                  <a:gsLst>
                    <a:gs pos="0">
                      <a:schemeClr val="tx2"/>
                    </a:gs>
                    <a:gs pos="100000">
                      <a:schemeClr val="tx2"/>
                    </a:gs>
                  </a:gsLst>
                  <a:lin ang="16200000" scaled="0"/>
                </a:gradFill>
              </a:endParaRPr>
            </a:p>
          </p:txBody>
        </p:sp>
        <p:sp>
          <p:nvSpPr>
            <p:cNvPr id="14" name="Striped Right Arrow 30">
              <a:extLst>
                <a:ext uri="{FF2B5EF4-FFF2-40B4-BE49-F238E27FC236}">
                  <a16:creationId xmlns:a16="http://schemas.microsoft.com/office/drawing/2014/main" id="{012D85D5-F0EF-41AA-B5CA-CA5A0A5461D2}"/>
                </a:ext>
              </a:extLst>
            </p:cNvPr>
            <p:cNvSpPr/>
            <p:nvPr/>
          </p:nvSpPr>
          <p:spPr>
            <a:xfrm>
              <a:off x="9177807" y="3196122"/>
              <a:ext cx="395416" cy="560104"/>
            </a:xfrm>
            <a:prstGeom prst="stripedRightArrow">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gradFill>
                  <a:gsLst>
                    <a:gs pos="0">
                      <a:schemeClr val="tx2"/>
                    </a:gs>
                    <a:gs pos="100000">
                      <a:schemeClr val="tx2"/>
                    </a:gs>
                  </a:gsLst>
                  <a:lin ang="16200000" scaled="0"/>
                </a:gradFill>
              </a:endParaRPr>
            </a:p>
          </p:txBody>
        </p:sp>
        <p:grpSp>
          <p:nvGrpSpPr>
            <p:cNvPr id="15" name="Group 14">
              <a:extLst>
                <a:ext uri="{FF2B5EF4-FFF2-40B4-BE49-F238E27FC236}">
                  <a16:creationId xmlns:a16="http://schemas.microsoft.com/office/drawing/2014/main" id="{FA58B834-7B3D-4B3C-9AAF-06E1EEBA8F7C}"/>
                </a:ext>
              </a:extLst>
            </p:cNvPr>
            <p:cNvGrpSpPr/>
            <p:nvPr/>
          </p:nvGrpSpPr>
          <p:grpSpPr>
            <a:xfrm>
              <a:off x="3335864" y="1092954"/>
              <a:ext cx="5584307" cy="4672092"/>
              <a:chOff x="3335864" y="1092954"/>
              <a:chExt cx="5584307" cy="4672092"/>
            </a:xfrm>
          </p:grpSpPr>
          <p:grpSp>
            <p:nvGrpSpPr>
              <p:cNvPr id="238" name="Group 237">
                <a:extLst>
                  <a:ext uri="{FF2B5EF4-FFF2-40B4-BE49-F238E27FC236}">
                    <a16:creationId xmlns:a16="http://schemas.microsoft.com/office/drawing/2014/main" id="{9D922DA1-CFC7-4CA8-95AF-A911F17398BB}"/>
                  </a:ext>
                </a:extLst>
              </p:cNvPr>
              <p:cNvGrpSpPr/>
              <p:nvPr/>
            </p:nvGrpSpPr>
            <p:grpSpPr>
              <a:xfrm>
                <a:off x="7377424" y="1652501"/>
                <a:ext cx="618833" cy="618833"/>
                <a:chOff x="4604545" y="1640238"/>
                <a:chExt cx="392110" cy="392110"/>
              </a:xfrm>
              <a:solidFill>
                <a:schemeClr val="tx1"/>
              </a:solidFill>
            </p:grpSpPr>
            <p:grpSp>
              <p:nvGrpSpPr>
                <p:cNvPr id="239" name="Group 36">
                  <a:extLst>
                    <a:ext uri="{FF2B5EF4-FFF2-40B4-BE49-F238E27FC236}">
                      <a16:creationId xmlns:a16="http://schemas.microsoft.com/office/drawing/2014/main" id="{C14F692D-4562-421E-AAD5-58295F012B84}"/>
                    </a:ext>
                  </a:extLst>
                </p:cNvPr>
                <p:cNvGrpSpPr/>
                <p:nvPr/>
              </p:nvGrpSpPr>
              <p:grpSpPr bwMode="black">
                <a:xfrm>
                  <a:off x="4673640" y="1736214"/>
                  <a:ext cx="253920" cy="200159"/>
                  <a:chOff x="3358790" y="376388"/>
                  <a:chExt cx="1516063" cy="1195388"/>
                </a:xfrm>
                <a:grpFill/>
              </p:grpSpPr>
              <p:sp>
                <p:nvSpPr>
                  <p:cNvPr id="241" name="Freeform 26">
                    <a:extLst>
                      <a:ext uri="{FF2B5EF4-FFF2-40B4-BE49-F238E27FC236}">
                        <a16:creationId xmlns:a16="http://schemas.microsoft.com/office/drawing/2014/main" id="{7349C735-8CFF-4D0D-95A6-3E6856C93341}"/>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2" name="Freeform 27">
                    <a:extLst>
                      <a:ext uri="{FF2B5EF4-FFF2-40B4-BE49-F238E27FC236}">
                        <a16:creationId xmlns:a16="http://schemas.microsoft.com/office/drawing/2014/main" id="{A5DD8529-BAB6-41CF-B187-97A71FDE6A70}"/>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3" name="Freeform 28">
                    <a:extLst>
                      <a:ext uri="{FF2B5EF4-FFF2-40B4-BE49-F238E27FC236}">
                        <a16:creationId xmlns:a16="http://schemas.microsoft.com/office/drawing/2014/main" id="{86B4CB01-B3C4-4706-BD12-9B218F661B9C}"/>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4" name="Freeform 29">
                    <a:extLst>
                      <a:ext uri="{FF2B5EF4-FFF2-40B4-BE49-F238E27FC236}">
                        <a16:creationId xmlns:a16="http://schemas.microsoft.com/office/drawing/2014/main" id="{10D89AB6-1DC8-4CA2-90FF-7A6747FC411F}"/>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5" name="Oval 30">
                    <a:extLst>
                      <a:ext uri="{FF2B5EF4-FFF2-40B4-BE49-F238E27FC236}">
                        <a16:creationId xmlns:a16="http://schemas.microsoft.com/office/drawing/2014/main" id="{6A575F4D-E7D3-4536-934C-BD810250B99D}"/>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6" name="Oval 31">
                    <a:extLst>
                      <a:ext uri="{FF2B5EF4-FFF2-40B4-BE49-F238E27FC236}">
                        <a16:creationId xmlns:a16="http://schemas.microsoft.com/office/drawing/2014/main" id="{2208B318-D27E-4F05-A294-40AAF1B5BB1C}"/>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240" name="Donut 443">
                  <a:extLst>
                    <a:ext uri="{FF2B5EF4-FFF2-40B4-BE49-F238E27FC236}">
                      <a16:creationId xmlns:a16="http://schemas.microsoft.com/office/drawing/2014/main" id="{8F55CA5E-83D4-4FE3-B569-450B85A86A56}"/>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261" name="Group 260">
                <a:extLst>
                  <a:ext uri="{FF2B5EF4-FFF2-40B4-BE49-F238E27FC236}">
                    <a16:creationId xmlns:a16="http://schemas.microsoft.com/office/drawing/2014/main" id="{26758628-4790-474E-ADFB-B8164D5CCC69}"/>
                  </a:ext>
                </a:extLst>
              </p:cNvPr>
              <p:cNvGrpSpPr/>
              <p:nvPr/>
            </p:nvGrpSpPr>
            <p:grpSpPr>
              <a:xfrm>
                <a:off x="7429415" y="2402470"/>
                <a:ext cx="618833" cy="618833"/>
                <a:chOff x="3233165" y="1874357"/>
                <a:chExt cx="392110" cy="392110"/>
              </a:xfrm>
              <a:solidFill>
                <a:schemeClr val="tx1"/>
              </a:solidFill>
            </p:grpSpPr>
            <p:sp>
              <p:nvSpPr>
                <p:cNvPr id="262" name="Freeform 7">
                  <a:extLst>
                    <a:ext uri="{FF2B5EF4-FFF2-40B4-BE49-F238E27FC236}">
                      <a16:creationId xmlns:a16="http://schemas.microsoft.com/office/drawing/2014/main" id="{7AC1B760-2939-466D-AD97-E59AA2039057}"/>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63" name="Donut 480">
                  <a:extLst>
                    <a:ext uri="{FF2B5EF4-FFF2-40B4-BE49-F238E27FC236}">
                      <a16:creationId xmlns:a16="http://schemas.microsoft.com/office/drawing/2014/main" id="{C60CD4AF-25AF-4611-9093-85DF6840A8B4}"/>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266" name="Group 265">
                <a:extLst>
                  <a:ext uri="{FF2B5EF4-FFF2-40B4-BE49-F238E27FC236}">
                    <a16:creationId xmlns:a16="http://schemas.microsoft.com/office/drawing/2014/main" id="{BAF3AFD6-C12B-465B-A1E7-F84024D969C1}"/>
                  </a:ext>
                </a:extLst>
              </p:cNvPr>
              <p:cNvGrpSpPr/>
              <p:nvPr/>
            </p:nvGrpSpPr>
            <p:grpSpPr>
              <a:xfrm>
                <a:off x="7324507" y="3164041"/>
                <a:ext cx="618833" cy="618833"/>
                <a:chOff x="4179295" y="3183652"/>
                <a:chExt cx="392110" cy="392110"/>
              </a:xfrm>
              <a:solidFill>
                <a:schemeClr val="tx1"/>
              </a:solidFill>
            </p:grpSpPr>
            <p:sp>
              <p:nvSpPr>
                <p:cNvPr id="267" name="Freeform 15">
                  <a:extLst>
                    <a:ext uri="{FF2B5EF4-FFF2-40B4-BE49-F238E27FC236}">
                      <a16:creationId xmlns:a16="http://schemas.microsoft.com/office/drawing/2014/main" id="{E9B0FE1E-986D-43FA-98DD-45FF761F1E44}"/>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68" name="Donut 485">
                  <a:extLst>
                    <a:ext uri="{FF2B5EF4-FFF2-40B4-BE49-F238E27FC236}">
                      <a16:creationId xmlns:a16="http://schemas.microsoft.com/office/drawing/2014/main" id="{5C9D71FE-A543-45B4-91BC-1DAAAD44635C}"/>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278" name="Group 277">
                <a:extLst>
                  <a:ext uri="{FF2B5EF4-FFF2-40B4-BE49-F238E27FC236}">
                    <a16:creationId xmlns:a16="http://schemas.microsoft.com/office/drawing/2014/main" id="{78A5713F-4590-42EC-9F8E-CA4D363AAF54}"/>
                  </a:ext>
                </a:extLst>
              </p:cNvPr>
              <p:cNvGrpSpPr/>
              <p:nvPr/>
            </p:nvGrpSpPr>
            <p:grpSpPr>
              <a:xfrm>
                <a:off x="7145461" y="4642980"/>
                <a:ext cx="618833" cy="618833"/>
                <a:chOff x="4046256" y="2408118"/>
                <a:chExt cx="392110" cy="392110"/>
              </a:xfrm>
              <a:solidFill>
                <a:schemeClr val="tx1"/>
              </a:solidFill>
            </p:grpSpPr>
            <p:grpSp>
              <p:nvGrpSpPr>
                <p:cNvPr id="279" name="Group 142">
                  <a:extLst>
                    <a:ext uri="{FF2B5EF4-FFF2-40B4-BE49-F238E27FC236}">
                      <a16:creationId xmlns:a16="http://schemas.microsoft.com/office/drawing/2014/main" id="{FE00EFCF-C0B8-423E-BD2F-DE9ECA22FDE8}"/>
                    </a:ext>
                  </a:extLst>
                </p:cNvPr>
                <p:cNvGrpSpPr/>
                <p:nvPr/>
              </p:nvGrpSpPr>
              <p:grpSpPr bwMode="black">
                <a:xfrm>
                  <a:off x="4134994" y="2521400"/>
                  <a:ext cx="214635" cy="165546"/>
                  <a:chOff x="6673850" y="4338638"/>
                  <a:chExt cx="1403351" cy="1082675"/>
                </a:xfrm>
                <a:grpFill/>
              </p:grpSpPr>
              <p:sp>
                <p:nvSpPr>
                  <p:cNvPr id="281" name="Freeform 247">
                    <a:extLst>
                      <a:ext uri="{FF2B5EF4-FFF2-40B4-BE49-F238E27FC236}">
                        <a16:creationId xmlns:a16="http://schemas.microsoft.com/office/drawing/2014/main" id="{FE69395A-2A1A-4F8E-B906-66BF3DB4FF18}"/>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2" name="Freeform 248">
                    <a:extLst>
                      <a:ext uri="{FF2B5EF4-FFF2-40B4-BE49-F238E27FC236}">
                        <a16:creationId xmlns:a16="http://schemas.microsoft.com/office/drawing/2014/main" id="{B58121B0-C390-4CB2-96B5-325CA8A89337}"/>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3" name="Freeform 249">
                    <a:extLst>
                      <a:ext uri="{FF2B5EF4-FFF2-40B4-BE49-F238E27FC236}">
                        <a16:creationId xmlns:a16="http://schemas.microsoft.com/office/drawing/2014/main" id="{F4A01A81-D70B-412D-9F27-C7F8B2373A19}"/>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4" name="Oval 250">
                    <a:extLst>
                      <a:ext uri="{FF2B5EF4-FFF2-40B4-BE49-F238E27FC236}">
                        <a16:creationId xmlns:a16="http://schemas.microsoft.com/office/drawing/2014/main" id="{0F5DDD7F-3CBD-4880-B7A3-2920394B6A61}"/>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5" name="Freeform 251">
                    <a:extLst>
                      <a:ext uri="{FF2B5EF4-FFF2-40B4-BE49-F238E27FC236}">
                        <a16:creationId xmlns:a16="http://schemas.microsoft.com/office/drawing/2014/main" id="{C71E2D9F-0D3B-4AC6-9147-4CF0D868723E}"/>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6" name="Freeform 252">
                    <a:extLst>
                      <a:ext uri="{FF2B5EF4-FFF2-40B4-BE49-F238E27FC236}">
                        <a16:creationId xmlns:a16="http://schemas.microsoft.com/office/drawing/2014/main" id="{0D814AB4-F8BB-432D-8C02-284E76449A99}"/>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7" name="Freeform 253">
                    <a:extLst>
                      <a:ext uri="{FF2B5EF4-FFF2-40B4-BE49-F238E27FC236}">
                        <a16:creationId xmlns:a16="http://schemas.microsoft.com/office/drawing/2014/main" id="{D52941DE-5C27-43DB-961D-9EF29C935BAB}"/>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8" name="Oval 254">
                    <a:extLst>
                      <a:ext uri="{FF2B5EF4-FFF2-40B4-BE49-F238E27FC236}">
                        <a16:creationId xmlns:a16="http://schemas.microsoft.com/office/drawing/2014/main" id="{6BF0E7FB-EA0A-432C-9D32-B1654D4DB746}"/>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9" name="Freeform 255">
                    <a:extLst>
                      <a:ext uri="{FF2B5EF4-FFF2-40B4-BE49-F238E27FC236}">
                        <a16:creationId xmlns:a16="http://schemas.microsoft.com/office/drawing/2014/main" id="{052BE8FE-E770-4ABB-A46A-C150B5613468}"/>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90" name="Freeform 256">
                    <a:extLst>
                      <a:ext uri="{FF2B5EF4-FFF2-40B4-BE49-F238E27FC236}">
                        <a16:creationId xmlns:a16="http://schemas.microsoft.com/office/drawing/2014/main" id="{3E8C538D-284C-47A0-8539-4547E9582EF7}"/>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91" name="Freeform 257">
                    <a:extLst>
                      <a:ext uri="{FF2B5EF4-FFF2-40B4-BE49-F238E27FC236}">
                        <a16:creationId xmlns:a16="http://schemas.microsoft.com/office/drawing/2014/main" id="{0A1A903D-C116-46F1-ADEF-E2A5F8422DB2}"/>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280" name="Donut 497">
                  <a:extLst>
                    <a:ext uri="{FF2B5EF4-FFF2-40B4-BE49-F238E27FC236}">
                      <a16:creationId xmlns:a16="http://schemas.microsoft.com/office/drawing/2014/main" id="{1B204E64-322E-4C6C-B565-430D96FD3EA4}"/>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293" name="Freeform 14">
                <a:extLst>
                  <a:ext uri="{FF2B5EF4-FFF2-40B4-BE49-F238E27FC236}">
                    <a16:creationId xmlns:a16="http://schemas.microsoft.com/office/drawing/2014/main" id="{532A95E3-BA65-447F-9D6F-0FA035D03ACF}"/>
                  </a:ext>
                </a:extLst>
              </p:cNvPr>
              <p:cNvSpPr>
                <a:spLocks noEditPoints="1"/>
              </p:cNvSpPr>
              <p:nvPr/>
            </p:nvSpPr>
            <p:spPr bwMode="black">
              <a:xfrm>
                <a:off x="7249284" y="3913605"/>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grpSp>
            <p:nvGrpSpPr>
              <p:cNvPr id="296" name="Group 295">
                <a:extLst>
                  <a:ext uri="{FF2B5EF4-FFF2-40B4-BE49-F238E27FC236}">
                    <a16:creationId xmlns:a16="http://schemas.microsoft.com/office/drawing/2014/main" id="{12B48276-0C81-452C-9EC3-3D58D00F7BB7}"/>
                  </a:ext>
                </a:extLst>
              </p:cNvPr>
              <p:cNvGrpSpPr/>
              <p:nvPr/>
            </p:nvGrpSpPr>
            <p:grpSpPr>
              <a:xfrm>
                <a:off x="7979651" y="4412247"/>
                <a:ext cx="618833" cy="618833"/>
                <a:chOff x="4604545" y="1640238"/>
                <a:chExt cx="392110" cy="392110"/>
              </a:xfrm>
              <a:solidFill>
                <a:schemeClr val="tx1"/>
              </a:solidFill>
            </p:grpSpPr>
            <p:grpSp>
              <p:nvGrpSpPr>
                <p:cNvPr id="297" name="Group 36">
                  <a:extLst>
                    <a:ext uri="{FF2B5EF4-FFF2-40B4-BE49-F238E27FC236}">
                      <a16:creationId xmlns:a16="http://schemas.microsoft.com/office/drawing/2014/main" id="{63FEF375-CC91-416E-A405-C7F5B0E600E7}"/>
                    </a:ext>
                  </a:extLst>
                </p:cNvPr>
                <p:cNvGrpSpPr/>
                <p:nvPr/>
              </p:nvGrpSpPr>
              <p:grpSpPr bwMode="black">
                <a:xfrm>
                  <a:off x="4673640" y="1736214"/>
                  <a:ext cx="253920" cy="200159"/>
                  <a:chOff x="3358790" y="376388"/>
                  <a:chExt cx="1516063" cy="1195388"/>
                </a:xfrm>
                <a:grpFill/>
              </p:grpSpPr>
              <p:sp>
                <p:nvSpPr>
                  <p:cNvPr id="299" name="Freeform 26">
                    <a:extLst>
                      <a:ext uri="{FF2B5EF4-FFF2-40B4-BE49-F238E27FC236}">
                        <a16:creationId xmlns:a16="http://schemas.microsoft.com/office/drawing/2014/main" id="{D29860D4-2FF7-4A94-A722-9CB0030D42EE}"/>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0" name="Freeform 27">
                    <a:extLst>
                      <a:ext uri="{FF2B5EF4-FFF2-40B4-BE49-F238E27FC236}">
                        <a16:creationId xmlns:a16="http://schemas.microsoft.com/office/drawing/2014/main" id="{D5FF656B-FD0B-455F-838D-024228DD2987}"/>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1" name="Freeform 28">
                    <a:extLst>
                      <a:ext uri="{FF2B5EF4-FFF2-40B4-BE49-F238E27FC236}">
                        <a16:creationId xmlns:a16="http://schemas.microsoft.com/office/drawing/2014/main" id="{AC4F50CA-5EA9-492F-8C41-76F79FD25D46}"/>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2" name="Freeform 29">
                    <a:extLst>
                      <a:ext uri="{FF2B5EF4-FFF2-40B4-BE49-F238E27FC236}">
                        <a16:creationId xmlns:a16="http://schemas.microsoft.com/office/drawing/2014/main" id="{C9CFE446-71AC-4D5A-BB67-07393D1762C5}"/>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3" name="Oval 30">
                    <a:extLst>
                      <a:ext uri="{FF2B5EF4-FFF2-40B4-BE49-F238E27FC236}">
                        <a16:creationId xmlns:a16="http://schemas.microsoft.com/office/drawing/2014/main" id="{DD44D56C-6B86-4D1B-8FE7-FAD274578F0C}"/>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4" name="Oval 31">
                    <a:extLst>
                      <a:ext uri="{FF2B5EF4-FFF2-40B4-BE49-F238E27FC236}">
                        <a16:creationId xmlns:a16="http://schemas.microsoft.com/office/drawing/2014/main" id="{7617226C-9FE6-4104-A7FF-4E9CCDD58560}"/>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298" name="Donut 443">
                  <a:extLst>
                    <a:ext uri="{FF2B5EF4-FFF2-40B4-BE49-F238E27FC236}">
                      <a16:creationId xmlns:a16="http://schemas.microsoft.com/office/drawing/2014/main" id="{83F1A9FC-BDCC-4644-B406-E8BC98FB2D2C}"/>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05" name="Group 304">
                <a:extLst>
                  <a:ext uri="{FF2B5EF4-FFF2-40B4-BE49-F238E27FC236}">
                    <a16:creationId xmlns:a16="http://schemas.microsoft.com/office/drawing/2014/main" id="{7B784F5D-5B7A-4662-9F4C-D6CC378F3941}"/>
                  </a:ext>
                </a:extLst>
              </p:cNvPr>
              <p:cNvGrpSpPr/>
              <p:nvPr/>
            </p:nvGrpSpPr>
            <p:grpSpPr>
              <a:xfrm>
                <a:off x="4037411" y="3306550"/>
                <a:ext cx="618833" cy="618833"/>
                <a:chOff x="4604545" y="1640238"/>
                <a:chExt cx="392110" cy="392110"/>
              </a:xfrm>
              <a:solidFill>
                <a:schemeClr val="tx1"/>
              </a:solidFill>
            </p:grpSpPr>
            <p:grpSp>
              <p:nvGrpSpPr>
                <p:cNvPr id="306" name="Group 36">
                  <a:extLst>
                    <a:ext uri="{FF2B5EF4-FFF2-40B4-BE49-F238E27FC236}">
                      <a16:creationId xmlns:a16="http://schemas.microsoft.com/office/drawing/2014/main" id="{A1C5E53C-BC19-4ADA-86B9-3866704EF584}"/>
                    </a:ext>
                  </a:extLst>
                </p:cNvPr>
                <p:cNvGrpSpPr/>
                <p:nvPr/>
              </p:nvGrpSpPr>
              <p:grpSpPr bwMode="black">
                <a:xfrm>
                  <a:off x="4673640" y="1736214"/>
                  <a:ext cx="253920" cy="200159"/>
                  <a:chOff x="3358790" y="376388"/>
                  <a:chExt cx="1516063" cy="1195388"/>
                </a:xfrm>
                <a:grpFill/>
              </p:grpSpPr>
              <p:sp>
                <p:nvSpPr>
                  <p:cNvPr id="308" name="Freeform 26">
                    <a:extLst>
                      <a:ext uri="{FF2B5EF4-FFF2-40B4-BE49-F238E27FC236}">
                        <a16:creationId xmlns:a16="http://schemas.microsoft.com/office/drawing/2014/main" id="{8198C7FD-4EEC-4132-A295-B78B40F7F133}"/>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9" name="Freeform 27">
                    <a:extLst>
                      <a:ext uri="{FF2B5EF4-FFF2-40B4-BE49-F238E27FC236}">
                        <a16:creationId xmlns:a16="http://schemas.microsoft.com/office/drawing/2014/main" id="{890C84B5-66D3-4BF3-85B3-AEF1F784685A}"/>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0" name="Freeform 28">
                    <a:extLst>
                      <a:ext uri="{FF2B5EF4-FFF2-40B4-BE49-F238E27FC236}">
                        <a16:creationId xmlns:a16="http://schemas.microsoft.com/office/drawing/2014/main" id="{BFFFC12E-010F-440B-9F23-18677615F464}"/>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1" name="Freeform 29">
                    <a:extLst>
                      <a:ext uri="{FF2B5EF4-FFF2-40B4-BE49-F238E27FC236}">
                        <a16:creationId xmlns:a16="http://schemas.microsoft.com/office/drawing/2014/main" id="{CCF22D2A-01F5-4D85-8B83-930DF529DA79}"/>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2" name="Oval 30">
                    <a:extLst>
                      <a:ext uri="{FF2B5EF4-FFF2-40B4-BE49-F238E27FC236}">
                        <a16:creationId xmlns:a16="http://schemas.microsoft.com/office/drawing/2014/main" id="{0181EF07-D6D0-437A-88D0-D754955F0BDC}"/>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3" name="Oval 31">
                    <a:extLst>
                      <a:ext uri="{FF2B5EF4-FFF2-40B4-BE49-F238E27FC236}">
                        <a16:creationId xmlns:a16="http://schemas.microsoft.com/office/drawing/2014/main" id="{E53ABF7A-8D7A-4EE3-A915-CFA229F1FE1A}"/>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07" name="Donut 443">
                  <a:extLst>
                    <a:ext uri="{FF2B5EF4-FFF2-40B4-BE49-F238E27FC236}">
                      <a16:creationId xmlns:a16="http://schemas.microsoft.com/office/drawing/2014/main" id="{06CED3FC-CD11-4ACC-A960-9F80BC6BB0CC}"/>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14" name="Group 313">
                <a:extLst>
                  <a:ext uri="{FF2B5EF4-FFF2-40B4-BE49-F238E27FC236}">
                    <a16:creationId xmlns:a16="http://schemas.microsoft.com/office/drawing/2014/main" id="{39665912-2ACC-4841-9EAA-2CDA97FAE38C}"/>
                  </a:ext>
                </a:extLst>
              </p:cNvPr>
              <p:cNvGrpSpPr/>
              <p:nvPr/>
            </p:nvGrpSpPr>
            <p:grpSpPr>
              <a:xfrm>
                <a:off x="5286174" y="4900280"/>
                <a:ext cx="618833" cy="618833"/>
                <a:chOff x="3233165" y="1874357"/>
                <a:chExt cx="392110" cy="392110"/>
              </a:xfrm>
              <a:solidFill>
                <a:schemeClr val="tx1"/>
              </a:solidFill>
            </p:grpSpPr>
            <p:sp>
              <p:nvSpPr>
                <p:cNvPr id="315" name="Freeform 7">
                  <a:extLst>
                    <a:ext uri="{FF2B5EF4-FFF2-40B4-BE49-F238E27FC236}">
                      <a16:creationId xmlns:a16="http://schemas.microsoft.com/office/drawing/2014/main" id="{A44CB8E8-3DBF-49DE-A3D6-DE3D14C5DC96}"/>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6" name="Donut 480">
                  <a:extLst>
                    <a:ext uri="{FF2B5EF4-FFF2-40B4-BE49-F238E27FC236}">
                      <a16:creationId xmlns:a16="http://schemas.microsoft.com/office/drawing/2014/main" id="{24C04337-D1BD-447D-988E-0E631C6955E7}"/>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17" name="Group 316">
                <a:extLst>
                  <a:ext uri="{FF2B5EF4-FFF2-40B4-BE49-F238E27FC236}">
                    <a16:creationId xmlns:a16="http://schemas.microsoft.com/office/drawing/2014/main" id="{F25C34E3-D826-43FF-AF56-18950521B821}"/>
                  </a:ext>
                </a:extLst>
              </p:cNvPr>
              <p:cNvGrpSpPr/>
              <p:nvPr/>
            </p:nvGrpSpPr>
            <p:grpSpPr>
              <a:xfrm>
                <a:off x="3623503" y="1834801"/>
                <a:ext cx="618833" cy="618833"/>
                <a:chOff x="3233165" y="1874357"/>
                <a:chExt cx="392110" cy="392110"/>
              </a:xfrm>
              <a:solidFill>
                <a:schemeClr val="tx1"/>
              </a:solidFill>
            </p:grpSpPr>
            <p:sp>
              <p:nvSpPr>
                <p:cNvPr id="318" name="Freeform 7">
                  <a:extLst>
                    <a:ext uri="{FF2B5EF4-FFF2-40B4-BE49-F238E27FC236}">
                      <a16:creationId xmlns:a16="http://schemas.microsoft.com/office/drawing/2014/main" id="{AD596DCC-2036-4B90-B5F6-570667237FFA}"/>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9" name="Donut 480">
                  <a:extLst>
                    <a:ext uri="{FF2B5EF4-FFF2-40B4-BE49-F238E27FC236}">
                      <a16:creationId xmlns:a16="http://schemas.microsoft.com/office/drawing/2014/main" id="{81092485-9CD5-4D53-A462-22311408E9AB}"/>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0" name="Group 319">
                <a:extLst>
                  <a:ext uri="{FF2B5EF4-FFF2-40B4-BE49-F238E27FC236}">
                    <a16:creationId xmlns:a16="http://schemas.microsoft.com/office/drawing/2014/main" id="{20A2C173-61CB-4BF1-B7A7-B9EA8388CC0D}"/>
                  </a:ext>
                </a:extLst>
              </p:cNvPr>
              <p:cNvGrpSpPr/>
              <p:nvPr/>
            </p:nvGrpSpPr>
            <p:grpSpPr>
              <a:xfrm>
                <a:off x="5995646" y="2236230"/>
                <a:ext cx="618833" cy="618833"/>
                <a:chOff x="3233165" y="1874357"/>
                <a:chExt cx="392110" cy="392110"/>
              </a:xfrm>
              <a:solidFill>
                <a:schemeClr val="tx1"/>
              </a:solidFill>
            </p:grpSpPr>
            <p:sp>
              <p:nvSpPr>
                <p:cNvPr id="321" name="Freeform 7">
                  <a:extLst>
                    <a:ext uri="{FF2B5EF4-FFF2-40B4-BE49-F238E27FC236}">
                      <a16:creationId xmlns:a16="http://schemas.microsoft.com/office/drawing/2014/main" id="{D7D80FDE-CE2A-45CA-B2D6-D77CD16634A6}"/>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22" name="Donut 480">
                  <a:extLst>
                    <a:ext uri="{FF2B5EF4-FFF2-40B4-BE49-F238E27FC236}">
                      <a16:creationId xmlns:a16="http://schemas.microsoft.com/office/drawing/2014/main" id="{F00FDD25-63A3-4134-BC13-6E29EF20C668}"/>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3" name="Group 322">
                <a:extLst>
                  <a:ext uri="{FF2B5EF4-FFF2-40B4-BE49-F238E27FC236}">
                    <a16:creationId xmlns:a16="http://schemas.microsoft.com/office/drawing/2014/main" id="{3F483B81-B47F-4CE8-AF7C-D4B39E4D7246}"/>
                  </a:ext>
                </a:extLst>
              </p:cNvPr>
              <p:cNvGrpSpPr/>
              <p:nvPr/>
            </p:nvGrpSpPr>
            <p:grpSpPr>
              <a:xfrm>
                <a:off x="4422410" y="3909011"/>
                <a:ext cx="618833" cy="618833"/>
                <a:chOff x="3233165" y="1874357"/>
                <a:chExt cx="392110" cy="392110"/>
              </a:xfrm>
              <a:solidFill>
                <a:schemeClr val="tx1"/>
              </a:solidFill>
            </p:grpSpPr>
            <p:sp>
              <p:nvSpPr>
                <p:cNvPr id="324" name="Freeform 7">
                  <a:extLst>
                    <a:ext uri="{FF2B5EF4-FFF2-40B4-BE49-F238E27FC236}">
                      <a16:creationId xmlns:a16="http://schemas.microsoft.com/office/drawing/2014/main" id="{160D355A-AB20-4415-8A58-9B9A62D8DB30}"/>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25" name="Donut 480">
                  <a:extLst>
                    <a:ext uri="{FF2B5EF4-FFF2-40B4-BE49-F238E27FC236}">
                      <a16:creationId xmlns:a16="http://schemas.microsoft.com/office/drawing/2014/main" id="{6A1FB0CC-0CBB-40D8-B13C-926CBC11D731}"/>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6" name="Group 325">
                <a:extLst>
                  <a:ext uri="{FF2B5EF4-FFF2-40B4-BE49-F238E27FC236}">
                    <a16:creationId xmlns:a16="http://schemas.microsoft.com/office/drawing/2014/main" id="{234F93B9-9DE0-4B61-987F-EA5058A5F81F}"/>
                  </a:ext>
                </a:extLst>
              </p:cNvPr>
              <p:cNvGrpSpPr/>
              <p:nvPr/>
            </p:nvGrpSpPr>
            <p:grpSpPr>
              <a:xfrm>
                <a:off x="5737590" y="3705887"/>
                <a:ext cx="618833" cy="618833"/>
                <a:chOff x="4179295" y="3183652"/>
                <a:chExt cx="392110" cy="392110"/>
              </a:xfrm>
              <a:solidFill>
                <a:schemeClr val="tx1"/>
              </a:solidFill>
            </p:grpSpPr>
            <p:sp>
              <p:nvSpPr>
                <p:cNvPr id="327" name="Freeform 15">
                  <a:extLst>
                    <a:ext uri="{FF2B5EF4-FFF2-40B4-BE49-F238E27FC236}">
                      <a16:creationId xmlns:a16="http://schemas.microsoft.com/office/drawing/2014/main" id="{ADEFD932-79C6-407A-934B-107917D0AA7B}"/>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28" name="Donut 485">
                  <a:extLst>
                    <a:ext uri="{FF2B5EF4-FFF2-40B4-BE49-F238E27FC236}">
                      <a16:creationId xmlns:a16="http://schemas.microsoft.com/office/drawing/2014/main" id="{E58A68A3-9FA6-4290-B423-00B7AF66A5FA}"/>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9" name="Group 328">
                <a:extLst>
                  <a:ext uri="{FF2B5EF4-FFF2-40B4-BE49-F238E27FC236}">
                    <a16:creationId xmlns:a16="http://schemas.microsoft.com/office/drawing/2014/main" id="{815EF401-4468-419B-AB5A-0F63DAE64DEF}"/>
                  </a:ext>
                </a:extLst>
              </p:cNvPr>
              <p:cNvGrpSpPr/>
              <p:nvPr/>
            </p:nvGrpSpPr>
            <p:grpSpPr>
              <a:xfrm>
                <a:off x="3622088" y="2693587"/>
                <a:ext cx="618833" cy="618833"/>
                <a:chOff x="4179295" y="3183652"/>
                <a:chExt cx="392110" cy="392110"/>
              </a:xfrm>
              <a:solidFill>
                <a:schemeClr val="tx1"/>
              </a:solidFill>
            </p:grpSpPr>
            <p:sp>
              <p:nvSpPr>
                <p:cNvPr id="330" name="Freeform 15">
                  <a:extLst>
                    <a:ext uri="{FF2B5EF4-FFF2-40B4-BE49-F238E27FC236}">
                      <a16:creationId xmlns:a16="http://schemas.microsoft.com/office/drawing/2014/main" id="{10D62EDE-1F02-41A2-B9B2-CD262AE2F29F}"/>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31" name="Donut 485">
                  <a:extLst>
                    <a:ext uri="{FF2B5EF4-FFF2-40B4-BE49-F238E27FC236}">
                      <a16:creationId xmlns:a16="http://schemas.microsoft.com/office/drawing/2014/main" id="{8A51117B-8E46-4954-A1A8-54F50D957776}"/>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32" name="Group 331">
                <a:extLst>
                  <a:ext uri="{FF2B5EF4-FFF2-40B4-BE49-F238E27FC236}">
                    <a16:creationId xmlns:a16="http://schemas.microsoft.com/office/drawing/2014/main" id="{28ABF538-D179-4F2B-9F5F-4B761E73E22D}"/>
                  </a:ext>
                </a:extLst>
              </p:cNvPr>
              <p:cNvGrpSpPr/>
              <p:nvPr/>
            </p:nvGrpSpPr>
            <p:grpSpPr>
              <a:xfrm>
                <a:off x="4473696" y="1921375"/>
                <a:ext cx="618833" cy="618833"/>
                <a:chOff x="4179295" y="3183652"/>
                <a:chExt cx="392110" cy="392110"/>
              </a:xfrm>
              <a:solidFill>
                <a:schemeClr val="tx1"/>
              </a:solidFill>
            </p:grpSpPr>
            <p:sp>
              <p:nvSpPr>
                <p:cNvPr id="333" name="Freeform 15">
                  <a:extLst>
                    <a:ext uri="{FF2B5EF4-FFF2-40B4-BE49-F238E27FC236}">
                      <a16:creationId xmlns:a16="http://schemas.microsoft.com/office/drawing/2014/main" id="{CF47162B-5026-411D-86CA-C3ECFD48FBE2}"/>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34" name="Donut 485">
                  <a:extLst>
                    <a:ext uri="{FF2B5EF4-FFF2-40B4-BE49-F238E27FC236}">
                      <a16:creationId xmlns:a16="http://schemas.microsoft.com/office/drawing/2014/main" id="{03191542-AE85-4421-B646-6339E8ADFD59}"/>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335" name="Freeform 14">
                <a:extLst>
                  <a:ext uri="{FF2B5EF4-FFF2-40B4-BE49-F238E27FC236}">
                    <a16:creationId xmlns:a16="http://schemas.microsoft.com/office/drawing/2014/main" id="{6646B510-240A-40FE-8207-50D56C3742A9}"/>
                  </a:ext>
                </a:extLst>
              </p:cNvPr>
              <p:cNvSpPr>
                <a:spLocks noEditPoints="1"/>
              </p:cNvSpPr>
              <p:nvPr/>
            </p:nvSpPr>
            <p:spPr bwMode="black">
              <a:xfrm>
                <a:off x="4877596" y="3332091"/>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336" name="Freeform 14">
                <a:extLst>
                  <a:ext uri="{FF2B5EF4-FFF2-40B4-BE49-F238E27FC236}">
                    <a16:creationId xmlns:a16="http://schemas.microsoft.com/office/drawing/2014/main" id="{76D12951-F942-425F-A5BB-E87D188FA814}"/>
                  </a:ext>
                </a:extLst>
              </p:cNvPr>
              <p:cNvSpPr>
                <a:spLocks noEditPoints="1"/>
              </p:cNvSpPr>
              <p:nvPr/>
            </p:nvSpPr>
            <p:spPr bwMode="black">
              <a:xfrm>
                <a:off x="4411819" y="2633709"/>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337" name="Freeform 14">
                <a:extLst>
                  <a:ext uri="{FF2B5EF4-FFF2-40B4-BE49-F238E27FC236}">
                    <a16:creationId xmlns:a16="http://schemas.microsoft.com/office/drawing/2014/main" id="{4F7D9A84-44F0-4F6C-8199-74275AD7FC02}"/>
                  </a:ext>
                </a:extLst>
              </p:cNvPr>
              <p:cNvSpPr>
                <a:spLocks noEditPoints="1"/>
              </p:cNvSpPr>
              <p:nvPr/>
            </p:nvSpPr>
            <p:spPr bwMode="black">
              <a:xfrm>
                <a:off x="6634276" y="1867241"/>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338" name="Freeform 14">
                <a:extLst>
                  <a:ext uri="{FF2B5EF4-FFF2-40B4-BE49-F238E27FC236}">
                    <a16:creationId xmlns:a16="http://schemas.microsoft.com/office/drawing/2014/main" id="{DE52D3C4-7C41-4FB1-9A76-AC252E0D0388}"/>
                  </a:ext>
                </a:extLst>
              </p:cNvPr>
              <p:cNvSpPr>
                <a:spLocks noEditPoints="1"/>
              </p:cNvSpPr>
              <p:nvPr/>
            </p:nvSpPr>
            <p:spPr bwMode="black">
              <a:xfrm>
                <a:off x="3554710" y="3855616"/>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339" name="Freeform 14">
                <a:extLst>
                  <a:ext uri="{FF2B5EF4-FFF2-40B4-BE49-F238E27FC236}">
                    <a16:creationId xmlns:a16="http://schemas.microsoft.com/office/drawing/2014/main" id="{AA5C0001-D25F-476D-8EAF-0A574DE01199}"/>
                  </a:ext>
                </a:extLst>
              </p:cNvPr>
              <p:cNvSpPr>
                <a:spLocks noEditPoints="1"/>
              </p:cNvSpPr>
              <p:nvPr/>
            </p:nvSpPr>
            <p:spPr bwMode="black">
              <a:xfrm>
                <a:off x="5922851" y="4465928"/>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grpSp>
            <p:nvGrpSpPr>
              <p:cNvPr id="340" name="Group 339">
                <a:extLst>
                  <a:ext uri="{FF2B5EF4-FFF2-40B4-BE49-F238E27FC236}">
                    <a16:creationId xmlns:a16="http://schemas.microsoft.com/office/drawing/2014/main" id="{C7DCE011-1454-4628-A9EC-5D7E4420348E}"/>
                  </a:ext>
                </a:extLst>
              </p:cNvPr>
              <p:cNvGrpSpPr/>
              <p:nvPr/>
            </p:nvGrpSpPr>
            <p:grpSpPr>
              <a:xfrm>
                <a:off x="6701535" y="2732154"/>
                <a:ext cx="618833" cy="618832"/>
                <a:chOff x="4604545" y="1640238"/>
                <a:chExt cx="392110" cy="392110"/>
              </a:xfrm>
              <a:solidFill>
                <a:schemeClr val="tx1"/>
              </a:solidFill>
            </p:grpSpPr>
            <p:grpSp>
              <p:nvGrpSpPr>
                <p:cNvPr id="341" name="Group 36">
                  <a:extLst>
                    <a:ext uri="{FF2B5EF4-FFF2-40B4-BE49-F238E27FC236}">
                      <a16:creationId xmlns:a16="http://schemas.microsoft.com/office/drawing/2014/main" id="{6E7B0124-8508-45E1-BB64-90DFE07AF519}"/>
                    </a:ext>
                  </a:extLst>
                </p:cNvPr>
                <p:cNvGrpSpPr/>
                <p:nvPr/>
              </p:nvGrpSpPr>
              <p:grpSpPr bwMode="black">
                <a:xfrm>
                  <a:off x="4673640" y="1736214"/>
                  <a:ext cx="253920" cy="200159"/>
                  <a:chOff x="3358790" y="376388"/>
                  <a:chExt cx="1516063" cy="1195388"/>
                </a:xfrm>
                <a:grpFill/>
              </p:grpSpPr>
              <p:sp>
                <p:nvSpPr>
                  <p:cNvPr id="343" name="Freeform 26">
                    <a:extLst>
                      <a:ext uri="{FF2B5EF4-FFF2-40B4-BE49-F238E27FC236}">
                        <a16:creationId xmlns:a16="http://schemas.microsoft.com/office/drawing/2014/main" id="{348D2FC7-5B32-45E0-9A2E-592F4B82561D}"/>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4" name="Freeform 27">
                    <a:extLst>
                      <a:ext uri="{FF2B5EF4-FFF2-40B4-BE49-F238E27FC236}">
                        <a16:creationId xmlns:a16="http://schemas.microsoft.com/office/drawing/2014/main" id="{C85C2B8B-3B89-493B-A72D-DDB91A3F627B}"/>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5" name="Freeform 28">
                    <a:extLst>
                      <a:ext uri="{FF2B5EF4-FFF2-40B4-BE49-F238E27FC236}">
                        <a16:creationId xmlns:a16="http://schemas.microsoft.com/office/drawing/2014/main" id="{AC137D3D-B911-4286-AA08-F6C6B7CEBEC6}"/>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6" name="Freeform 29">
                    <a:extLst>
                      <a:ext uri="{FF2B5EF4-FFF2-40B4-BE49-F238E27FC236}">
                        <a16:creationId xmlns:a16="http://schemas.microsoft.com/office/drawing/2014/main" id="{4B9B8AE9-CEC9-44A0-87A3-4B6DFDCF74BF}"/>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7" name="Oval 30">
                    <a:extLst>
                      <a:ext uri="{FF2B5EF4-FFF2-40B4-BE49-F238E27FC236}">
                        <a16:creationId xmlns:a16="http://schemas.microsoft.com/office/drawing/2014/main" id="{10885AD9-8B36-4C8D-8CB1-F6C930F6C017}"/>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8" name="Oval 31">
                    <a:extLst>
                      <a:ext uri="{FF2B5EF4-FFF2-40B4-BE49-F238E27FC236}">
                        <a16:creationId xmlns:a16="http://schemas.microsoft.com/office/drawing/2014/main" id="{C8FAF53D-9F5A-497D-BC60-55FCA4DE46D4}"/>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42" name="Donut 443">
                  <a:extLst>
                    <a:ext uri="{FF2B5EF4-FFF2-40B4-BE49-F238E27FC236}">
                      <a16:creationId xmlns:a16="http://schemas.microsoft.com/office/drawing/2014/main" id="{9072A560-9FD9-4087-9F87-389F916F0E59}"/>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49" name="Group 348">
                <a:extLst>
                  <a:ext uri="{FF2B5EF4-FFF2-40B4-BE49-F238E27FC236}">
                    <a16:creationId xmlns:a16="http://schemas.microsoft.com/office/drawing/2014/main" id="{91963C04-4D19-4D2D-9938-9A487D24B43A}"/>
                  </a:ext>
                </a:extLst>
              </p:cNvPr>
              <p:cNvGrpSpPr/>
              <p:nvPr/>
            </p:nvGrpSpPr>
            <p:grpSpPr>
              <a:xfrm>
                <a:off x="7941024" y="3573240"/>
                <a:ext cx="618833" cy="618833"/>
                <a:chOff x="4604545" y="1640238"/>
                <a:chExt cx="392110" cy="392110"/>
              </a:xfrm>
              <a:solidFill>
                <a:schemeClr val="tx1"/>
              </a:solidFill>
            </p:grpSpPr>
            <p:grpSp>
              <p:nvGrpSpPr>
                <p:cNvPr id="350" name="Group 36">
                  <a:extLst>
                    <a:ext uri="{FF2B5EF4-FFF2-40B4-BE49-F238E27FC236}">
                      <a16:creationId xmlns:a16="http://schemas.microsoft.com/office/drawing/2014/main" id="{D1A99A14-6E5D-47E9-A977-D1678B2B029F}"/>
                    </a:ext>
                  </a:extLst>
                </p:cNvPr>
                <p:cNvGrpSpPr/>
                <p:nvPr/>
              </p:nvGrpSpPr>
              <p:grpSpPr bwMode="black">
                <a:xfrm>
                  <a:off x="4673640" y="1736214"/>
                  <a:ext cx="253920" cy="200159"/>
                  <a:chOff x="3358790" y="376388"/>
                  <a:chExt cx="1516063" cy="1195388"/>
                </a:xfrm>
                <a:grpFill/>
              </p:grpSpPr>
              <p:sp>
                <p:nvSpPr>
                  <p:cNvPr id="352" name="Freeform 26">
                    <a:extLst>
                      <a:ext uri="{FF2B5EF4-FFF2-40B4-BE49-F238E27FC236}">
                        <a16:creationId xmlns:a16="http://schemas.microsoft.com/office/drawing/2014/main" id="{8F87CC8C-230D-4176-86D0-5ACA76529FBE}"/>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3" name="Freeform 27">
                    <a:extLst>
                      <a:ext uri="{FF2B5EF4-FFF2-40B4-BE49-F238E27FC236}">
                        <a16:creationId xmlns:a16="http://schemas.microsoft.com/office/drawing/2014/main" id="{D3F0FECB-A27E-4EC2-92BC-687DEF58DED8}"/>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4" name="Freeform 28">
                    <a:extLst>
                      <a:ext uri="{FF2B5EF4-FFF2-40B4-BE49-F238E27FC236}">
                        <a16:creationId xmlns:a16="http://schemas.microsoft.com/office/drawing/2014/main" id="{1A838C38-F2FE-4D94-8D64-D153B2335E24}"/>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5" name="Freeform 29">
                    <a:extLst>
                      <a:ext uri="{FF2B5EF4-FFF2-40B4-BE49-F238E27FC236}">
                        <a16:creationId xmlns:a16="http://schemas.microsoft.com/office/drawing/2014/main" id="{F17A5963-8AD3-4E6A-8CEF-F2397C8614B1}"/>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6" name="Oval 30">
                    <a:extLst>
                      <a:ext uri="{FF2B5EF4-FFF2-40B4-BE49-F238E27FC236}">
                        <a16:creationId xmlns:a16="http://schemas.microsoft.com/office/drawing/2014/main" id="{A5C1F78B-F3EA-444C-B184-A79739EEE4E0}"/>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7" name="Oval 31">
                    <a:extLst>
                      <a:ext uri="{FF2B5EF4-FFF2-40B4-BE49-F238E27FC236}">
                        <a16:creationId xmlns:a16="http://schemas.microsoft.com/office/drawing/2014/main" id="{997963D7-6238-40E2-B8FC-7BF78EA4FC6F}"/>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51" name="Donut 443">
                  <a:extLst>
                    <a:ext uri="{FF2B5EF4-FFF2-40B4-BE49-F238E27FC236}">
                      <a16:creationId xmlns:a16="http://schemas.microsoft.com/office/drawing/2014/main" id="{A7DE08C8-754A-429A-A8B1-FF628B08E6F9}"/>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58" name="Group 357">
                <a:extLst>
                  <a:ext uri="{FF2B5EF4-FFF2-40B4-BE49-F238E27FC236}">
                    <a16:creationId xmlns:a16="http://schemas.microsoft.com/office/drawing/2014/main" id="{3B38D013-3F7D-40CA-8C30-F425BD96AB5E}"/>
                  </a:ext>
                </a:extLst>
              </p:cNvPr>
              <p:cNvGrpSpPr/>
              <p:nvPr/>
            </p:nvGrpSpPr>
            <p:grpSpPr>
              <a:xfrm>
                <a:off x="4606414" y="4691853"/>
                <a:ext cx="618833" cy="618833"/>
                <a:chOff x="4604545" y="1640238"/>
                <a:chExt cx="392110" cy="392110"/>
              </a:xfrm>
              <a:solidFill>
                <a:schemeClr val="tx1"/>
              </a:solidFill>
            </p:grpSpPr>
            <p:grpSp>
              <p:nvGrpSpPr>
                <p:cNvPr id="359" name="Group 36">
                  <a:extLst>
                    <a:ext uri="{FF2B5EF4-FFF2-40B4-BE49-F238E27FC236}">
                      <a16:creationId xmlns:a16="http://schemas.microsoft.com/office/drawing/2014/main" id="{439C0462-2DBF-41C0-8289-AD47BBB59431}"/>
                    </a:ext>
                  </a:extLst>
                </p:cNvPr>
                <p:cNvGrpSpPr/>
                <p:nvPr/>
              </p:nvGrpSpPr>
              <p:grpSpPr bwMode="black">
                <a:xfrm>
                  <a:off x="4673640" y="1736214"/>
                  <a:ext cx="253920" cy="200159"/>
                  <a:chOff x="3358790" y="376388"/>
                  <a:chExt cx="1516063" cy="1195388"/>
                </a:xfrm>
                <a:grpFill/>
              </p:grpSpPr>
              <p:sp>
                <p:nvSpPr>
                  <p:cNvPr id="361" name="Freeform 26">
                    <a:extLst>
                      <a:ext uri="{FF2B5EF4-FFF2-40B4-BE49-F238E27FC236}">
                        <a16:creationId xmlns:a16="http://schemas.microsoft.com/office/drawing/2014/main" id="{F59DED25-C592-49D1-BDB8-192B82C2D04A}"/>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2" name="Freeform 27">
                    <a:extLst>
                      <a:ext uri="{FF2B5EF4-FFF2-40B4-BE49-F238E27FC236}">
                        <a16:creationId xmlns:a16="http://schemas.microsoft.com/office/drawing/2014/main" id="{B2A4AE11-8577-4E5F-827D-844DCDA7DE3C}"/>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3" name="Freeform 28">
                    <a:extLst>
                      <a:ext uri="{FF2B5EF4-FFF2-40B4-BE49-F238E27FC236}">
                        <a16:creationId xmlns:a16="http://schemas.microsoft.com/office/drawing/2014/main" id="{8E75717B-8752-4964-A31F-64825279500F}"/>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4" name="Freeform 29">
                    <a:extLst>
                      <a:ext uri="{FF2B5EF4-FFF2-40B4-BE49-F238E27FC236}">
                        <a16:creationId xmlns:a16="http://schemas.microsoft.com/office/drawing/2014/main" id="{3A1DE833-DA02-4CF4-954B-41C495DF244A}"/>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5" name="Oval 30">
                    <a:extLst>
                      <a:ext uri="{FF2B5EF4-FFF2-40B4-BE49-F238E27FC236}">
                        <a16:creationId xmlns:a16="http://schemas.microsoft.com/office/drawing/2014/main" id="{34079868-7497-4C56-997D-0F735F18414E}"/>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6" name="Oval 31">
                    <a:extLst>
                      <a:ext uri="{FF2B5EF4-FFF2-40B4-BE49-F238E27FC236}">
                        <a16:creationId xmlns:a16="http://schemas.microsoft.com/office/drawing/2014/main" id="{23643F37-8AF8-47EC-ACF0-5103086EFB5E}"/>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60" name="Donut 443">
                  <a:extLst>
                    <a:ext uri="{FF2B5EF4-FFF2-40B4-BE49-F238E27FC236}">
                      <a16:creationId xmlns:a16="http://schemas.microsoft.com/office/drawing/2014/main" id="{628F1A14-3752-4781-A780-0AD74E061667}"/>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67" name="Group 366">
                <a:extLst>
                  <a:ext uri="{FF2B5EF4-FFF2-40B4-BE49-F238E27FC236}">
                    <a16:creationId xmlns:a16="http://schemas.microsoft.com/office/drawing/2014/main" id="{F848CDF7-FA94-48E2-B750-C2B0F06A6155}"/>
                  </a:ext>
                </a:extLst>
              </p:cNvPr>
              <p:cNvGrpSpPr/>
              <p:nvPr/>
            </p:nvGrpSpPr>
            <p:grpSpPr>
              <a:xfrm>
                <a:off x="5234811" y="2614087"/>
                <a:ext cx="618833" cy="618833"/>
                <a:chOff x="4604545" y="1640238"/>
                <a:chExt cx="392110" cy="392110"/>
              </a:xfrm>
              <a:solidFill>
                <a:schemeClr val="tx1"/>
              </a:solidFill>
            </p:grpSpPr>
            <p:grpSp>
              <p:nvGrpSpPr>
                <p:cNvPr id="368" name="Group 36">
                  <a:extLst>
                    <a:ext uri="{FF2B5EF4-FFF2-40B4-BE49-F238E27FC236}">
                      <a16:creationId xmlns:a16="http://schemas.microsoft.com/office/drawing/2014/main" id="{B1203774-982F-4B88-A6E5-85591947F5E3}"/>
                    </a:ext>
                  </a:extLst>
                </p:cNvPr>
                <p:cNvGrpSpPr/>
                <p:nvPr/>
              </p:nvGrpSpPr>
              <p:grpSpPr bwMode="black">
                <a:xfrm>
                  <a:off x="4673640" y="1736214"/>
                  <a:ext cx="253920" cy="200159"/>
                  <a:chOff x="3358790" y="376388"/>
                  <a:chExt cx="1516063" cy="1195388"/>
                </a:xfrm>
                <a:grpFill/>
              </p:grpSpPr>
              <p:sp>
                <p:nvSpPr>
                  <p:cNvPr id="370" name="Freeform 26">
                    <a:extLst>
                      <a:ext uri="{FF2B5EF4-FFF2-40B4-BE49-F238E27FC236}">
                        <a16:creationId xmlns:a16="http://schemas.microsoft.com/office/drawing/2014/main" id="{4FF192E5-738E-4A64-BA77-5BFB155EE0D2}"/>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1" name="Freeform 27">
                    <a:extLst>
                      <a:ext uri="{FF2B5EF4-FFF2-40B4-BE49-F238E27FC236}">
                        <a16:creationId xmlns:a16="http://schemas.microsoft.com/office/drawing/2014/main" id="{695C1929-6923-4E8F-9094-0D689CBCCA8D}"/>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2" name="Freeform 28">
                    <a:extLst>
                      <a:ext uri="{FF2B5EF4-FFF2-40B4-BE49-F238E27FC236}">
                        <a16:creationId xmlns:a16="http://schemas.microsoft.com/office/drawing/2014/main" id="{52F31B3A-4FC7-4097-878E-E9B3301B4420}"/>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3" name="Freeform 29">
                    <a:extLst>
                      <a:ext uri="{FF2B5EF4-FFF2-40B4-BE49-F238E27FC236}">
                        <a16:creationId xmlns:a16="http://schemas.microsoft.com/office/drawing/2014/main" id="{F32979E0-599D-4ACC-A594-0866EAF5AFB5}"/>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4" name="Oval 30">
                    <a:extLst>
                      <a:ext uri="{FF2B5EF4-FFF2-40B4-BE49-F238E27FC236}">
                        <a16:creationId xmlns:a16="http://schemas.microsoft.com/office/drawing/2014/main" id="{A4B678D0-1AAF-4F30-94D5-622A2E58347E}"/>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5" name="Oval 31">
                    <a:extLst>
                      <a:ext uri="{FF2B5EF4-FFF2-40B4-BE49-F238E27FC236}">
                        <a16:creationId xmlns:a16="http://schemas.microsoft.com/office/drawing/2014/main" id="{0A63E133-D909-4D6E-BB70-28DEED2B33F1}"/>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69" name="Donut 443">
                  <a:extLst>
                    <a:ext uri="{FF2B5EF4-FFF2-40B4-BE49-F238E27FC236}">
                      <a16:creationId xmlns:a16="http://schemas.microsoft.com/office/drawing/2014/main" id="{60A9AD56-2E50-4579-A294-035591C50679}"/>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76" name="Group 375">
                <a:extLst>
                  <a:ext uri="{FF2B5EF4-FFF2-40B4-BE49-F238E27FC236}">
                    <a16:creationId xmlns:a16="http://schemas.microsoft.com/office/drawing/2014/main" id="{CBAB8F10-65FB-41AF-80FE-404D1D2E3B51}"/>
                  </a:ext>
                </a:extLst>
              </p:cNvPr>
              <p:cNvGrpSpPr/>
              <p:nvPr/>
            </p:nvGrpSpPr>
            <p:grpSpPr>
              <a:xfrm>
                <a:off x="5340306" y="1750586"/>
                <a:ext cx="618833" cy="618833"/>
                <a:chOff x="4604545" y="1640238"/>
                <a:chExt cx="392110" cy="392110"/>
              </a:xfrm>
              <a:solidFill>
                <a:schemeClr val="tx1"/>
              </a:solidFill>
            </p:grpSpPr>
            <p:grpSp>
              <p:nvGrpSpPr>
                <p:cNvPr id="377" name="Group 36">
                  <a:extLst>
                    <a:ext uri="{FF2B5EF4-FFF2-40B4-BE49-F238E27FC236}">
                      <a16:creationId xmlns:a16="http://schemas.microsoft.com/office/drawing/2014/main" id="{E98ECC9A-FD7D-4DE2-8E0C-743AE0C10ED1}"/>
                    </a:ext>
                  </a:extLst>
                </p:cNvPr>
                <p:cNvGrpSpPr/>
                <p:nvPr/>
              </p:nvGrpSpPr>
              <p:grpSpPr bwMode="black">
                <a:xfrm>
                  <a:off x="4673640" y="1736214"/>
                  <a:ext cx="253920" cy="200159"/>
                  <a:chOff x="3358790" y="376388"/>
                  <a:chExt cx="1516063" cy="1195388"/>
                </a:xfrm>
                <a:grpFill/>
              </p:grpSpPr>
              <p:sp>
                <p:nvSpPr>
                  <p:cNvPr id="379" name="Freeform 26">
                    <a:extLst>
                      <a:ext uri="{FF2B5EF4-FFF2-40B4-BE49-F238E27FC236}">
                        <a16:creationId xmlns:a16="http://schemas.microsoft.com/office/drawing/2014/main" id="{1BA9C982-CC6E-46C6-B9E2-CDB722B357D6}"/>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0" name="Freeform 27">
                    <a:extLst>
                      <a:ext uri="{FF2B5EF4-FFF2-40B4-BE49-F238E27FC236}">
                        <a16:creationId xmlns:a16="http://schemas.microsoft.com/office/drawing/2014/main" id="{A4DC7E7D-4F67-4874-8D81-A929547B906C}"/>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1" name="Freeform 28">
                    <a:extLst>
                      <a:ext uri="{FF2B5EF4-FFF2-40B4-BE49-F238E27FC236}">
                        <a16:creationId xmlns:a16="http://schemas.microsoft.com/office/drawing/2014/main" id="{B8B124D7-B3DD-4875-9C93-9F439D3ACF51}"/>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2" name="Freeform 29">
                    <a:extLst>
                      <a:ext uri="{FF2B5EF4-FFF2-40B4-BE49-F238E27FC236}">
                        <a16:creationId xmlns:a16="http://schemas.microsoft.com/office/drawing/2014/main" id="{9529E3E9-C3EB-4873-BC03-14646FDDD209}"/>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3" name="Oval 30">
                    <a:extLst>
                      <a:ext uri="{FF2B5EF4-FFF2-40B4-BE49-F238E27FC236}">
                        <a16:creationId xmlns:a16="http://schemas.microsoft.com/office/drawing/2014/main" id="{B0A890DD-8C0C-4A6C-A9F9-4176C4B370E0}"/>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4" name="Oval 31">
                    <a:extLst>
                      <a:ext uri="{FF2B5EF4-FFF2-40B4-BE49-F238E27FC236}">
                        <a16:creationId xmlns:a16="http://schemas.microsoft.com/office/drawing/2014/main" id="{B01A5BAD-285D-4B1B-9F81-F7BEA953ADD7}"/>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78" name="Donut 443">
                  <a:extLst>
                    <a:ext uri="{FF2B5EF4-FFF2-40B4-BE49-F238E27FC236}">
                      <a16:creationId xmlns:a16="http://schemas.microsoft.com/office/drawing/2014/main" id="{73E52F6B-7429-48AF-B7BC-A80FC36C229D}"/>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85" name="Group 384">
                <a:extLst>
                  <a:ext uri="{FF2B5EF4-FFF2-40B4-BE49-F238E27FC236}">
                    <a16:creationId xmlns:a16="http://schemas.microsoft.com/office/drawing/2014/main" id="{5AABCD18-BFD3-4DD1-BACC-4DD8F031EBDF}"/>
                  </a:ext>
                </a:extLst>
              </p:cNvPr>
              <p:cNvGrpSpPr/>
              <p:nvPr/>
            </p:nvGrpSpPr>
            <p:grpSpPr>
              <a:xfrm>
                <a:off x="5149506" y="4156846"/>
                <a:ext cx="618833" cy="618833"/>
                <a:chOff x="4046256" y="2408118"/>
                <a:chExt cx="392110" cy="392110"/>
              </a:xfrm>
              <a:solidFill>
                <a:schemeClr val="tx1"/>
              </a:solidFill>
            </p:grpSpPr>
            <p:grpSp>
              <p:nvGrpSpPr>
                <p:cNvPr id="386" name="Group 142">
                  <a:extLst>
                    <a:ext uri="{FF2B5EF4-FFF2-40B4-BE49-F238E27FC236}">
                      <a16:creationId xmlns:a16="http://schemas.microsoft.com/office/drawing/2014/main" id="{FAF414C8-FE84-4E29-B41D-35F790B37F0D}"/>
                    </a:ext>
                  </a:extLst>
                </p:cNvPr>
                <p:cNvGrpSpPr/>
                <p:nvPr/>
              </p:nvGrpSpPr>
              <p:grpSpPr bwMode="black">
                <a:xfrm>
                  <a:off x="4134994" y="2521400"/>
                  <a:ext cx="214635" cy="165546"/>
                  <a:chOff x="6673850" y="4338638"/>
                  <a:chExt cx="1403351" cy="1082675"/>
                </a:xfrm>
                <a:grpFill/>
              </p:grpSpPr>
              <p:sp>
                <p:nvSpPr>
                  <p:cNvPr id="388" name="Freeform 247">
                    <a:extLst>
                      <a:ext uri="{FF2B5EF4-FFF2-40B4-BE49-F238E27FC236}">
                        <a16:creationId xmlns:a16="http://schemas.microsoft.com/office/drawing/2014/main" id="{384A2105-D800-4FC2-93F5-153C9F2B5C2A}"/>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89" name="Freeform 248">
                    <a:extLst>
                      <a:ext uri="{FF2B5EF4-FFF2-40B4-BE49-F238E27FC236}">
                        <a16:creationId xmlns:a16="http://schemas.microsoft.com/office/drawing/2014/main" id="{A74D775C-C37D-4D33-AC4A-35D925538D52}"/>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0" name="Freeform 249">
                    <a:extLst>
                      <a:ext uri="{FF2B5EF4-FFF2-40B4-BE49-F238E27FC236}">
                        <a16:creationId xmlns:a16="http://schemas.microsoft.com/office/drawing/2014/main" id="{A61ECC2B-F858-4C65-A7A4-8C0D715C130E}"/>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1" name="Oval 250">
                    <a:extLst>
                      <a:ext uri="{FF2B5EF4-FFF2-40B4-BE49-F238E27FC236}">
                        <a16:creationId xmlns:a16="http://schemas.microsoft.com/office/drawing/2014/main" id="{0C8042DF-F7D5-4A95-ACF2-76F4F156A563}"/>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2" name="Freeform 251">
                    <a:extLst>
                      <a:ext uri="{FF2B5EF4-FFF2-40B4-BE49-F238E27FC236}">
                        <a16:creationId xmlns:a16="http://schemas.microsoft.com/office/drawing/2014/main" id="{7515B726-616F-4FE4-AB66-9E09023DA420}"/>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3" name="Freeform 252">
                    <a:extLst>
                      <a:ext uri="{FF2B5EF4-FFF2-40B4-BE49-F238E27FC236}">
                        <a16:creationId xmlns:a16="http://schemas.microsoft.com/office/drawing/2014/main" id="{053D7F42-A2AC-4698-8DFE-CBB4E98D6C4C}"/>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4" name="Freeform 253">
                    <a:extLst>
                      <a:ext uri="{FF2B5EF4-FFF2-40B4-BE49-F238E27FC236}">
                        <a16:creationId xmlns:a16="http://schemas.microsoft.com/office/drawing/2014/main" id="{F9CF0E3D-1C63-4BDD-A068-198967333CB6}"/>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5" name="Oval 254">
                    <a:extLst>
                      <a:ext uri="{FF2B5EF4-FFF2-40B4-BE49-F238E27FC236}">
                        <a16:creationId xmlns:a16="http://schemas.microsoft.com/office/drawing/2014/main" id="{91D1F9E6-B80C-4FEF-A454-AD657E2BE291}"/>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6" name="Freeform 255">
                    <a:extLst>
                      <a:ext uri="{FF2B5EF4-FFF2-40B4-BE49-F238E27FC236}">
                        <a16:creationId xmlns:a16="http://schemas.microsoft.com/office/drawing/2014/main" id="{12C248BA-7E98-47DF-B23F-CB5E2287A148}"/>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7" name="Freeform 256">
                    <a:extLst>
                      <a:ext uri="{FF2B5EF4-FFF2-40B4-BE49-F238E27FC236}">
                        <a16:creationId xmlns:a16="http://schemas.microsoft.com/office/drawing/2014/main" id="{2F558FF0-8F9A-431B-A691-DBBFDEC4D351}"/>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8" name="Freeform 257">
                    <a:extLst>
                      <a:ext uri="{FF2B5EF4-FFF2-40B4-BE49-F238E27FC236}">
                        <a16:creationId xmlns:a16="http://schemas.microsoft.com/office/drawing/2014/main" id="{846CF7A6-4F50-4C03-9FEB-0A9593D11829}"/>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387" name="Donut 497">
                  <a:extLst>
                    <a:ext uri="{FF2B5EF4-FFF2-40B4-BE49-F238E27FC236}">
                      <a16:creationId xmlns:a16="http://schemas.microsoft.com/office/drawing/2014/main" id="{A0B63CA4-9880-4E56-B66B-38850234ED3C}"/>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99" name="Group 398">
                <a:extLst>
                  <a:ext uri="{FF2B5EF4-FFF2-40B4-BE49-F238E27FC236}">
                    <a16:creationId xmlns:a16="http://schemas.microsoft.com/office/drawing/2014/main" id="{A1923FA1-376E-410B-B45E-87330C4A7212}"/>
                  </a:ext>
                </a:extLst>
              </p:cNvPr>
              <p:cNvGrpSpPr/>
              <p:nvPr/>
            </p:nvGrpSpPr>
            <p:grpSpPr>
              <a:xfrm>
                <a:off x="6451234" y="3412211"/>
                <a:ext cx="618833" cy="618833"/>
                <a:chOff x="4046256" y="2408118"/>
                <a:chExt cx="392110" cy="392110"/>
              </a:xfrm>
              <a:solidFill>
                <a:schemeClr val="tx1"/>
              </a:solidFill>
            </p:grpSpPr>
            <p:grpSp>
              <p:nvGrpSpPr>
                <p:cNvPr id="400" name="Group 142">
                  <a:extLst>
                    <a:ext uri="{FF2B5EF4-FFF2-40B4-BE49-F238E27FC236}">
                      <a16:creationId xmlns:a16="http://schemas.microsoft.com/office/drawing/2014/main" id="{FB470B36-DE17-4882-B4CE-1363C444C0A1}"/>
                    </a:ext>
                  </a:extLst>
                </p:cNvPr>
                <p:cNvGrpSpPr/>
                <p:nvPr/>
              </p:nvGrpSpPr>
              <p:grpSpPr bwMode="black">
                <a:xfrm>
                  <a:off x="4134994" y="2521400"/>
                  <a:ext cx="214635" cy="165546"/>
                  <a:chOff x="6673850" y="4338638"/>
                  <a:chExt cx="1403351" cy="1082675"/>
                </a:xfrm>
                <a:grpFill/>
              </p:grpSpPr>
              <p:sp>
                <p:nvSpPr>
                  <p:cNvPr id="402" name="Freeform 247">
                    <a:extLst>
                      <a:ext uri="{FF2B5EF4-FFF2-40B4-BE49-F238E27FC236}">
                        <a16:creationId xmlns:a16="http://schemas.microsoft.com/office/drawing/2014/main" id="{EF274FF7-3D73-4D83-A2DB-D4B07AEB0596}"/>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3" name="Freeform 248">
                    <a:extLst>
                      <a:ext uri="{FF2B5EF4-FFF2-40B4-BE49-F238E27FC236}">
                        <a16:creationId xmlns:a16="http://schemas.microsoft.com/office/drawing/2014/main" id="{412FAA21-97B1-4009-A31C-F5957DFC9CC2}"/>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4" name="Freeform 249">
                    <a:extLst>
                      <a:ext uri="{FF2B5EF4-FFF2-40B4-BE49-F238E27FC236}">
                        <a16:creationId xmlns:a16="http://schemas.microsoft.com/office/drawing/2014/main" id="{51235B8A-0228-4A6C-BE4D-B9DBBFE84A57}"/>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5" name="Oval 250">
                    <a:extLst>
                      <a:ext uri="{FF2B5EF4-FFF2-40B4-BE49-F238E27FC236}">
                        <a16:creationId xmlns:a16="http://schemas.microsoft.com/office/drawing/2014/main" id="{1F41FA62-A997-452D-8ED4-3D327FA0B244}"/>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6" name="Freeform 251">
                    <a:extLst>
                      <a:ext uri="{FF2B5EF4-FFF2-40B4-BE49-F238E27FC236}">
                        <a16:creationId xmlns:a16="http://schemas.microsoft.com/office/drawing/2014/main" id="{2CD19638-7EF6-4E4E-A72D-1E3CD424C306}"/>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7" name="Freeform 252">
                    <a:extLst>
                      <a:ext uri="{FF2B5EF4-FFF2-40B4-BE49-F238E27FC236}">
                        <a16:creationId xmlns:a16="http://schemas.microsoft.com/office/drawing/2014/main" id="{62F2F498-A69C-4548-BC1D-B7CD495236C3}"/>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8" name="Freeform 253">
                    <a:extLst>
                      <a:ext uri="{FF2B5EF4-FFF2-40B4-BE49-F238E27FC236}">
                        <a16:creationId xmlns:a16="http://schemas.microsoft.com/office/drawing/2014/main" id="{46E244F0-5F66-4CC4-8ADD-364FED895488}"/>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9" name="Oval 254">
                    <a:extLst>
                      <a:ext uri="{FF2B5EF4-FFF2-40B4-BE49-F238E27FC236}">
                        <a16:creationId xmlns:a16="http://schemas.microsoft.com/office/drawing/2014/main" id="{0C598CED-6591-4D7D-AD84-96A0EDF70DF4}"/>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0" name="Freeform 255">
                    <a:extLst>
                      <a:ext uri="{FF2B5EF4-FFF2-40B4-BE49-F238E27FC236}">
                        <a16:creationId xmlns:a16="http://schemas.microsoft.com/office/drawing/2014/main" id="{2A0FB8E8-EED7-4656-83AF-EEA7A8A16FC5}"/>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1" name="Freeform 256">
                    <a:extLst>
                      <a:ext uri="{FF2B5EF4-FFF2-40B4-BE49-F238E27FC236}">
                        <a16:creationId xmlns:a16="http://schemas.microsoft.com/office/drawing/2014/main" id="{D565275B-56A7-4BF2-813D-E508CD9A86FF}"/>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2" name="Freeform 257">
                    <a:extLst>
                      <a:ext uri="{FF2B5EF4-FFF2-40B4-BE49-F238E27FC236}">
                        <a16:creationId xmlns:a16="http://schemas.microsoft.com/office/drawing/2014/main" id="{9496C26B-2AA3-4C84-8EC8-7F324BBF0403}"/>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401" name="Donut 497">
                  <a:extLst>
                    <a:ext uri="{FF2B5EF4-FFF2-40B4-BE49-F238E27FC236}">
                      <a16:creationId xmlns:a16="http://schemas.microsoft.com/office/drawing/2014/main" id="{BE4A7D24-564C-48D7-B811-44DD9DEFCE59}"/>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13" name="Group 412">
                <a:extLst>
                  <a:ext uri="{FF2B5EF4-FFF2-40B4-BE49-F238E27FC236}">
                    <a16:creationId xmlns:a16="http://schemas.microsoft.com/office/drawing/2014/main" id="{9E19E609-90A8-4675-B060-A5DBF8CA9100}"/>
                  </a:ext>
                </a:extLst>
              </p:cNvPr>
              <p:cNvGrpSpPr/>
              <p:nvPr/>
            </p:nvGrpSpPr>
            <p:grpSpPr>
              <a:xfrm>
                <a:off x="5806186" y="3009896"/>
                <a:ext cx="618833" cy="618833"/>
                <a:chOff x="4046256" y="2408118"/>
                <a:chExt cx="392110" cy="392110"/>
              </a:xfrm>
              <a:solidFill>
                <a:schemeClr val="tx1"/>
              </a:solidFill>
            </p:grpSpPr>
            <p:grpSp>
              <p:nvGrpSpPr>
                <p:cNvPr id="414" name="Group 142">
                  <a:extLst>
                    <a:ext uri="{FF2B5EF4-FFF2-40B4-BE49-F238E27FC236}">
                      <a16:creationId xmlns:a16="http://schemas.microsoft.com/office/drawing/2014/main" id="{423D25E1-C305-4DCC-A66E-28B4A01A2F7D}"/>
                    </a:ext>
                  </a:extLst>
                </p:cNvPr>
                <p:cNvGrpSpPr/>
                <p:nvPr/>
              </p:nvGrpSpPr>
              <p:grpSpPr bwMode="black">
                <a:xfrm>
                  <a:off x="4134994" y="2521400"/>
                  <a:ext cx="214635" cy="165546"/>
                  <a:chOff x="6673850" y="4338638"/>
                  <a:chExt cx="1403351" cy="1082675"/>
                </a:xfrm>
                <a:grpFill/>
              </p:grpSpPr>
              <p:sp>
                <p:nvSpPr>
                  <p:cNvPr id="416" name="Freeform 247">
                    <a:extLst>
                      <a:ext uri="{FF2B5EF4-FFF2-40B4-BE49-F238E27FC236}">
                        <a16:creationId xmlns:a16="http://schemas.microsoft.com/office/drawing/2014/main" id="{3626069B-A3FA-4763-8189-4CCC6FA34142}"/>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7" name="Freeform 248">
                    <a:extLst>
                      <a:ext uri="{FF2B5EF4-FFF2-40B4-BE49-F238E27FC236}">
                        <a16:creationId xmlns:a16="http://schemas.microsoft.com/office/drawing/2014/main" id="{F76644D6-644F-47DA-B5E3-F876B2F7401E}"/>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8" name="Freeform 249">
                    <a:extLst>
                      <a:ext uri="{FF2B5EF4-FFF2-40B4-BE49-F238E27FC236}">
                        <a16:creationId xmlns:a16="http://schemas.microsoft.com/office/drawing/2014/main" id="{B75B920C-61AF-4FF2-AF5E-08FD770AD86B}"/>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9" name="Oval 250">
                    <a:extLst>
                      <a:ext uri="{FF2B5EF4-FFF2-40B4-BE49-F238E27FC236}">
                        <a16:creationId xmlns:a16="http://schemas.microsoft.com/office/drawing/2014/main" id="{BB6BF519-6600-42E1-8392-D95F6E879043}"/>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0" name="Freeform 251">
                    <a:extLst>
                      <a:ext uri="{FF2B5EF4-FFF2-40B4-BE49-F238E27FC236}">
                        <a16:creationId xmlns:a16="http://schemas.microsoft.com/office/drawing/2014/main" id="{A6AB714C-3E76-49A3-8ED6-C9D077E6338F}"/>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1" name="Freeform 252">
                    <a:extLst>
                      <a:ext uri="{FF2B5EF4-FFF2-40B4-BE49-F238E27FC236}">
                        <a16:creationId xmlns:a16="http://schemas.microsoft.com/office/drawing/2014/main" id="{8FC583FA-B566-4500-9A2E-BD169D553113}"/>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2" name="Freeform 253">
                    <a:extLst>
                      <a:ext uri="{FF2B5EF4-FFF2-40B4-BE49-F238E27FC236}">
                        <a16:creationId xmlns:a16="http://schemas.microsoft.com/office/drawing/2014/main" id="{64F782AC-A156-4A50-95E6-D6385AC609CD}"/>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3" name="Oval 254">
                    <a:extLst>
                      <a:ext uri="{FF2B5EF4-FFF2-40B4-BE49-F238E27FC236}">
                        <a16:creationId xmlns:a16="http://schemas.microsoft.com/office/drawing/2014/main" id="{95064A1C-5CD8-44A4-959E-3D88F56C80E3}"/>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4" name="Freeform 255">
                    <a:extLst>
                      <a:ext uri="{FF2B5EF4-FFF2-40B4-BE49-F238E27FC236}">
                        <a16:creationId xmlns:a16="http://schemas.microsoft.com/office/drawing/2014/main" id="{9B8D526E-CDCF-4723-9A01-B24DC45F1C79}"/>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5" name="Freeform 256">
                    <a:extLst>
                      <a:ext uri="{FF2B5EF4-FFF2-40B4-BE49-F238E27FC236}">
                        <a16:creationId xmlns:a16="http://schemas.microsoft.com/office/drawing/2014/main" id="{60B6F93B-7EC2-423C-A694-381A5A80CB00}"/>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6" name="Freeform 257">
                    <a:extLst>
                      <a:ext uri="{FF2B5EF4-FFF2-40B4-BE49-F238E27FC236}">
                        <a16:creationId xmlns:a16="http://schemas.microsoft.com/office/drawing/2014/main" id="{06D07120-41A7-4061-8D74-D091D56A7D6B}"/>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415" name="Donut 497">
                  <a:extLst>
                    <a:ext uri="{FF2B5EF4-FFF2-40B4-BE49-F238E27FC236}">
                      <a16:creationId xmlns:a16="http://schemas.microsoft.com/office/drawing/2014/main" id="{E7204766-B945-41BC-965B-5674F89BCF83}"/>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27" name="Group 426">
                <a:extLst>
                  <a:ext uri="{FF2B5EF4-FFF2-40B4-BE49-F238E27FC236}">
                    <a16:creationId xmlns:a16="http://schemas.microsoft.com/office/drawing/2014/main" id="{648008E4-3599-4FAC-B715-3B8D351FD6F6}"/>
                  </a:ext>
                </a:extLst>
              </p:cNvPr>
              <p:cNvGrpSpPr/>
              <p:nvPr/>
            </p:nvGrpSpPr>
            <p:grpSpPr>
              <a:xfrm>
                <a:off x="3875062" y="4494611"/>
                <a:ext cx="618833" cy="618833"/>
                <a:chOff x="4046256" y="2408118"/>
                <a:chExt cx="392110" cy="392110"/>
              </a:xfrm>
              <a:solidFill>
                <a:schemeClr val="tx1"/>
              </a:solidFill>
            </p:grpSpPr>
            <p:grpSp>
              <p:nvGrpSpPr>
                <p:cNvPr id="428" name="Group 142">
                  <a:extLst>
                    <a:ext uri="{FF2B5EF4-FFF2-40B4-BE49-F238E27FC236}">
                      <a16:creationId xmlns:a16="http://schemas.microsoft.com/office/drawing/2014/main" id="{F4878AA0-6F64-442C-8BAB-AD45CA0B358E}"/>
                    </a:ext>
                  </a:extLst>
                </p:cNvPr>
                <p:cNvGrpSpPr/>
                <p:nvPr/>
              </p:nvGrpSpPr>
              <p:grpSpPr bwMode="black">
                <a:xfrm>
                  <a:off x="4134994" y="2521400"/>
                  <a:ext cx="214635" cy="165546"/>
                  <a:chOff x="6673850" y="4338638"/>
                  <a:chExt cx="1403351" cy="1082675"/>
                </a:xfrm>
                <a:grpFill/>
              </p:grpSpPr>
              <p:sp>
                <p:nvSpPr>
                  <p:cNvPr id="430" name="Freeform 247">
                    <a:extLst>
                      <a:ext uri="{FF2B5EF4-FFF2-40B4-BE49-F238E27FC236}">
                        <a16:creationId xmlns:a16="http://schemas.microsoft.com/office/drawing/2014/main" id="{1489069A-4F60-4F71-9DCF-1BB579808760}"/>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1" name="Freeform 248">
                    <a:extLst>
                      <a:ext uri="{FF2B5EF4-FFF2-40B4-BE49-F238E27FC236}">
                        <a16:creationId xmlns:a16="http://schemas.microsoft.com/office/drawing/2014/main" id="{8F168667-B591-412D-ABDB-71F7DAB2AC9C}"/>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2" name="Freeform 249">
                    <a:extLst>
                      <a:ext uri="{FF2B5EF4-FFF2-40B4-BE49-F238E27FC236}">
                        <a16:creationId xmlns:a16="http://schemas.microsoft.com/office/drawing/2014/main" id="{510C4316-6DA7-45B0-A1C2-509DDFC695D4}"/>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3" name="Oval 250">
                    <a:extLst>
                      <a:ext uri="{FF2B5EF4-FFF2-40B4-BE49-F238E27FC236}">
                        <a16:creationId xmlns:a16="http://schemas.microsoft.com/office/drawing/2014/main" id="{F7DC9F82-3FA5-431D-BE8C-0B1D942C06A9}"/>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4" name="Freeform 251">
                    <a:extLst>
                      <a:ext uri="{FF2B5EF4-FFF2-40B4-BE49-F238E27FC236}">
                        <a16:creationId xmlns:a16="http://schemas.microsoft.com/office/drawing/2014/main" id="{9C462D4A-E887-4457-A523-C0599B7F5EBA}"/>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5" name="Freeform 252">
                    <a:extLst>
                      <a:ext uri="{FF2B5EF4-FFF2-40B4-BE49-F238E27FC236}">
                        <a16:creationId xmlns:a16="http://schemas.microsoft.com/office/drawing/2014/main" id="{655DE840-AB72-48C5-90F9-78B7D45EDC83}"/>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6" name="Freeform 253">
                    <a:extLst>
                      <a:ext uri="{FF2B5EF4-FFF2-40B4-BE49-F238E27FC236}">
                        <a16:creationId xmlns:a16="http://schemas.microsoft.com/office/drawing/2014/main" id="{0F91FC8D-FC24-4F7C-80AA-1F0B6142C5C1}"/>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7" name="Oval 254">
                    <a:extLst>
                      <a:ext uri="{FF2B5EF4-FFF2-40B4-BE49-F238E27FC236}">
                        <a16:creationId xmlns:a16="http://schemas.microsoft.com/office/drawing/2014/main" id="{AB58427C-3CA1-449B-82F9-7AE47FD88147}"/>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8" name="Freeform 255">
                    <a:extLst>
                      <a:ext uri="{FF2B5EF4-FFF2-40B4-BE49-F238E27FC236}">
                        <a16:creationId xmlns:a16="http://schemas.microsoft.com/office/drawing/2014/main" id="{E883C0DD-A0B8-451F-9F12-BDA4D96E58A0}"/>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9" name="Freeform 256">
                    <a:extLst>
                      <a:ext uri="{FF2B5EF4-FFF2-40B4-BE49-F238E27FC236}">
                        <a16:creationId xmlns:a16="http://schemas.microsoft.com/office/drawing/2014/main" id="{C80908E4-46CB-4690-96C1-CD03296C7951}"/>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40" name="Freeform 257">
                    <a:extLst>
                      <a:ext uri="{FF2B5EF4-FFF2-40B4-BE49-F238E27FC236}">
                        <a16:creationId xmlns:a16="http://schemas.microsoft.com/office/drawing/2014/main" id="{1787E9B3-8361-4735-8D6A-2853614527A7}"/>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429" name="Donut 497">
                  <a:extLst>
                    <a:ext uri="{FF2B5EF4-FFF2-40B4-BE49-F238E27FC236}">
                      <a16:creationId xmlns:a16="http://schemas.microsoft.com/office/drawing/2014/main" id="{E783048B-E949-4D53-82DF-8ED8EA3F5E0F}"/>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41" name="Group 440">
                <a:extLst>
                  <a:ext uri="{FF2B5EF4-FFF2-40B4-BE49-F238E27FC236}">
                    <a16:creationId xmlns:a16="http://schemas.microsoft.com/office/drawing/2014/main" id="{C6CEA797-648E-41DA-8308-65DF45DDAC72}"/>
                  </a:ext>
                </a:extLst>
              </p:cNvPr>
              <p:cNvGrpSpPr/>
              <p:nvPr/>
            </p:nvGrpSpPr>
            <p:grpSpPr>
              <a:xfrm>
                <a:off x="6565651" y="4152823"/>
                <a:ext cx="618833" cy="618833"/>
                <a:chOff x="4604545" y="1640238"/>
                <a:chExt cx="392110" cy="392110"/>
              </a:xfrm>
              <a:solidFill>
                <a:schemeClr val="tx1"/>
              </a:solidFill>
            </p:grpSpPr>
            <p:grpSp>
              <p:nvGrpSpPr>
                <p:cNvPr id="442" name="Group 36">
                  <a:extLst>
                    <a:ext uri="{FF2B5EF4-FFF2-40B4-BE49-F238E27FC236}">
                      <a16:creationId xmlns:a16="http://schemas.microsoft.com/office/drawing/2014/main" id="{4805D561-256D-4B78-8AE5-A1F0E69AEC9F}"/>
                    </a:ext>
                  </a:extLst>
                </p:cNvPr>
                <p:cNvGrpSpPr/>
                <p:nvPr/>
              </p:nvGrpSpPr>
              <p:grpSpPr bwMode="black">
                <a:xfrm>
                  <a:off x="4673640" y="1736214"/>
                  <a:ext cx="253920" cy="200159"/>
                  <a:chOff x="3358790" y="376388"/>
                  <a:chExt cx="1516063" cy="1195388"/>
                </a:xfrm>
                <a:grpFill/>
              </p:grpSpPr>
              <p:sp>
                <p:nvSpPr>
                  <p:cNvPr id="444" name="Freeform 26">
                    <a:extLst>
                      <a:ext uri="{FF2B5EF4-FFF2-40B4-BE49-F238E27FC236}">
                        <a16:creationId xmlns:a16="http://schemas.microsoft.com/office/drawing/2014/main" id="{C1639156-23CB-499A-BB6B-A29E530A921C}"/>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5" name="Freeform 27">
                    <a:extLst>
                      <a:ext uri="{FF2B5EF4-FFF2-40B4-BE49-F238E27FC236}">
                        <a16:creationId xmlns:a16="http://schemas.microsoft.com/office/drawing/2014/main" id="{2D108740-394B-49D9-8E4C-BC16882D3D4A}"/>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6" name="Freeform 28">
                    <a:extLst>
                      <a:ext uri="{FF2B5EF4-FFF2-40B4-BE49-F238E27FC236}">
                        <a16:creationId xmlns:a16="http://schemas.microsoft.com/office/drawing/2014/main" id="{85E51DFC-C25E-4FC4-8401-9B74C4B943DA}"/>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7" name="Freeform 29">
                    <a:extLst>
                      <a:ext uri="{FF2B5EF4-FFF2-40B4-BE49-F238E27FC236}">
                        <a16:creationId xmlns:a16="http://schemas.microsoft.com/office/drawing/2014/main" id="{2DBB8E65-DFEE-4CA2-87EB-34D08CBD9D7F}"/>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8" name="Oval 30">
                    <a:extLst>
                      <a:ext uri="{FF2B5EF4-FFF2-40B4-BE49-F238E27FC236}">
                        <a16:creationId xmlns:a16="http://schemas.microsoft.com/office/drawing/2014/main" id="{EDD9DCAE-255B-4232-8BD6-06D6C29F4F84}"/>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9" name="Oval 31">
                    <a:extLst>
                      <a:ext uri="{FF2B5EF4-FFF2-40B4-BE49-F238E27FC236}">
                        <a16:creationId xmlns:a16="http://schemas.microsoft.com/office/drawing/2014/main" id="{704FF50D-EE4C-4C9F-A27E-436EC9804204}"/>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443" name="Donut 443">
                  <a:extLst>
                    <a:ext uri="{FF2B5EF4-FFF2-40B4-BE49-F238E27FC236}">
                      <a16:creationId xmlns:a16="http://schemas.microsoft.com/office/drawing/2014/main" id="{E2BDBF46-C7F0-43FF-94D4-4DF696A57546}"/>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50" name="Group 449">
                <a:extLst>
                  <a:ext uri="{FF2B5EF4-FFF2-40B4-BE49-F238E27FC236}">
                    <a16:creationId xmlns:a16="http://schemas.microsoft.com/office/drawing/2014/main" id="{A640D69B-2E7A-4ACD-AB02-BEB9402A0D91}"/>
                  </a:ext>
                </a:extLst>
              </p:cNvPr>
              <p:cNvGrpSpPr/>
              <p:nvPr/>
            </p:nvGrpSpPr>
            <p:grpSpPr>
              <a:xfrm>
                <a:off x="8090816" y="2812600"/>
                <a:ext cx="618833" cy="618833"/>
                <a:chOff x="4046256" y="2408118"/>
                <a:chExt cx="392110" cy="392110"/>
              </a:xfrm>
              <a:solidFill>
                <a:schemeClr val="tx1"/>
              </a:solidFill>
            </p:grpSpPr>
            <p:grpSp>
              <p:nvGrpSpPr>
                <p:cNvPr id="451" name="Group 142">
                  <a:extLst>
                    <a:ext uri="{FF2B5EF4-FFF2-40B4-BE49-F238E27FC236}">
                      <a16:creationId xmlns:a16="http://schemas.microsoft.com/office/drawing/2014/main" id="{FD16553D-9735-49D4-9DC2-53FA31766B58}"/>
                    </a:ext>
                  </a:extLst>
                </p:cNvPr>
                <p:cNvGrpSpPr/>
                <p:nvPr/>
              </p:nvGrpSpPr>
              <p:grpSpPr bwMode="black">
                <a:xfrm>
                  <a:off x="4134994" y="2521400"/>
                  <a:ext cx="214635" cy="165546"/>
                  <a:chOff x="6673850" y="4338638"/>
                  <a:chExt cx="1403351" cy="1082675"/>
                </a:xfrm>
                <a:grpFill/>
              </p:grpSpPr>
              <p:sp>
                <p:nvSpPr>
                  <p:cNvPr id="453" name="Freeform 247">
                    <a:extLst>
                      <a:ext uri="{FF2B5EF4-FFF2-40B4-BE49-F238E27FC236}">
                        <a16:creationId xmlns:a16="http://schemas.microsoft.com/office/drawing/2014/main" id="{B4142F20-7AB5-493C-951D-60BC662C1068}"/>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4" name="Freeform 248">
                    <a:extLst>
                      <a:ext uri="{FF2B5EF4-FFF2-40B4-BE49-F238E27FC236}">
                        <a16:creationId xmlns:a16="http://schemas.microsoft.com/office/drawing/2014/main" id="{A9CE159B-860D-47EB-85F5-BDF2030B6A3E}"/>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5" name="Freeform 249">
                    <a:extLst>
                      <a:ext uri="{FF2B5EF4-FFF2-40B4-BE49-F238E27FC236}">
                        <a16:creationId xmlns:a16="http://schemas.microsoft.com/office/drawing/2014/main" id="{988F17D3-57E0-4CB1-93DE-B4C444A9B3D8}"/>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6" name="Oval 250">
                    <a:extLst>
                      <a:ext uri="{FF2B5EF4-FFF2-40B4-BE49-F238E27FC236}">
                        <a16:creationId xmlns:a16="http://schemas.microsoft.com/office/drawing/2014/main" id="{5BB7E691-B40B-4B80-81FA-E71737230D38}"/>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7" name="Freeform 251">
                    <a:extLst>
                      <a:ext uri="{FF2B5EF4-FFF2-40B4-BE49-F238E27FC236}">
                        <a16:creationId xmlns:a16="http://schemas.microsoft.com/office/drawing/2014/main" id="{5CF91C62-14E6-46B2-94C0-BFAE7B955474}"/>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8" name="Freeform 252">
                    <a:extLst>
                      <a:ext uri="{FF2B5EF4-FFF2-40B4-BE49-F238E27FC236}">
                        <a16:creationId xmlns:a16="http://schemas.microsoft.com/office/drawing/2014/main" id="{84AFC9F1-211D-4B12-9F54-DD508BB672C6}"/>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9" name="Freeform 253">
                    <a:extLst>
                      <a:ext uri="{FF2B5EF4-FFF2-40B4-BE49-F238E27FC236}">
                        <a16:creationId xmlns:a16="http://schemas.microsoft.com/office/drawing/2014/main" id="{279FEC13-1A76-421C-87E2-C7C6E50BF9F8}"/>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0" name="Oval 254">
                    <a:extLst>
                      <a:ext uri="{FF2B5EF4-FFF2-40B4-BE49-F238E27FC236}">
                        <a16:creationId xmlns:a16="http://schemas.microsoft.com/office/drawing/2014/main" id="{4AD5F4B0-1E7B-4F7B-9FB8-36625604B739}"/>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1" name="Freeform 255">
                    <a:extLst>
                      <a:ext uri="{FF2B5EF4-FFF2-40B4-BE49-F238E27FC236}">
                        <a16:creationId xmlns:a16="http://schemas.microsoft.com/office/drawing/2014/main" id="{986A7C63-75D5-486B-A950-745302D9F94B}"/>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2" name="Freeform 256">
                    <a:extLst>
                      <a:ext uri="{FF2B5EF4-FFF2-40B4-BE49-F238E27FC236}">
                        <a16:creationId xmlns:a16="http://schemas.microsoft.com/office/drawing/2014/main" id="{FCA11071-362D-4253-9B53-1D430976F397}"/>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3" name="Freeform 257">
                    <a:extLst>
                      <a:ext uri="{FF2B5EF4-FFF2-40B4-BE49-F238E27FC236}">
                        <a16:creationId xmlns:a16="http://schemas.microsoft.com/office/drawing/2014/main" id="{AE6767E0-9CB2-4B01-82D0-325A7934C9BE}"/>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452" name="Donut 497">
                  <a:extLst>
                    <a:ext uri="{FF2B5EF4-FFF2-40B4-BE49-F238E27FC236}">
                      <a16:creationId xmlns:a16="http://schemas.microsoft.com/office/drawing/2014/main" id="{AB682D23-3294-4628-B3AF-4E4C4E5FEBEF}"/>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64" name="Group 463">
                <a:extLst>
                  <a:ext uri="{FF2B5EF4-FFF2-40B4-BE49-F238E27FC236}">
                    <a16:creationId xmlns:a16="http://schemas.microsoft.com/office/drawing/2014/main" id="{24CBE5AC-101B-464C-8F15-91FA254F0EED}"/>
                  </a:ext>
                </a:extLst>
              </p:cNvPr>
              <p:cNvGrpSpPr/>
              <p:nvPr/>
            </p:nvGrpSpPr>
            <p:grpSpPr>
              <a:xfrm>
                <a:off x="6490991" y="4934661"/>
                <a:ext cx="618833" cy="618833"/>
                <a:chOff x="4179295" y="3183652"/>
                <a:chExt cx="392110" cy="392110"/>
              </a:xfrm>
              <a:solidFill>
                <a:schemeClr val="tx1"/>
              </a:solidFill>
            </p:grpSpPr>
            <p:sp>
              <p:nvSpPr>
                <p:cNvPr id="465" name="Freeform 15">
                  <a:extLst>
                    <a:ext uri="{FF2B5EF4-FFF2-40B4-BE49-F238E27FC236}">
                      <a16:creationId xmlns:a16="http://schemas.microsoft.com/office/drawing/2014/main" id="{C6FE6D8F-CACA-49DE-A037-1195DC30C076}"/>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6" name="Donut 485">
                  <a:extLst>
                    <a:ext uri="{FF2B5EF4-FFF2-40B4-BE49-F238E27FC236}">
                      <a16:creationId xmlns:a16="http://schemas.microsoft.com/office/drawing/2014/main" id="{CD40E61B-7CBB-40FA-AE06-00A42FB1E8BF}"/>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9" name="Rounded Rectangle 10">
                <a:extLst>
                  <a:ext uri="{FF2B5EF4-FFF2-40B4-BE49-F238E27FC236}">
                    <a16:creationId xmlns:a16="http://schemas.microsoft.com/office/drawing/2014/main" id="{6274B900-C166-436B-8E5A-F8E4830A736E}"/>
                  </a:ext>
                </a:extLst>
              </p:cNvPr>
              <p:cNvSpPr/>
              <p:nvPr/>
            </p:nvSpPr>
            <p:spPr>
              <a:xfrm>
                <a:off x="3335864" y="1092954"/>
                <a:ext cx="5584307" cy="4672092"/>
              </a:xfrm>
              <a:prstGeom prst="roundRect">
                <a:avLst/>
              </a:prstGeom>
              <a:solidFill>
                <a:schemeClr val="bg1">
                  <a:alpha val="90000"/>
                </a:schemeClr>
              </a:solid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tIns="0" bIns="0" rtlCol="0" anchor="t"/>
              <a:lstStyle/>
              <a:p>
                <a:pPr algn="ctr"/>
                <a:r>
                  <a:rPr lang="en-US">
                    <a:solidFill>
                      <a:schemeClr val="tx1"/>
                    </a:solidFill>
                  </a:rPr>
                  <a:t>Orleans</a:t>
                </a:r>
              </a:p>
            </p:txBody>
          </p:sp>
          <p:sp>
            <p:nvSpPr>
              <p:cNvPr id="222" name="Oval 221">
                <a:extLst>
                  <a:ext uri="{FF2B5EF4-FFF2-40B4-BE49-F238E27FC236}">
                    <a16:creationId xmlns:a16="http://schemas.microsoft.com/office/drawing/2014/main" id="{B005E347-BDF5-431F-B9B9-D6E78F4E0E04}"/>
                  </a:ext>
                </a:extLst>
              </p:cNvPr>
              <p:cNvSpPr/>
              <p:nvPr/>
            </p:nvSpPr>
            <p:spPr>
              <a:xfrm>
                <a:off x="4617599" y="1979285"/>
                <a:ext cx="3162312" cy="3162312"/>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3" name="Picture 222">
                <a:extLst>
                  <a:ext uri="{FF2B5EF4-FFF2-40B4-BE49-F238E27FC236}">
                    <a16:creationId xmlns:a16="http://schemas.microsoft.com/office/drawing/2014/main" id="{F05AFB4F-8A1E-456C-BA3D-56E926E57B99}"/>
                  </a:ext>
                </a:extLst>
              </p:cNvPr>
              <p:cNvPicPr>
                <a:picLocks noChangeAspect="1"/>
              </p:cNvPicPr>
              <p:nvPr/>
            </p:nvPicPr>
            <p:blipFill>
              <a:blip r:embed="rId6"/>
              <a:stretch>
                <a:fillRect/>
              </a:stretch>
            </p:blipFill>
            <p:spPr>
              <a:xfrm>
                <a:off x="4266538" y="2546168"/>
                <a:ext cx="861638" cy="682000"/>
              </a:xfrm>
              <a:prstGeom prst="rect">
                <a:avLst/>
              </a:prstGeom>
            </p:spPr>
          </p:pic>
          <p:pic>
            <p:nvPicPr>
              <p:cNvPr id="224" name="Picture 223">
                <a:extLst>
                  <a:ext uri="{FF2B5EF4-FFF2-40B4-BE49-F238E27FC236}">
                    <a16:creationId xmlns:a16="http://schemas.microsoft.com/office/drawing/2014/main" id="{672DE1D3-D87A-40A6-84DE-5E68FB583B90}"/>
                  </a:ext>
                </a:extLst>
              </p:cNvPr>
              <p:cNvPicPr>
                <a:picLocks noChangeAspect="1"/>
              </p:cNvPicPr>
              <p:nvPr/>
            </p:nvPicPr>
            <p:blipFill>
              <a:blip r:embed="rId6"/>
              <a:stretch>
                <a:fillRect/>
              </a:stretch>
            </p:blipFill>
            <p:spPr>
              <a:xfrm>
                <a:off x="5799972" y="4824348"/>
                <a:ext cx="861638" cy="682000"/>
              </a:xfrm>
              <a:prstGeom prst="rect">
                <a:avLst/>
              </a:prstGeom>
            </p:spPr>
          </p:pic>
          <p:pic>
            <p:nvPicPr>
              <p:cNvPr id="225" name="Picture 224">
                <a:extLst>
                  <a:ext uri="{FF2B5EF4-FFF2-40B4-BE49-F238E27FC236}">
                    <a16:creationId xmlns:a16="http://schemas.microsoft.com/office/drawing/2014/main" id="{44F2A956-28C1-437B-AB0A-B594B68BAEE6}"/>
                  </a:ext>
                </a:extLst>
              </p:cNvPr>
              <p:cNvPicPr>
                <a:picLocks noChangeAspect="1"/>
              </p:cNvPicPr>
              <p:nvPr/>
            </p:nvPicPr>
            <p:blipFill>
              <a:blip r:embed="rId6"/>
              <a:stretch>
                <a:fillRect/>
              </a:stretch>
            </p:blipFill>
            <p:spPr>
              <a:xfrm>
                <a:off x="7204451" y="2546168"/>
                <a:ext cx="861638" cy="682000"/>
              </a:xfrm>
              <a:prstGeom prst="rect">
                <a:avLst/>
              </a:prstGeom>
            </p:spPr>
          </p:pic>
          <p:pic>
            <p:nvPicPr>
              <p:cNvPr id="226" name="Picture 225">
                <a:extLst>
                  <a:ext uri="{FF2B5EF4-FFF2-40B4-BE49-F238E27FC236}">
                    <a16:creationId xmlns:a16="http://schemas.microsoft.com/office/drawing/2014/main" id="{6F18CA9B-3CA8-4503-B52B-7F24B37F0B48}"/>
                  </a:ext>
                </a:extLst>
              </p:cNvPr>
              <p:cNvPicPr>
                <a:picLocks noChangeAspect="1"/>
              </p:cNvPicPr>
              <p:nvPr/>
            </p:nvPicPr>
            <p:blipFill>
              <a:blip r:embed="rId6"/>
              <a:stretch>
                <a:fillRect/>
              </a:stretch>
            </p:blipFill>
            <p:spPr>
              <a:xfrm>
                <a:off x="5799972" y="1739155"/>
                <a:ext cx="861638" cy="682000"/>
              </a:xfrm>
              <a:prstGeom prst="rect">
                <a:avLst/>
              </a:prstGeom>
            </p:spPr>
          </p:pic>
          <p:pic>
            <p:nvPicPr>
              <p:cNvPr id="227" name="Picture 226">
                <a:extLst>
                  <a:ext uri="{FF2B5EF4-FFF2-40B4-BE49-F238E27FC236}">
                    <a16:creationId xmlns:a16="http://schemas.microsoft.com/office/drawing/2014/main" id="{E3FC4627-FE13-43E3-886E-F5922CCE3E82}"/>
                  </a:ext>
                </a:extLst>
              </p:cNvPr>
              <p:cNvPicPr>
                <a:picLocks noChangeAspect="1"/>
              </p:cNvPicPr>
              <p:nvPr/>
            </p:nvPicPr>
            <p:blipFill>
              <a:blip r:embed="rId6"/>
              <a:stretch>
                <a:fillRect/>
              </a:stretch>
            </p:blipFill>
            <p:spPr>
              <a:xfrm>
                <a:off x="4266538" y="3841135"/>
                <a:ext cx="861638" cy="682000"/>
              </a:xfrm>
              <a:prstGeom prst="rect">
                <a:avLst/>
              </a:prstGeom>
            </p:spPr>
          </p:pic>
          <p:pic>
            <p:nvPicPr>
              <p:cNvPr id="228" name="Picture 227">
                <a:extLst>
                  <a:ext uri="{FF2B5EF4-FFF2-40B4-BE49-F238E27FC236}">
                    <a16:creationId xmlns:a16="http://schemas.microsoft.com/office/drawing/2014/main" id="{95A4E4B3-A2B9-42AF-BBFE-BE1AC1336FE4}"/>
                  </a:ext>
                </a:extLst>
              </p:cNvPr>
              <p:cNvPicPr>
                <a:picLocks noChangeAspect="1"/>
              </p:cNvPicPr>
              <p:nvPr/>
            </p:nvPicPr>
            <p:blipFill>
              <a:blip r:embed="rId6"/>
              <a:stretch>
                <a:fillRect/>
              </a:stretch>
            </p:blipFill>
            <p:spPr>
              <a:xfrm>
                <a:off x="7204451" y="3841135"/>
                <a:ext cx="861638" cy="682000"/>
              </a:xfrm>
              <a:prstGeom prst="rect">
                <a:avLst/>
              </a:prstGeom>
            </p:spPr>
          </p:pic>
          <p:cxnSp>
            <p:nvCxnSpPr>
              <p:cNvPr id="3" name="Straight Arrow Connector 2">
                <a:extLst>
                  <a:ext uri="{FF2B5EF4-FFF2-40B4-BE49-F238E27FC236}">
                    <a16:creationId xmlns:a16="http://schemas.microsoft.com/office/drawing/2014/main" id="{9FAB75DA-C401-4812-B11E-3E77071EDF0F}"/>
                  </a:ext>
                </a:extLst>
              </p:cNvPr>
              <p:cNvCxnSpPr>
                <a:cxnSpLocks/>
              </p:cNvCxnSpPr>
              <p:nvPr/>
            </p:nvCxnSpPr>
            <p:spPr>
              <a:xfrm>
                <a:off x="5131410" y="2839003"/>
                <a:ext cx="2053074" cy="0"/>
              </a:xfrm>
              <a:prstGeom prst="straightConnector1">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29010CB5-3E65-4317-8EAD-28369325AC80}"/>
                  </a:ext>
                </a:extLst>
              </p:cNvPr>
              <p:cNvCxnSpPr>
                <a:cxnSpLocks/>
              </p:cNvCxnSpPr>
              <p:nvPr/>
            </p:nvCxnSpPr>
            <p:spPr>
              <a:xfrm flipV="1">
                <a:off x="6018346" y="3122016"/>
                <a:ext cx="1127115" cy="1647894"/>
              </a:xfrm>
              <a:prstGeom prst="straightConnector1">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531B07C-ABF2-4204-90CE-45D43EA6CE9E}"/>
                  </a:ext>
                </a:extLst>
              </p:cNvPr>
              <p:cNvSpPr txBox="1"/>
              <p:nvPr/>
            </p:nvSpPr>
            <p:spPr>
              <a:xfrm>
                <a:off x="5306509" y="2491216"/>
                <a:ext cx="1593176" cy="369332"/>
              </a:xfrm>
              <a:prstGeom prst="rect">
                <a:avLst/>
              </a:prstGeom>
              <a:noFill/>
            </p:spPr>
            <p:txBody>
              <a:bodyPr wrap="square" rtlCol="0">
                <a:spAutoFit/>
              </a:bodyPr>
              <a:lstStyle/>
              <a:p>
                <a:r>
                  <a:rPr lang="en-US" b="1" err="1">
                    <a:solidFill>
                      <a:srgbClr val="00B050"/>
                    </a:solidFill>
                  </a:rPr>
                  <a:t>ProbeRequest</a:t>
                </a:r>
                <a:endParaRPr lang="en-US" b="1">
                  <a:solidFill>
                    <a:srgbClr val="00B050"/>
                  </a:solidFill>
                </a:endParaRPr>
              </a:p>
            </p:txBody>
          </p:sp>
          <p:sp>
            <p:nvSpPr>
              <p:cNvPr id="232" name="TextBox 231">
                <a:extLst>
                  <a:ext uri="{FF2B5EF4-FFF2-40B4-BE49-F238E27FC236}">
                    <a16:creationId xmlns:a16="http://schemas.microsoft.com/office/drawing/2014/main" id="{6E63182D-D17D-4014-B18F-A7A57A994C5E}"/>
                  </a:ext>
                </a:extLst>
              </p:cNvPr>
              <p:cNvSpPr txBox="1"/>
              <p:nvPr/>
            </p:nvSpPr>
            <p:spPr>
              <a:xfrm rot="18258904">
                <a:off x="5611716" y="3685114"/>
                <a:ext cx="1593176" cy="369332"/>
              </a:xfrm>
              <a:prstGeom prst="rect">
                <a:avLst/>
              </a:prstGeom>
              <a:noFill/>
            </p:spPr>
            <p:txBody>
              <a:bodyPr wrap="square" rtlCol="0">
                <a:spAutoFit/>
              </a:bodyPr>
              <a:lstStyle/>
              <a:p>
                <a:r>
                  <a:rPr lang="en-US" b="1" err="1">
                    <a:solidFill>
                      <a:srgbClr val="00B050"/>
                    </a:solidFill>
                  </a:rPr>
                  <a:t>ProbeRequest</a:t>
                </a:r>
                <a:endParaRPr lang="en-US" b="1">
                  <a:solidFill>
                    <a:srgbClr val="00B050"/>
                  </a:solidFill>
                </a:endParaRPr>
              </a:p>
            </p:txBody>
          </p:sp>
        </p:grpSp>
        <p:grpSp>
          <p:nvGrpSpPr>
            <p:cNvPr id="2" name="Group 1">
              <a:extLst>
                <a:ext uri="{FF2B5EF4-FFF2-40B4-BE49-F238E27FC236}">
                  <a16:creationId xmlns:a16="http://schemas.microsoft.com/office/drawing/2014/main" id="{303B835C-F7C8-4BBD-9692-1EA03EAB5EEE}"/>
                </a:ext>
              </a:extLst>
            </p:cNvPr>
            <p:cNvGrpSpPr/>
            <p:nvPr/>
          </p:nvGrpSpPr>
          <p:grpSpPr>
            <a:xfrm>
              <a:off x="9830859" y="1092953"/>
              <a:ext cx="1523726" cy="4672093"/>
              <a:chOff x="9830859" y="1092953"/>
              <a:chExt cx="1523726" cy="4672093"/>
            </a:xfrm>
          </p:grpSpPr>
          <p:grpSp>
            <p:nvGrpSpPr>
              <p:cNvPr id="10" name="Group 9">
                <a:extLst>
                  <a:ext uri="{FF2B5EF4-FFF2-40B4-BE49-F238E27FC236}">
                    <a16:creationId xmlns:a16="http://schemas.microsoft.com/office/drawing/2014/main" id="{BECFF608-A21B-4CEE-A5C6-C5838FDE3DF1}"/>
                  </a:ext>
                </a:extLst>
              </p:cNvPr>
              <p:cNvGrpSpPr/>
              <p:nvPr/>
            </p:nvGrpSpPr>
            <p:grpSpPr>
              <a:xfrm>
                <a:off x="9830859" y="1092953"/>
                <a:ext cx="1523726" cy="4672093"/>
                <a:chOff x="4605251" y="1481980"/>
                <a:chExt cx="1296786" cy="3469777"/>
              </a:xfrm>
            </p:grpSpPr>
            <p:pic>
              <p:nvPicPr>
                <p:cNvPr id="11" name="Picture 10">
                  <a:extLst>
                    <a:ext uri="{FF2B5EF4-FFF2-40B4-BE49-F238E27FC236}">
                      <a16:creationId xmlns:a16="http://schemas.microsoft.com/office/drawing/2014/main" id="{5F31004A-CC0F-4904-A80F-5B1C9CCD55B7}"/>
                    </a:ext>
                  </a:extLst>
                </p:cNvPr>
                <p:cNvPicPr>
                  <a:picLocks noChangeAspect="1"/>
                </p:cNvPicPr>
                <p:nvPr/>
              </p:nvPicPr>
              <p:blipFill>
                <a:blip r:embed="rId7"/>
                <a:stretch>
                  <a:fillRect/>
                </a:stretch>
              </p:blipFill>
              <p:spPr>
                <a:xfrm>
                  <a:off x="4822825" y="2981476"/>
                  <a:ext cx="861638" cy="682000"/>
                </a:xfrm>
                <a:prstGeom prst="rect">
                  <a:avLst/>
                </a:prstGeom>
              </p:spPr>
            </p:pic>
            <p:sp>
              <p:nvSpPr>
                <p:cNvPr id="12" name="Rounded Rectangle 19">
                  <a:extLst>
                    <a:ext uri="{FF2B5EF4-FFF2-40B4-BE49-F238E27FC236}">
                      <a16:creationId xmlns:a16="http://schemas.microsoft.com/office/drawing/2014/main" id="{AD3EB081-548C-40E7-A910-DE055C806B13}"/>
                    </a:ext>
                  </a:extLst>
                </p:cNvPr>
                <p:cNvSpPr/>
                <p:nvPr/>
              </p:nvSpPr>
              <p:spPr>
                <a:xfrm>
                  <a:off x="4605251" y="1481980"/>
                  <a:ext cx="1296786" cy="3469777"/>
                </a:xfrm>
                <a:prstGeom prst="roundRect">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t"/>
                <a:lstStyle/>
                <a:p>
                  <a:pPr algn="ctr"/>
                  <a:r>
                    <a:rPr lang="en-US">
                      <a:solidFill>
                        <a:schemeClr val="tx1"/>
                      </a:solidFill>
                    </a:rPr>
                    <a:t>Storage</a:t>
                  </a:r>
                </a:p>
              </p:txBody>
            </p:sp>
          </p:grpSp>
          <p:pic>
            <p:nvPicPr>
              <p:cNvPr id="230" name="Picture 229">
                <a:extLst>
                  <a:ext uri="{FF2B5EF4-FFF2-40B4-BE49-F238E27FC236}">
                    <a16:creationId xmlns:a16="http://schemas.microsoft.com/office/drawing/2014/main" id="{DBB904B6-0A2F-4F89-B77A-F6F4B1BB7ED9}"/>
                  </a:ext>
                </a:extLst>
              </p:cNvPr>
              <p:cNvPicPr>
                <a:picLocks noChangeAspect="1"/>
              </p:cNvPicPr>
              <p:nvPr/>
            </p:nvPicPr>
            <p:blipFill>
              <a:blip r:embed="rId7"/>
              <a:stretch>
                <a:fillRect/>
              </a:stretch>
            </p:blipFill>
            <p:spPr>
              <a:xfrm>
                <a:off x="10086509" y="4526863"/>
                <a:ext cx="1012426" cy="918321"/>
              </a:xfrm>
              <a:prstGeom prst="rect">
                <a:avLst/>
              </a:prstGeom>
            </p:spPr>
          </p:pic>
          <p:pic>
            <p:nvPicPr>
              <p:cNvPr id="231" name="Picture 230">
                <a:extLst>
                  <a:ext uri="{FF2B5EF4-FFF2-40B4-BE49-F238E27FC236}">
                    <a16:creationId xmlns:a16="http://schemas.microsoft.com/office/drawing/2014/main" id="{01D99160-5546-4555-9A51-236928447B36}"/>
                  </a:ext>
                </a:extLst>
              </p:cNvPr>
              <p:cNvPicPr>
                <a:picLocks noChangeAspect="1"/>
              </p:cNvPicPr>
              <p:nvPr/>
            </p:nvPicPr>
            <p:blipFill>
              <a:blip r:embed="rId7"/>
              <a:stretch>
                <a:fillRect/>
              </a:stretch>
            </p:blipFill>
            <p:spPr>
              <a:xfrm>
                <a:off x="10086509" y="1697641"/>
                <a:ext cx="1012426" cy="918321"/>
              </a:xfrm>
              <a:prstGeom prst="rect">
                <a:avLst/>
              </a:prstGeom>
            </p:spPr>
          </p:pic>
        </p:grpSp>
      </p:grpSp>
    </p:spTree>
    <p:extLst>
      <p:ext uri="{BB962C8B-B14F-4D97-AF65-F5344CB8AC3E}">
        <p14:creationId xmlns:p14="http://schemas.microsoft.com/office/powerpoint/2010/main" val="8927177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rleans logo">
            <a:extLst>
              <a:ext uri="{FF2B5EF4-FFF2-40B4-BE49-F238E27FC236}">
                <a16:creationId xmlns:a16="http://schemas.microsoft.com/office/drawing/2014/main" id="{220C0821-B64C-40B5-8590-A6E63C2859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483" y="1916706"/>
            <a:ext cx="7909034" cy="3024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68590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01AF515-B324-4AE5-B378-7C05C107856B}"/>
              </a:ext>
            </a:extLst>
          </p:cNvPr>
          <p:cNvGrpSpPr/>
          <p:nvPr/>
        </p:nvGrpSpPr>
        <p:grpSpPr>
          <a:xfrm>
            <a:off x="837414" y="1092953"/>
            <a:ext cx="10517171" cy="4672094"/>
            <a:chOff x="837414" y="1092953"/>
            <a:chExt cx="10517171" cy="4672094"/>
          </a:xfrm>
        </p:grpSpPr>
        <p:grpSp>
          <p:nvGrpSpPr>
            <p:cNvPr id="4" name="Group 3">
              <a:extLst>
                <a:ext uri="{FF2B5EF4-FFF2-40B4-BE49-F238E27FC236}">
                  <a16:creationId xmlns:a16="http://schemas.microsoft.com/office/drawing/2014/main" id="{BBCB6C28-561F-40C5-B285-D57DC1B299F4}"/>
                </a:ext>
              </a:extLst>
            </p:cNvPr>
            <p:cNvGrpSpPr/>
            <p:nvPr/>
          </p:nvGrpSpPr>
          <p:grpSpPr>
            <a:xfrm>
              <a:off x="837414" y="1092953"/>
              <a:ext cx="1587762" cy="4672094"/>
              <a:chOff x="756457" y="1482807"/>
              <a:chExt cx="1296786" cy="3469777"/>
            </a:xfrm>
          </p:grpSpPr>
          <p:pic>
            <p:nvPicPr>
              <p:cNvPr id="5" name="Picture 4">
                <a:extLst>
                  <a:ext uri="{FF2B5EF4-FFF2-40B4-BE49-F238E27FC236}">
                    <a16:creationId xmlns:a16="http://schemas.microsoft.com/office/drawing/2014/main" id="{8F785965-AC6E-4BCE-A6EF-4F6D8707D03E}"/>
                  </a:ext>
                </a:extLst>
              </p:cNvPr>
              <p:cNvPicPr>
                <a:picLocks noChangeAspect="1"/>
              </p:cNvPicPr>
              <p:nvPr/>
            </p:nvPicPr>
            <p:blipFill>
              <a:blip r:embed="rId3"/>
              <a:stretch>
                <a:fillRect/>
              </a:stretch>
            </p:blipFill>
            <p:spPr>
              <a:xfrm>
                <a:off x="974031" y="1929917"/>
                <a:ext cx="861638" cy="682000"/>
              </a:xfrm>
              <a:prstGeom prst="rect">
                <a:avLst/>
              </a:prstGeom>
            </p:spPr>
          </p:pic>
          <p:pic>
            <p:nvPicPr>
              <p:cNvPr id="6" name="Picture 5">
                <a:extLst>
                  <a:ext uri="{FF2B5EF4-FFF2-40B4-BE49-F238E27FC236}">
                    <a16:creationId xmlns:a16="http://schemas.microsoft.com/office/drawing/2014/main" id="{5C87A45D-7DCB-4F92-AC8D-8994AFE7A339}"/>
                  </a:ext>
                </a:extLst>
              </p:cNvPr>
              <p:cNvPicPr>
                <a:picLocks noChangeAspect="1"/>
              </p:cNvPicPr>
              <p:nvPr/>
            </p:nvPicPr>
            <p:blipFill>
              <a:blip r:embed="rId4"/>
              <a:stretch>
                <a:fillRect/>
              </a:stretch>
            </p:blipFill>
            <p:spPr>
              <a:xfrm>
                <a:off x="974031" y="2981476"/>
                <a:ext cx="861638" cy="682000"/>
              </a:xfrm>
              <a:prstGeom prst="rect">
                <a:avLst/>
              </a:prstGeom>
            </p:spPr>
          </p:pic>
          <p:pic>
            <p:nvPicPr>
              <p:cNvPr id="7" name="Picture 6">
                <a:extLst>
                  <a:ext uri="{FF2B5EF4-FFF2-40B4-BE49-F238E27FC236}">
                    <a16:creationId xmlns:a16="http://schemas.microsoft.com/office/drawing/2014/main" id="{6963BC0A-4956-41B4-BFC3-9E44D5699846}"/>
                  </a:ext>
                </a:extLst>
              </p:cNvPr>
              <p:cNvPicPr>
                <a:picLocks noChangeAspect="1"/>
              </p:cNvPicPr>
              <p:nvPr/>
            </p:nvPicPr>
            <p:blipFill>
              <a:blip r:embed="rId5"/>
              <a:stretch>
                <a:fillRect/>
              </a:stretch>
            </p:blipFill>
            <p:spPr>
              <a:xfrm>
                <a:off x="974031" y="4033035"/>
                <a:ext cx="861638" cy="682000"/>
              </a:xfrm>
              <a:prstGeom prst="rect">
                <a:avLst/>
              </a:prstGeom>
            </p:spPr>
          </p:pic>
          <p:sp>
            <p:nvSpPr>
              <p:cNvPr id="8" name="Rounded Rectangle 9">
                <a:extLst>
                  <a:ext uri="{FF2B5EF4-FFF2-40B4-BE49-F238E27FC236}">
                    <a16:creationId xmlns:a16="http://schemas.microsoft.com/office/drawing/2014/main" id="{3D0440A5-C7E4-490E-8A20-65E37707023B}"/>
                  </a:ext>
                </a:extLst>
              </p:cNvPr>
              <p:cNvSpPr/>
              <p:nvPr/>
            </p:nvSpPr>
            <p:spPr>
              <a:xfrm>
                <a:off x="756457" y="1482807"/>
                <a:ext cx="1296786" cy="3469777"/>
              </a:xfrm>
              <a:prstGeom prst="roundRect">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t"/>
              <a:lstStyle/>
              <a:p>
                <a:pPr algn="ctr"/>
                <a:r>
                  <a:rPr lang="en-US">
                    <a:solidFill>
                      <a:schemeClr val="tx1"/>
                    </a:solidFill>
                  </a:rPr>
                  <a:t>Frontends</a:t>
                </a:r>
              </a:p>
            </p:txBody>
          </p:sp>
        </p:grpSp>
        <p:sp>
          <p:nvSpPr>
            <p:cNvPr id="13" name="Striped Right Arrow 28">
              <a:extLst>
                <a:ext uri="{FF2B5EF4-FFF2-40B4-BE49-F238E27FC236}">
                  <a16:creationId xmlns:a16="http://schemas.microsoft.com/office/drawing/2014/main" id="{E8496982-7C45-4506-A379-D838E2D94010}"/>
                </a:ext>
              </a:extLst>
            </p:cNvPr>
            <p:cNvSpPr/>
            <p:nvPr/>
          </p:nvSpPr>
          <p:spPr>
            <a:xfrm>
              <a:off x="2682812" y="3113374"/>
              <a:ext cx="395416" cy="560104"/>
            </a:xfrm>
            <a:prstGeom prst="stripedRightArrow">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gradFill>
                  <a:gsLst>
                    <a:gs pos="0">
                      <a:schemeClr val="tx2"/>
                    </a:gs>
                    <a:gs pos="100000">
                      <a:schemeClr val="tx2"/>
                    </a:gs>
                  </a:gsLst>
                  <a:lin ang="16200000" scaled="0"/>
                </a:gradFill>
              </a:endParaRPr>
            </a:p>
          </p:txBody>
        </p:sp>
        <p:sp>
          <p:nvSpPr>
            <p:cNvPr id="14" name="Striped Right Arrow 30">
              <a:extLst>
                <a:ext uri="{FF2B5EF4-FFF2-40B4-BE49-F238E27FC236}">
                  <a16:creationId xmlns:a16="http://schemas.microsoft.com/office/drawing/2014/main" id="{012D85D5-F0EF-41AA-B5CA-CA5A0A5461D2}"/>
                </a:ext>
              </a:extLst>
            </p:cNvPr>
            <p:cNvSpPr/>
            <p:nvPr/>
          </p:nvSpPr>
          <p:spPr>
            <a:xfrm>
              <a:off x="9177807" y="3196122"/>
              <a:ext cx="395416" cy="560104"/>
            </a:xfrm>
            <a:prstGeom prst="stripedRightArrow">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gradFill>
                  <a:gsLst>
                    <a:gs pos="0">
                      <a:schemeClr val="tx2"/>
                    </a:gs>
                    <a:gs pos="100000">
                      <a:schemeClr val="tx2"/>
                    </a:gs>
                  </a:gsLst>
                  <a:lin ang="16200000" scaled="0"/>
                </a:gradFill>
              </a:endParaRPr>
            </a:p>
          </p:txBody>
        </p:sp>
        <p:grpSp>
          <p:nvGrpSpPr>
            <p:cNvPr id="15" name="Group 14">
              <a:extLst>
                <a:ext uri="{FF2B5EF4-FFF2-40B4-BE49-F238E27FC236}">
                  <a16:creationId xmlns:a16="http://schemas.microsoft.com/office/drawing/2014/main" id="{D086377E-FFDF-42EB-A14D-7E13BC39790E}"/>
                </a:ext>
              </a:extLst>
            </p:cNvPr>
            <p:cNvGrpSpPr/>
            <p:nvPr/>
          </p:nvGrpSpPr>
          <p:grpSpPr>
            <a:xfrm>
              <a:off x="3335864" y="1092954"/>
              <a:ext cx="5584307" cy="4672092"/>
              <a:chOff x="3335864" y="1092954"/>
              <a:chExt cx="5584307" cy="4672092"/>
            </a:xfrm>
          </p:grpSpPr>
          <p:grpSp>
            <p:nvGrpSpPr>
              <p:cNvPr id="238" name="Group 237">
                <a:extLst>
                  <a:ext uri="{FF2B5EF4-FFF2-40B4-BE49-F238E27FC236}">
                    <a16:creationId xmlns:a16="http://schemas.microsoft.com/office/drawing/2014/main" id="{9D922DA1-CFC7-4CA8-95AF-A911F17398BB}"/>
                  </a:ext>
                </a:extLst>
              </p:cNvPr>
              <p:cNvGrpSpPr/>
              <p:nvPr/>
            </p:nvGrpSpPr>
            <p:grpSpPr>
              <a:xfrm>
                <a:off x="7377424" y="1652501"/>
                <a:ext cx="618833" cy="618833"/>
                <a:chOff x="4604545" y="1640238"/>
                <a:chExt cx="392110" cy="392110"/>
              </a:xfrm>
              <a:solidFill>
                <a:schemeClr val="tx1"/>
              </a:solidFill>
            </p:grpSpPr>
            <p:grpSp>
              <p:nvGrpSpPr>
                <p:cNvPr id="239" name="Group 36">
                  <a:extLst>
                    <a:ext uri="{FF2B5EF4-FFF2-40B4-BE49-F238E27FC236}">
                      <a16:creationId xmlns:a16="http://schemas.microsoft.com/office/drawing/2014/main" id="{C14F692D-4562-421E-AAD5-58295F012B84}"/>
                    </a:ext>
                  </a:extLst>
                </p:cNvPr>
                <p:cNvGrpSpPr/>
                <p:nvPr/>
              </p:nvGrpSpPr>
              <p:grpSpPr bwMode="black">
                <a:xfrm>
                  <a:off x="4673640" y="1736214"/>
                  <a:ext cx="253920" cy="200159"/>
                  <a:chOff x="3358790" y="376388"/>
                  <a:chExt cx="1516063" cy="1195388"/>
                </a:xfrm>
                <a:grpFill/>
              </p:grpSpPr>
              <p:sp>
                <p:nvSpPr>
                  <p:cNvPr id="241" name="Freeform 26">
                    <a:extLst>
                      <a:ext uri="{FF2B5EF4-FFF2-40B4-BE49-F238E27FC236}">
                        <a16:creationId xmlns:a16="http://schemas.microsoft.com/office/drawing/2014/main" id="{7349C735-8CFF-4D0D-95A6-3E6856C93341}"/>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2" name="Freeform 27">
                    <a:extLst>
                      <a:ext uri="{FF2B5EF4-FFF2-40B4-BE49-F238E27FC236}">
                        <a16:creationId xmlns:a16="http://schemas.microsoft.com/office/drawing/2014/main" id="{A5DD8529-BAB6-41CF-B187-97A71FDE6A70}"/>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3" name="Freeform 28">
                    <a:extLst>
                      <a:ext uri="{FF2B5EF4-FFF2-40B4-BE49-F238E27FC236}">
                        <a16:creationId xmlns:a16="http://schemas.microsoft.com/office/drawing/2014/main" id="{86B4CB01-B3C4-4706-BD12-9B218F661B9C}"/>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4" name="Freeform 29">
                    <a:extLst>
                      <a:ext uri="{FF2B5EF4-FFF2-40B4-BE49-F238E27FC236}">
                        <a16:creationId xmlns:a16="http://schemas.microsoft.com/office/drawing/2014/main" id="{10D89AB6-1DC8-4CA2-90FF-7A6747FC411F}"/>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5" name="Oval 30">
                    <a:extLst>
                      <a:ext uri="{FF2B5EF4-FFF2-40B4-BE49-F238E27FC236}">
                        <a16:creationId xmlns:a16="http://schemas.microsoft.com/office/drawing/2014/main" id="{6A575F4D-E7D3-4536-934C-BD810250B99D}"/>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6" name="Oval 31">
                    <a:extLst>
                      <a:ext uri="{FF2B5EF4-FFF2-40B4-BE49-F238E27FC236}">
                        <a16:creationId xmlns:a16="http://schemas.microsoft.com/office/drawing/2014/main" id="{2208B318-D27E-4F05-A294-40AAF1B5BB1C}"/>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240" name="Donut 443">
                  <a:extLst>
                    <a:ext uri="{FF2B5EF4-FFF2-40B4-BE49-F238E27FC236}">
                      <a16:creationId xmlns:a16="http://schemas.microsoft.com/office/drawing/2014/main" id="{8F55CA5E-83D4-4FE3-B569-450B85A86A56}"/>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261" name="Group 260">
                <a:extLst>
                  <a:ext uri="{FF2B5EF4-FFF2-40B4-BE49-F238E27FC236}">
                    <a16:creationId xmlns:a16="http://schemas.microsoft.com/office/drawing/2014/main" id="{26758628-4790-474E-ADFB-B8164D5CCC69}"/>
                  </a:ext>
                </a:extLst>
              </p:cNvPr>
              <p:cNvGrpSpPr/>
              <p:nvPr/>
            </p:nvGrpSpPr>
            <p:grpSpPr>
              <a:xfrm>
                <a:off x="7429415" y="2402470"/>
                <a:ext cx="618833" cy="618833"/>
                <a:chOff x="3233165" y="1874357"/>
                <a:chExt cx="392110" cy="392110"/>
              </a:xfrm>
              <a:solidFill>
                <a:schemeClr val="tx1"/>
              </a:solidFill>
            </p:grpSpPr>
            <p:sp>
              <p:nvSpPr>
                <p:cNvPr id="262" name="Freeform 7">
                  <a:extLst>
                    <a:ext uri="{FF2B5EF4-FFF2-40B4-BE49-F238E27FC236}">
                      <a16:creationId xmlns:a16="http://schemas.microsoft.com/office/drawing/2014/main" id="{7AC1B760-2939-466D-AD97-E59AA2039057}"/>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63" name="Donut 480">
                  <a:extLst>
                    <a:ext uri="{FF2B5EF4-FFF2-40B4-BE49-F238E27FC236}">
                      <a16:creationId xmlns:a16="http://schemas.microsoft.com/office/drawing/2014/main" id="{C60CD4AF-25AF-4611-9093-85DF6840A8B4}"/>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266" name="Group 265">
                <a:extLst>
                  <a:ext uri="{FF2B5EF4-FFF2-40B4-BE49-F238E27FC236}">
                    <a16:creationId xmlns:a16="http://schemas.microsoft.com/office/drawing/2014/main" id="{BAF3AFD6-C12B-465B-A1E7-F84024D969C1}"/>
                  </a:ext>
                </a:extLst>
              </p:cNvPr>
              <p:cNvGrpSpPr/>
              <p:nvPr/>
            </p:nvGrpSpPr>
            <p:grpSpPr>
              <a:xfrm>
                <a:off x="7324507" y="3164041"/>
                <a:ext cx="618833" cy="618833"/>
                <a:chOff x="4179295" y="3183652"/>
                <a:chExt cx="392110" cy="392110"/>
              </a:xfrm>
              <a:solidFill>
                <a:schemeClr val="tx1"/>
              </a:solidFill>
            </p:grpSpPr>
            <p:sp>
              <p:nvSpPr>
                <p:cNvPr id="267" name="Freeform 15">
                  <a:extLst>
                    <a:ext uri="{FF2B5EF4-FFF2-40B4-BE49-F238E27FC236}">
                      <a16:creationId xmlns:a16="http://schemas.microsoft.com/office/drawing/2014/main" id="{E9B0FE1E-986D-43FA-98DD-45FF761F1E44}"/>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68" name="Donut 485">
                  <a:extLst>
                    <a:ext uri="{FF2B5EF4-FFF2-40B4-BE49-F238E27FC236}">
                      <a16:creationId xmlns:a16="http://schemas.microsoft.com/office/drawing/2014/main" id="{5C9D71FE-A543-45B4-91BC-1DAAAD44635C}"/>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278" name="Group 277">
                <a:extLst>
                  <a:ext uri="{FF2B5EF4-FFF2-40B4-BE49-F238E27FC236}">
                    <a16:creationId xmlns:a16="http://schemas.microsoft.com/office/drawing/2014/main" id="{78A5713F-4590-42EC-9F8E-CA4D363AAF54}"/>
                  </a:ext>
                </a:extLst>
              </p:cNvPr>
              <p:cNvGrpSpPr/>
              <p:nvPr/>
            </p:nvGrpSpPr>
            <p:grpSpPr>
              <a:xfrm>
                <a:off x="7145461" y="4642980"/>
                <a:ext cx="618833" cy="618833"/>
                <a:chOff x="4046256" y="2408118"/>
                <a:chExt cx="392110" cy="392110"/>
              </a:xfrm>
              <a:solidFill>
                <a:schemeClr val="tx1"/>
              </a:solidFill>
            </p:grpSpPr>
            <p:grpSp>
              <p:nvGrpSpPr>
                <p:cNvPr id="279" name="Group 142">
                  <a:extLst>
                    <a:ext uri="{FF2B5EF4-FFF2-40B4-BE49-F238E27FC236}">
                      <a16:creationId xmlns:a16="http://schemas.microsoft.com/office/drawing/2014/main" id="{FE00EFCF-C0B8-423E-BD2F-DE9ECA22FDE8}"/>
                    </a:ext>
                  </a:extLst>
                </p:cNvPr>
                <p:cNvGrpSpPr/>
                <p:nvPr/>
              </p:nvGrpSpPr>
              <p:grpSpPr bwMode="black">
                <a:xfrm>
                  <a:off x="4134994" y="2521400"/>
                  <a:ext cx="214635" cy="165546"/>
                  <a:chOff x="6673850" y="4338638"/>
                  <a:chExt cx="1403351" cy="1082675"/>
                </a:xfrm>
                <a:grpFill/>
              </p:grpSpPr>
              <p:sp>
                <p:nvSpPr>
                  <p:cNvPr id="281" name="Freeform 247">
                    <a:extLst>
                      <a:ext uri="{FF2B5EF4-FFF2-40B4-BE49-F238E27FC236}">
                        <a16:creationId xmlns:a16="http://schemas.microsoft.com/office/drawing/2014/main" id="{FE69395A-2A1A-4F8E-B906-66BF3DB4FF18}"/>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2" name="Freeform 248">
                    <a:extLst>
                      <a:ext uri="{FF2B5EF4-FFF2-40B4-BE49-F238E27FC236}">
                        <a16:creationId xmlns:a16="http://schemas.microsoft.com/office/drawing/2014/main" id="{B58121B0-C390-4CB2-96B5-325CA8A89337}"/>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3" name="Freeform 249">
                    <a:extLst>
                      <a:ext uri="{FF2B5EF4-FFF2-40B4-BE49-F238E27FC236}">
                        <a16:creationId xmlns:a16="http://schemas.microsoft.com/office/drawing/2014/main" id="{F4A01A81-D70B-412D-9F27-C7F8B2373A19}"/>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4" name="Oval 250">
                    <a:extLst>
                      <a:ext uri="{FF2B5EF4-FFF2-40B4-BE49-F238E27FC236}">
                        <a16:creationId xmlns:a16="http://schemas.microsoft.com/office/drawing/2014/main" id="{0F5DDD7F-3CBD-4880-B7A3-2920394B6A61}"/>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5" name="Freeform 251">
                    <a:extLst>
                      <a:ext uri="{FF2B5EF4-FFF2-40B4-BE49-F238E27FC236}">
                        <a16:creationId xmlns:a16="http://schemas.microsoft.com/office/drawing/2014/main" id="{C71E2D9F-0D3B-4AC6-9147-4CF0D868723E}"/>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6" name="Freeform 252">
                    <a:extLst>
                      <a:ext uri="{FF2B5EF4-FFF2-40B4-BE49-F238E27FC236}">
                        <a16:creationId xmlns:a16="http://schemas.microsoft.com/office/drawing/2014/main" id="{0D814AB4-F8BB-432D-8C02-284E76449A99}"/>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7" name="Freeform 253">
                    <a:extLst>
                      <a:ext uri="{FF2B5EF4-FFF2-40B4-BE49-F238E27FC236}">
                        <a16:creationId xmlns:a16="http://schemas.microsoft.com/office/drawing/2014/main" id="{D52941DE-5C27-43DB-961D-9EF29C935BAB}"/>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8" name="Oval 254">
                    <a:extLst>
                      <a:ext uri="{FF2B5EF4-FFF2-40B4-BE49-F238E27FC236}">
                        <a16:creationId xmlns:a16="http://schemas.microsoft.com/office/drawing/2014/main" id="{6BF0E7FB-EA0A-432C-9D32-B1654D4DB746}"/>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9" name="Freeform 255">
                    <a:extLst>
                      <a:ext uri="{FF2B5EF4-FFF2-40B4-BE49-F238E27FC236}">
                        <a16:creationId xmlns:a16="http://schemas.microsoft.com/office/drawing/2014/main" id="{052BE8FE-E770-4ABB-A46A-C150B5613468}"/>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90" name="Freeform 256">
                    <a:extLst>
                      <a:ext uri="{FF2B5EF4-FFF2-40B4-BE49-F238E27FC236}">
                        <a16:creationId xmlns:a16="http://schemas.microsoft.com/office/drawing/2014/main" id="{3E8C538D-284C-47A0-8539-4547E9582EF7}"/>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91" name="Freeform 257">
                    <a:extLst>
                      <a:ext uri="{FF2B5EF4-FFF2-40B4-BE49-F238E27FC236}">
                        <a16:creationId xmlns:a16="http://schemas.microsoft.com/office/drawing/2014/main" id="{0A1A903D-C116-46F1-ADEF-E2A5F8422DB2}"/>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280" name="Donut 497">
                  <a:extLst>
                    <a:ext uri="{FF2B5EF4-FFF2-40B4-BE49-F238E27FC236}">
                      <a16:creationId xmlns:a16="http://schemas.microsoft.com/office/drawing/2014/main" id="{1B204E64-322E-4C6C-B565-430D96FD3EA4}"/>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293" name="Freeform 14">
                <a:extLst>
                  <a:ext uri="{FF2B5EF4-FFF2-40B4-BE49-F238E27FC236}">
                    <a16:creationId xmlns:a16="http://schemas.microsoft.com/office/drawing/2014/main" id="{532A95E3-BA65-447F-9D6F-0FA035D03ACF}"/>
                  </a:ext>
                </a:extLst>
              </p:cNvPr>
              <p:cNvSpPr>
                <a:spLocks noEditPoints="1"/>
              </p:cNvSpPr>
              <p:nvPr/>
            </p:nvSpPr>
            <p:spPr bwMode="black">
              <a:xfrm>
                <a:off x="7249284" y="3913605"/>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grpSp>
            <p:nvGrpSpPr>
              <p:cNvPr id="296" name="Group 295">
                <a:extLst>
                  <a:ext uri="{FF2B5EF4-FFF2-40B4-BE49-F238E27FC236}">
                    <a16:creationId xmlns:a16="http://schemas.microsoft.com/office/drawing/2014/main" id="{12B48276-0C81-452C-9EC3-3D58D00F7BB7}"/>
                  </a:ext>
                </a:extLst>
              </p:cNvPr>
              <p:cNvGrpSpPr/>
              <p:nvPr/>
            </p:nvGrpSpPr>
            <p:grpSpPr>
              <a:xfrm>
                <a:off x="7979651" y="4412247"/>
                <a:ext cx="618833" cy="618833"/>
                <a:chOff x="4604545" y="1640238"/>
                <a:chExt cx="392110" cy="392110"/>
              </a:xfrm>
              <a:solidFill>
                <a:schemeClr val="tx1"/>
              </a:solidFill>
            </p:grpSpPr>
            <p:grpSp>
              <p:nvGrpSpPr>
                <p:cNvPr id="297" name="Group 36">
                  <a:extLst>
                    <a:ext uri="{FF2B5EF4-FFF2-40B4-BE49-F238E27FC236}">
                      <a16:creationId xmlns:a16="http://schemas.microsoft.com/office/drawing/2014/main" id="{63FEF375-CC91-416E-A405-C7F5B0E600E7}"/>
                    </a:ext>
                  </a:extLst>
                </p:cNvPr>
                <p:cNvGrpSpPr/>
                <p:nvPr/>
              </p:nvGrpSpPr>
              <p:grpSpPr bwMode="black">
                <a:xfrm>
                  <a:off x="4673640" y="1736214"/>
                  <a:ext cx="253920" cy="200159"/>
                  <a:chOff x="3358790" y="376388"/>
                  <a:chExt cx="1516063" cy="1195388"/>
                </a:xfrm>
                <a:grpFill/>
              </p:grpSpPr>
              <p:sp>
                <p:nvSpPr>
                  <p:cNvPr id="299" name="Freeform 26">
                    <a:extLst>
                      <a:ext uri="{FF2B5EF4-FFF2-40B4-BE49-F238E27FC236}">
                        <a16:creationId xmlns:a16="http://schemas.microsoft.com/office/drawing/2014/main" id="{D29860D4-2FF7-4A94-A722-9CB0030D42EE}"/>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0" name="Freeform 27">
                    <a:extLst>
                      <a:ext uri="{FF2B5EF4-FFF2-40B4-BE49-F238E27FC236}">
                        <a16:creationId xmlns:a16="http://schemas.microsoft.com/office/drawing/2014/main" id="{D5FF656B-FD0B-455F-838D-024228DD2987}"/>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1" name="Freeform 28">
                    <a:extLst>
                      <a:ext uri="{FF2B5EF4-FFF2-40B4-BE49-F238E27FC236}">
                        <a16:creationId xmlns:a16="http://schemas.microsoft.com/office/drawing/2014/main" id="{AC4F50CA-5EA9-492F-8C41-76F79FD25D46}"/>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2" name="Freeform 29">
                    <a:extLst>
                      <a:ext uri="{FF2B5EF4-FFF2-40B4-BE49-F238E27FC236}">
                        <a16:creationId xmlns:a16="http://schemas.microsoft.com/office/drawing/2014/main" id="{C9CFE446-71AC-4D5A-BB67-07393D1762C5}"/>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3" name="Oval 30">
                    <a:extLst>
                      <a:ext uri="{FF2B5EF4-FFF2-40B4-BE49-F238E27FC236}">
                        <a16:creationId xmlns:a16="http://schemas.microsoft.com/office/drawing/2014/main" id="{DD44D56C-6B86-4D1B-8FE7-FAD274578F0C}"/>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4" name="Oval 31">
                    <a:extLst>
                      <a:ext uri="{FF2B5EF4-FFF2-40B4-BE49-F238E27FC236}">
                        <a16:creationId xmlns:a16="http://schemas.microsoft.com/office/drawing/2014/main" id="{7617226C-9FE6-4104-A7FF-4E9CCDD58560}"/>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298" name="Donut 443">
                  <a:extLst>
                    <a:ext uri="{FF2B5EF4-FFF2-40B4-BE49-F238E27FC236}">
                      <a16:creationId xmlns:a16="http://schemas.microsoft.com/office/drawing/2014/main" id="{83F1A9FC-BDCC-4644-B406-E8BC98FB2D2C}"/>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05" name="Group 304">
                <a:extLst>
                  <a:ext uri="{FF2B5EF4-FFF2-40B4-BE49-F238E27FC236}">
                    <a16:creationId xmlns:a16="http://schemas.microsoft.com/office/drawing/2014/main" id="{7B784F5D-5B7A-4662-9F4C-D6CC378F3941}"/>
                  </a:ext>
                </a:extLst>
              </p:cNvPr>
              <p:cNvGrpSpPr/>
              <p:nvPr/>
            </p:nvGrpSpPr>
            <p:grpSpPr>
              <a:xfrm>
                <a:off x="4037411" y="3306550"/>
                <a:ext cx="618833" cy="618833"/>
                <a:chOff x="4604545" y="1640238"/>
                <a:chExt cx="392110" cy="392110"/>
              </a:xfrm>
              <a:solidFill>
                <a:schemeClr val="tx1"/>
              </a:solidFill>
            </p:grpSpPr>
            <p:grpSp>
              <p:nvGrpSpPr>
                <p:cNvPr id="306" name="Group 36">
                  <a:extLst>
                    <a:ext uri="{FF2B5EF4-FFF2-40B4-BE49-F238E27FC236}">
                      <a16:creationId xmlns:a16="http://schemas.microsoft.com/office/drawing/2014/main" id="{A1C5E53C-BC19-4ADA-86B9-3866704EF584}"/>
                    </a:ext>
                  </a:extLst>
                </p:cNvPr>
                <p:cNvGrpSpPr/>
                <p:nvPr/>
              </p:nvGrpSpPr>
              <p:grpSpPr bwMode="black">
                <a:xfrm>
                  <a:off x="4673640" y="1736214"/>
                  <a:ext cx="253920" cy="200159"/>
                  <a:chOff x="3358790" y="376388"/>
                  <a:chExt cx="1516063" cy="1195388"/>
                </a:xfrm>
                <a:grpFill/>
              </p:grpSpPr>
              <p:sp>
                <p:nvSpPr>
                  <p:cNvPr id="308" name="Freeform 26">
                    <a:extLst>
                      <a:ext uri="{FF2B5EF4-FFF2-40B4-BE49-F238E27FC236}">
                        <a16:creationId xmlns:a16="http://schemas.microsoft.com/office/drawing/2014/main" id="{8198C7FD-4EEC-4132-A295-B78B40F7F133}"/>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9" name="Freeform 27">
                    <a:extLst>
                      <a:ext uri="{FF2B5EF4-FFF2-40B4-BE49-F238E27FC236}">
                        <a16:creationId xmlns:a16="http://schemas.microsoft.com/office/drawing/2014/main" id="{890C84B5-66D3-4BF3-85B3-AEF1F784685A}"/>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0" name="Freeform 28">
                    <a:extLst>
                      <a:ext uri="{FF2B5EF4-FFF2-40B4-BE49-F238E27FC236}">
                        <a16:creationId xmlns:a16="http://schemas.microsoft.com/office/drawing/2014/main" id="{BFFFC12E-010F-440B-9F23-18677615F464}"/>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1" name="Freeform 29">
                    <a:extLst>
                      <a:ext uri="{FF2B5EF4-FFF2-40B4-BE49-F238E27FC236}">
                        <a16:creationId xmlns:a16="http://schemas.microsoft.com/office/drawing/2014/main" id="{CCF22D2A-01F5-4D85-8B83-930DF529DA79}"/>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2" name="Oval 30">
                    <a:extLst>
                      <a:ext uri="{FF2B5EF4-FFF2-40B4-BE49-F238E27FC236}">
                        <a16:creationId xmlns:a16="http://schemas.microsoft.com/office/drawing/2014/main" id="{0181EF07-D6D0-437A-88D0-D754955F0BDC}"/>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3" name="Oval 31">
                    <a:extLst>
                      <a:ext uri="{FF2B5EF4-FFF2-40B4-BE49-F238E27FC236}">
                        <a16:creationId xmlns:a16="http://schemas.microsoft.com/office/drawing/2014/main" id="{E53ABF7A-8D7A-4EE3-A915-CFA229F1FE1A}"/>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07" name="Donut 443">
                  <a:extLst>
                    <a:ext uri="{FF2B5EF4-FFF2-40B4-BE49-F238E27FC236}">
                      <a16:creationId xmlns:a16="http://schemas.microsoft.com/office/drawing/2014/main" id="{06CED3FC-CD11-4ACC-A960-9F80BC6BB0CC}"/>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14" name="Group 313">
                <a:extLst>
                  <a:ext uri="{FF2B5EF4-FFF2-40B4-BE49-F238E27FC236}">
                    <a16:creationId xmlns:a16="http://schemas.microsoft.com/office/drawing/2014/main" id="{39665912-2ACC-4841-9EAA-2CDA97FAE38C}"/>
                  </a:ext>
                </a:extLst>
              </p:cNvPr>
              <p:cNvGrpSpPr/>
              <p:nvPr/>
            </p:nvGrpSpPr>
            <p:grpSpPr>
              <a:xfrm>
                <a:off x="5286174" y="4900280"/>
                <a:ext cx="618833" cy="618833"/>
                <a:chOff x="3233165" y="1874357"/>
                <a:chExt cx="392110" cy="392110"/>
              </a:xfrm>
              <a:solidFill>
                <a:schemeClr val="tx1"/>
              </a:solidFill>
            </p:grpSpPr>
            <p:sp>
              <p:nvSpPr>
                <p:cNvPr id="315" name="Freeform 7">
                  <a:extLst>
                    <a:ext uri="{FF2B5EF4-FFF2-40B4-BE49-F238E27FC236}">
                      <a16:creationId xmlns:a16="http://schemas.microsoft.com/office/drawing/2014/main" id="{A44CB8E8-3DBF-49DE-A3D6-DE3D14C5DC96}"/>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6" name="Donut 480">
                  <a:extLst>
                    <a:ext uri="{FF2B5EF4-FFF2-40B4-BE49-F238E27FC236}">
                      <a16:creationId xmlns:a16="http://schemas.microsoft.com/office/drawing/2014/main" id="{24C04337-D1BD-447D-988E-0E631C6955E7}"/>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17" name="Group 316">
                <a:extLst>
                  <a:ext uri="{FF2B5EF4-FFF2-40B4-BE49-F238E27FC236}">
                    <a16:creationId xmlns:a16="http://schemas.microsoft.com/office/drawing/2014/main" id="{F25C34E3-D826-43FF-AF56-18950521B821}"/>
                  </a:ext>
                </a:extLst>
              </p:cNvPr>
              <p:cNvGrpSpPr/>
              <p:nvPr/>
            </p:nvGrpSpPr>
            <p:grpSpPr>
              <a:xfrm>
                <a:off x="3623503" y="1834801"/>
                <a:ext cx="618833" cy="618833"/>
                <a:chOff x="3233165" y="1874357"/>
                <a:chExt cx="392110" cy="392110"/>
              </a:xfrm>
              <a:solidFill>
                <a:schemeClr val="tx1"/>
              </a:solidFill>
            </p:grpSpPr>
            <p:sp>
              <p:nvSpPr>
                <p:cNvPr id="318" name="Freeform 7">
                  <a:extLst>
                    <a:ext uri="{FF2B5EF4-FFF2-40B4-BE49-F238E27FC236}">
                      <a16:creationId xmlns:a16="http://schemas.microsoft.com/office/drawing/2014/main" id="{AD596DCC-2036-4B90-B5F6-570667237FFA}"/>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9" name="Donut 480">
                  <a:extLst>
                    <a:ext uri="{FF2B5EF4-FFF2-40B4-BE49-F238E27FC236}">
                      <a16:creationId xmlns:a16="http://schemas.microsoft.com/office/drawing/2014/main" id="{81092485-9CD5-4D53-A462-22311408E9AB}"/>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0" name="Group 319">
                <a:extLst>
                  <a:ext uri="{FF2B5EF4-FFF2-40B4-BE49-F238E27FC236}">
                    <a16:creationId xmlns:a16="http://schemas.microsoft.com/office/drawing/2014/main" id="{20A2C173-61CB-4BF1-B7A7-B9EA8388CC0D}"/>
                  </a:ext>
                </a:extLst>
              </p:cNvPr>
              <p:cNvGrpSpPr/>
              <p:nvPr/>
            </p:nvGrpSpPr>
            <p:grpSpPr>
              <a:xfrm>
                <a:off x="5995646" y="2236230"/>
                <a:ext cx="618833" cy="618833"/>
                <a:chOff x="3233165" y="1874357"/>
                <a:chExt cx="392110" cy="392110"/>
              </a:xfrm>
              <a:solidFill>
                <a:schemeClr val="tx1"/>
              </a:solidFill>
            </p:grpSpPr>
            <p:sp>
              <p:nvSpPr>
                <p:cNvPr id="321" name="Freeform 7">
                  <a:extLst>
                    <a:ext uri="{FF2B5EF4-FFF2-40B4-BE49-F238E27FC236}">
                      <a16:creationId xmlns:a16="http://schemas.microsoft.com/office/drawing/2014/main" id="{D7D80FDE-CE2A-45CA-B2D6-D77CD16634A6}"/>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22" name="Donut 480">
                  <a:extLst>
                    <a:ext uri="{FF2B5EF4-FFF2-40B4-BE49-F238E27FC236}">
                      <a16:creationId xmlns:a16="http://schemas.microsoft.com/office/drawing/2014/main" id="{F00FDD25-63A3-4134-BC13-6E29EF20C668}"/>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3" name="Group 322">
                <a:extLst>
                  <a:ext uri="{FF2B5EF4-FFF2-40B4-BE49-F238E27FC236}">
                    <a16:creationId xmlns:a16="http://schemas.microsoft.com/office/drawing/2014/main" id="{3F483B81-B47F-4CE8-AF7C-D4B39E4D7246}"/>
                  </a:ext>
                </a:extLst>
              </p:cNvPr>
              <p:cNvGrpSpPr/>
              <p:nvPr/>
            </p:nvGrpSpPr>
            <p:grpSpPr>
              <a:xfrm>
                <a:off x="4422410" y="3909011"/>
                <a:ext cx="618833" cy="618833"/>
                <a:chOff x="3233165" y="1874357"/>
                <a:chExt cx="392110" cy="392110"/>
              </a:xfrm>
              <a:solidFill>
                <a:schemeClr val="tx1"/>
              </a:solidFill>
            </p:grpSpPr>
            <p:sp>
              <p:nvSpPr>
                <p:cNvPr id="324" name="Freeform 7">
                  <a:extLst>
                    <a:ext uri="{FF2B5EF4-FFF2-40B4-BE49-F238E27FC236}">
                      <a16:creationId xmlns:a16="http://schemas.microsoft.com/office/drawing/2014/main" id="{160D355A-AB20-4415-8A58-9B9A62D8DB30}"/>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25" name="Donut 480">
                  <a:extLst>
                    <a:ext uri="{FF2B5EF4-FFF2-40B4-BE49-F238E27FC236}">
                      <a16:creationId xmlns:a16="http://schemas.microsoft.com/office/drawing/2014/main" id="{6A1FB0CC-0CBB-40D8-B13C-926CBC11D731}"/>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6" name="Group 325">
                <a:extLst>
                  <a:ext uri="{FF2B5EF4-FFF2-40B4-BE49-F238E27FC236}">
                    <a16:creationId xmlns:a16="http://schemas.microsoft.com/office/drawing/2014/main" id="{234F93B9-9DE0-4B61-987F-EA5058A5F81F}"/>
                  </a:ext>
                </a:extLst>
              </p:cNvPr>
              <p:cNvGrpSpPr/>
              <p:nvPr/>
            </p:nvGrpSpPr>
            <p:grpSpPr>
              <a:xfrm>
                <a:off x="5737590" y="3705887"/>
                <a:ext cx="618833" cy="618833"/>
                <a:chOff x="4179295" y="3183652"/>
                <a:chExt cx="392110" cy="392110"/>
              </a:xfrm>
              <a:solidFill>
                <a:schemeClr val="tx1"/>
              </a:solidFill>
            </p:grpSpPr>
            <p:sp>
              <p:nvSpPr>
                <p:cNvPr id="327" name="Freeform 15">
                  <a:extLst>
                    <a:ext uri="{FF2B5EF4-FFF2-40B4-BE49-F238E27FC236}">
                      <a16:creationId xmlns:a16="http://schemas.microsoft.com/office/drawing/2014/main" id="{ADEFD932-79C6-407A-934B-107917D0AA7B}"/>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28" name="Donut 485">
                  <a:extLst>
                    <a:ext uri="{FF2B5EF4-FFF2-40B4-BE49-F238E27FC236}">
                      <a16:creationId xmlns:a16="http://schemas.microsoft.com/office/drawing/2014/main" id="{E58A68A3-9FA6-4290-B423-00B7AF66A5FA}"/>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9" name="Group 328">
                <a:extLst>
                  <a:ext uri="{FF2B5EF4-FFF2-40B4-BE49-F238E27FC236}">
                    <a16:creationId xmlns:a16="http://schemas.microsoft.com/office/drawing/2014/main" id="{815EF401-4468-419B-AB5A-0F63DAE64DEF}"/>
                  </a:ext>
                </a:extLst>
              </p:cNvPr>
              <p:cNvGrpSpPr/>
              <p:nvPr/>
            </p:nvGrpSpPr>
            <p:grpSpPr>
              <a:xfrm>
                <a:off x="3622088" y="2693587"/>
                <a:ext cx="618833" cy="618833"/>
                <a:chOff x="4179295" y="3183652"/>
                <a:chExt cx="392110" cy="392110"/>
              </a:xfrm>
              <a:solidFill>
                <a:schemeClr val="tx1"/>
              </a:solidFill>
            </p:grpSpPr>
            <p:sp>
              <p:nvSpPr>
                <p:cNvPr id="330" name="Freeform 15">
                  <a:extLst>
                    <a:ext uri="{FF2B5EF4-FFF2-40B4-BE49-F238E27FC236}">
                      <a16:creationId xmlns:a16="http://schemas.microsoft.com/office/drawing/2014/main" id="{10D62EDE-1F02-41A2-B9B2-CD262AE2F29F}"/>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31" name="Donut 485">
                  <a:extLst>
                    <a:ext uri="{FF2B5EF4-FFF2-40B4-BE49-F238E27FC236}">
                      <a16:creationId xmlns:a16="http://schemas.microsoft.com/office/drawing/2014/main" id="{8A51117B-8E46-4954-A1A8-54F50D957776}"/>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32" name="Group 331">
                <a:extLst>
                  <a:ext uri="{FF2B5EF4-FFF2-40B4-BE49-F238E27FC236}">
                    <a16:creationId xmlns:a16="http://schemas.microsoft.com/office/drawing/2014/main" id="{28ABF538-D179-4F2B-9F5F-4B761E73E22D}"/>
                  </a:ext>
                </a:extLst>
              </p:cNvPr>
              <p:cNvGrpSpPr/>
              <p:nvPr/>
            </p:nvGrpSpPr>
            <p:grpSpPr>
              <a:xfrm>
                <a:off x="4473696" y="1921375"/>
                <a:ext cx="618833" cy="618833"/>
                <a:chOff x="4179295" y="3183652"/>
                <a:chExt cx="392110" cy="392110"/>
              </a:xfrm>
              <a:solidFill>
                <a:schemeClr val="tx1"/>
              </a:solidFill>
            </p:grpSpPr>
            <p:sp>
              <p:nvSpPr>
                <p:cNvPr id="333" name="Freeform 15">
                  <a:extLst>
                    <a:ext uri="{FF2B5EF4-FFF2-40B4-BE49-F238E27FC236}">
                      <a16:creationId xmlns:a16="http://schemas.microsoft.com/office/drawing/2014/main" id="{CF47162B-5026-411D-86CA-C3ECFD48FBE2}"/>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34" name="Donut 485">
                  <a:extLst>
                    <a:ext uri="{FF2B5EF4-FFF2-40B4-BE49-F238E27FC236}">
                      <a16:creationId xmlns:a16="http://schemas.microsoft.com/office/drawing/2014/main" id="{03191542-AE85-4421-B646-6339E8ADFD59}"/>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335" name="Freeform 14">
                <a:extLst>
                  <a:ext uri="{FF2B5EF4-FFF2-40B4-BE49-F238E27FC236}">
                    <a16:creationId xmlns:a16="http://schemas.microsoft.com/office/drawing/2014/main" id="{6646B510-240A-40FE-8207-50D56C3742A9}"/>
                  </a:ext>
                </a:extLst>
              </p:cNvPr>
              <p:cNvSpPr>
                <a:spLocks noEditPoints="1"/>
              </p:cNvSpPr>
              <p:nvPr/>
            </p:nvSpPr>
            <p:spPr bwMode="black">
              <a:xfrm>
                <a:off x="4877596" y="3332091"/>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336" name="Freeform 14">
                <a:extLst>
                  <a:ext uri="{FF2B5EF4-FFF2-40B4-BE49-F238E27FC236}">
                    <a16:creationId xmlns:a16="http://schemas.microsoft.com/office/drawing/2014/main" id="{76D12951-F942-425F-A5BB-E87D188FA814}"/>
                  </a:ext>
                </a:extLst>
              </p:cNvPr>
              <p:cNvSpPr>
                <a:spLocks noEditPoints="1"/>
              </p:cNvSpPr>
              <p:nvPr/>
            </p:nvSpPr>
            <p:spPr bwMode="black">
              <a:xfrm>
                <a:off x="4411819" y="2633709"/>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337" name="Freeform 14">
                <a:extLst>
                  <a:ext uri="{FF2B5EF4-FFF2-40B4-BE49-F238E27FC236}">
                    <a16:creationId xmlns:a16="http://schemas.microsoft.com/office/drawing/2014/main" id="{4F7D9A84-44F0-4F6C-8199-74275AD7FC02}"/>
                  </a:ext>
                </a:extLst>
              </p:cNvPr>
              <p:cNvSpPr>
                <a:spLocks noEditPoints="1"/>
              </p:cNvSpPr>
              <p:nvPr/>
            </p:nvSpPr>
            <p:spPr bwMode="black">
              <a:xfrm>
                <a:off x="6634276" y="1867241"/>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338" name="Freeform 14">
                <a:extLst>
                  <a:ext uri="{FF2B5EF4-FFF2-40B4-BE49-F238E27FC236}">
                    <a16:creationId xmlns:a16="http://schemas.microsoft.com/office/drawing/2014/main" id="{DE52D3C4-7C41-4FB1-9A76-AC252E0D0388}"/>
                  </a:ext>
                </a:extLst>
              </p:cNvPr>
              <p:cNvSpPr>
                <a:spLocks noEditPoints="1"/>
              </p:cNvSpPr>
              <p:nvPr/>
            </p:nvSpPr>
            <p:spPr bwMode="black">
              <a:xfrm>
                <a:off x="3554710" y="3855616"/>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339" name="Freeform 14">
                <a:extLst>
                  <a:ext uri="{FF2B5EF4-FFF2-40B4-BE49-F238E27FC236}">
                    <a16:creationId xmlns:a16="http://schemas.microsoft.com/office/drawing/2014/main" id="{AA5C0001-D25F-476D-8EAF-0A574DE01199}"/>
                  </a:ext>
                </a:extLst>
              </p:cNvPr>
              <p:cNvSpPr>
                <a:spLocks noEditPoints="1"/>
              </p:cNvSpPr>
              <p:nvPr/>
            </p:nvSpPr>
            <p:spPr bwMode="black">
              <a:xfrm>
                <a:off x="5922851" y="4465928"/>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grpSp>
            <p:nvGrpSpPr>
              <p:cNvPr id="340" name="Group 339">
                <a:extLst>
                  <a:ext uri="{FF2B5EF4-FFF2-40B4-BE49-F238E27FC236}">
                    <a16:creationId xmlns:a16="http://schemas.microsoft.com/office/drawing/2014/main" id="{C7DCE011-1454-4628-A9EC-5D7E4420348E}"/>
                  </a:ext>
                </a:extLst>
              </p:cNvPr>
              <p:cNvGrpSpPr/>
              <p:nvPr/>
            </p:nvGrpSpPr>
            <p:grpSpPr>
              <a:xfrm>
                <a:off x="6701535" y="2732154"/>
                <a:ext cx="618833" cy="618832"/>
                <a:chOff x="4604545" y="1640238"/>
                <a:chExt cx="392110" cy="392110"/>
              </a:xfrm>
              <a:solidFill>
                <a:schemeClr val="tx1"/>
              </a:solidFill>
            </p:grpSpPr>
            <p:grpSp>
              <p:nvGrpSpPr>
                <p:cNvPr id="341" name="Group 36">
                  <a:extLst>
                    <a:ext uri="{FF2B5EF4-FFF2-40B4-BE49-F238E27FC236}">
                      <a16:creationId xmlns:a16="http://schemas.microsoft.com/office/drawing/2014/main" id="{6E7B0124-8508-45E1-BB64-90DFE07AF519}"/>
                    </a:ext>
                  </a:extLst>
                </p:cNvPr>
                <p:cNvGrpSpPr/>
                <p:nvPr/>
              </p:nvGrpSpPr>
              <p:grpSpPr bwMode="black">
                <a:xfrm>
                  <a:off x="4673640" y="1736214"/>
                  <a:ext cx="253920" cy="200159"/>
                  <a:chOff x="3358790" y="376388"/>
                  <a:chExt cx="1516063" cy="1195388"/>
                </a:xfrm>
                <a:grpFill/>
              </p:grpSpPr>
              <p:sp>
                <p:nvSpPr>
                  <p:cNvPr id="343" name="Freeform 26">
                    <a:extLst>
                      <a:ext uri="{FF2B5EF4-FFF2-40B4-BE49-F238E27FC236}">
                        <a16:creationId xmlns:a16="http://schemas.microsoft.com/office/drawing/2014/main" id="{348D2FC7-5B32-45E0-9A2E-592F4B82561D}"/>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4" name="Freeform 27">
                    <a:extLst>
                      <a:ext uri="{FF2B5EF4-FFF2-40B4-BE49-F238E27FC236}">
                        <a16:creationId xmlns:a16="http://schemas.microsoft.com/office/drawing/2014/main" id="{C85C2B8B-3B89-493B-A72D-DDB91A3F627B}"/>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5" name="Freeform 28">
                    <a:extLst>
                      <a:ext uri="{FF2B5EF4-FFF2-40B4-BE49-F238E27FC236}">
                        <a16:creationId xmlns:a16="http://schemas.microsoft.com/office/drawing/2014/main" id="{AC137D3D-B911-4286-AA08-F6C6B7CEBEC6}"/>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6" name="Freeform 29">
                    <a:extLst>
                      <a:ext uri="{FF2B5EF4-FFF2-40B4-BE49-F238E27FC236}">
                        <a16:creationId xmlns:a16="http://schemas.microsoft.com/office/drawing/2014/main" id="{4B9B8AE9-CEC9-44A0-87A3-4B6DFDCF74BF}"/>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7" name="Oval 30">
                    <a:extLst>
                      <a:ext uri="{FF2B5EF4-FFF2-40B4-BE49-F238E27FC236}">
                        <a16:creationId xmlns:a16="http://schemas.microsoft.com/office/drawing/2014/main" id="{10885AD9-8B36-4C8D-8CB1-F6C930F6C017}"/>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8" name="Oval 31">
                    <a:extLst>
                      <a:ext uri="{FF2B5EF4-FFF2-40B4-BE49-F238E27FC236}">
                        <a16:creationId xmlns:a16="http://schemas.microsoft.com/office/drawing/2014/main" id="{C8FAF53D-9F5A-497D-BC60-55FCA4DE46D4}"/>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42" name="Donut 443">
                  <a:extLst>
                    <a:ext uri="{FF2B5EF4-FFF2-40B4-BE49-F238E27FC236}">
                      <a16:creationId xmlns:a16="http://schemas.microsoft.com/office/drawing/2014/main" id="{9072A560-9FD9-4087-9F87-389F916F0E59}"/>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49" name="Group 348">
                <a:extLst>
                  <a:ext uri="{FF2B5EF4-FFF2-40B4-BE49-F238E27FC236}">
                    <a16:creationId xmlns:a16="http://schemas.microsoft.com/office/drawing/2014/main" id="{91963C04-4D19-4D2D-9938-9A487D24B43A}"/>
                  </a:ext>
                </a:extLst>
              </p:cNvPr>
              <p:cNvGrpSpPr/>
              <p:nvPr/>
            </p:nvGrpSpPr>
            <p:grpSpPr>
              <a:xfrm>
                <a:off x="7941024" y="3573240"/>
                <a:ext cx="618833" cy="618833"/>
                <a:chOff x="4604545" y="1640238"/>
                <a:chExt cx="392110" cy="392110"/>
              </a:xfrm>
              <a:solidFill>
                <a:schemeClr val="tx1"/>
              </a:solidFill>
            </p:grpSpPr>
            <p:grpSp>
              <p:nvGrpSpPr>
                <p:cNvPr id="350" name="Group 36">
                  <a:extLst>
                    <a:ext uri="{FF2B5EF4-FFF2-40B4-BE49-F238E27FC236}">
                      <a16:creationId xmlns:a16="http://schemas.microsoft.com/office/drawing/2014/main" id="{D1A99A14-6E5D-47E9-A977-D1678B2B029F}"/>
                    </a:ext>
                  </a:extLst>
                </p:cNvPr>
                <p:cNvGrpSpPr/>
                <p:nvPr/>
              </p:nvGrpSpPr>
              <p:grpSpPr bwMode="black">
                <a:xfrm>
                  <a:off x="4673640" y="1736214"/>
                  <a:ext cx="253920" cy="200159"/>
                  <a:chOff x="3358790" y="376388"/>
                  <a:chExt cx="1516063" cy="1195388"/>
                </a:xfrm>
                <a:grpFill/>
              </p:grpSpPr>
              <p:sp>
                <p:nvSpPr>
                  <p:cNvPr id="352" name="Freeform 26">
                    <a:extLst>
                      <a:ext uri="{FF2B5EF4-FFF2-40B4-BE49-F238E27FC236}">
                        <a16:creationId xmlns:a16="http://schemas.microsoft.com/office/drawing/2014/main" id="{8F87CC8C-230D-4176-86D0-5ACA76529FBE}"/>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3" name="Freeform 27">
                    <a:extLst>
                      <a:ext uri="{FF2B5EF4-FFF2-40B4-BE49-F238E27FC236}">
                        <a16:creationId xmlns:a16="http://schemas.microsoft.com/office/drawing/2014/main" id="{D3F0FECB-A27E-4EC2-92BC-687DEF58DED8}"/>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4" name="Freeform 28">
                    <a:extLst>
                      <a:ext uri="{FF2B5EF4-FFF2-40B4-BE49-F238E27FC236}">
                        <a16:creationId xmlns:a16="http://schemas.microsoft.com/office/drawing/2014/main" id="{1A838C38-F2FE-4D94-8D64-D153B2335E24}"/>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5" name="Freeform 29">
                    <a:extLst>
                      <a:ext uri="{FF2B5EF4-FFF2-40B4-BE49-F238E27FC236}">
                        <a16:creationId xmlns:a16="http://schemas.microsoft.com/office/drawing/2014/main" id="{F17A5963-8AD3-4E6A-8CEF-F2397C8614B1}"/>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6" name="Oval 30">
                    <a:extLst>
                      <a:ext uri="{FF2B5EF4-FFF2-40B4-BE49-F238E27FC236}">
                        <a16:creationId xmlns:a16="http://schemas.microsoft.com/office/drawing/2014/main" id="{A5C1F78B-F3EA-444C-B184-A79739EEE4E0}"/>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7" name="Oval 31">
                    <a:extLst>
                      <a:ext uri="{FF2B5EF4-FFF2-40B4-BE49-F238E27FC236}">
                        <a16:creationId xmlns:a16="http://schemas.microsoft.com/office/drawing/2014/main" id="{997963D7-6238-40E2-B8FC-7BF78EA4FC6F}"/>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51" name="Donut 443">
                  <a:extLst>
                    <a:ext uri="{FF2B5EF4-FFF2-40B4-BE49-F238E27FC236}">
                      <a16:creationId xmlns:a16="http://schemas.microsoft.com/office/drawing/2014/main" id="{A7DE08C8-754A-429A-A8B1-FF628B08E6F9}"/>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58" name="Group 357">
                <a:extLst>
                  <a:ext uri="{FF2B5EF4-FFF2-40B4-BE49-F238E27FC236}">
                    <a16:creationId xmlns:a16="http://schemas.microsoft.com/office/drawing/2014/main" id="{3B38D013-3F7D-40CA-8C30-F425BD96AB5E}"/>
                  </a:ext>
                </a:extLst>
              </p:cNvPr>
              <p:cNvGrpSpPr/>
              <p:nvPr/>
            </p:nvGrpSpPr>
            <p:grpSpPr>
              <a:xfrm>
                <a:off x="4606414" y="4691853"/>
                <a:ext cx="618833" cy="618833"/>
                <a:chOff x="4604545" y="1640238"/>
                <a:chExt cx="392110" cy="392110"/>
              </a:xfrm>
              <a:solidFill>
                <a:schemeClr val="tx1"/>
              </a:solidFill>
            </p:grpSpPr>
            <p:grpSp>
              <p:nvGrpSpPr>
                <p:cNvPr id="359" name="Group 36">
                  <a:extLst>
                    <a:ext uri="{FF2B5EF4-FFF2-40B4-BE49-F238E27FC236}">
                      <a16:creationId xmlns:a16="http://schemas.microsoft.com/office/drawing/2014/main" id="{439C0462-2DBF-41C0-8289-AD47BBB59431}"/>
                    </a:ext>
                  </a:extLst>
                </p:cNvPr>
                <p:cNvGrpSpPr/>
                <p:nvPr/>
              </p:nvGrpSpPr>
              <p:grpSpPr bwMode="black">
                <a:xfrm>
                  <a:off x="4673640" y="1736214"/>
                  <a:ext cx="253920" cy="200159"/>
                  <a:chOff x="3358790" y="376388"/>
                  <a:chExt cx="1516063" cy="1195388"/>
                </a:xfrm>
                <a:grpFill/>
              </p:grpSpPr>
              <p:sp>
                <p:nvSpPr>
                  <p:cNvPr id="361" name="Freeform 26">
                    <a:extLst>
                      <a:ext uri="{FF2B5EF4-FFF2-40B4-BE49-F238E27FC236}">
                        <a16:creationId xmlns:a16="http://schemas.microsoft.com/office/drawing/2014/main" id="{F59DED25-C592-49D1-BDB8-192B82C2D04A}"/>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2" name="Freeform 27">
                    <a:extLst>
                      <a:ext uri="{FF2B5EF4-FFF2-40B4-BE49-F238E27FC236}">
                        <a16:creationId xmlns:a16="http://schemas.microsoft.com/office/drawing/2014/main" id="{B2A4AE11-8577-4E5F-827D-844DCDA7DE3C}"/>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3" name="Freeform 28">
                    <a:extLst>
                      <a:ext uri="{FF2B5EF4-FFF2-40B4-BE49-F238E27FC236}">
                        <a16:creationId xmlns:a16="http://schemas.microsoft.com/office/drawing/2014/main" id="{8E75717B-8752-4964-A31F-64825279500F}"/>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4" name="Freeform 29">
                    <a:extLst>
                      <a:ext uri="{FF2B5EF4-FFF2-40B4-BE49-F238E27FC236}">
                        <a16:creationId xmlns:a16="http://schemas.microsoft.com/office/drawing/2014/main" id="{3A1DE833-DA02-4CF4-954B-41C495DF244A}"/>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5" name="Oval 30">
                    <a:extLst>
                      <a:ext uri="{FF2B5EF4-FFF2-40B4-BE49-F238E27FC236}">
                        <a16:creationId xmlns:a16="http://schemas.microsoft.com/office/drawing/2014/main" id="{34079868-7497-4C56-997D-0F735F18414E}"/>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6" name="Oval 31">
                    <a:extLst>
                      <a:ext uri="{FF2B5EF4-FFF2-40B4-BE49-F238E27FC236}">
                        <a16:creationId xmlns:a16="http://schemas.microsoft.com/office/drawing/2014/main" id="{23643F37-8AF8-47EC-ACF0-5103086EFB5E}"/>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60" name="Donut 443">
                  <a:extLst>
                    <a:ext uri="{FF2B5EF4-FFF2-40B4-BE49-F238E27FC236}">
                      <a16:creationId xmlns:a16="http://schemas.microsoft.com/office/drawing/2014/main" id="{628F1A14-3752-4781-A780-0AD74E061667}"/>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67" name="Group 366">
                <a:extLst>
                  <a:ext uri="{FF2B5EF4-FFF2-40B4-BE49-F238E27FC236}">
                    <a16:creationId xmlns:a16="http://schemas.microsoft.com/office/drawing/2014/main" id="{F848CDF7-FA94-48E2-B750-C2B0F06A6155}"/>
                  </a:ext>
                </a:extLst>
              </p:cNvPr>
              <p:cNvGrpSpPr/>
              <p:nvPr/>
            </p:nvGrpSpPr>
            <p:grpSpPr>
              <a:xfrm>
                <a:off x="5234811" y="2614087"/>
                <a:ext cx="618833" cy="618833"/>
                <a:chOff x="4604545" y="1640238"/>
                <a:chExt cx="392110" cy="392110"/>
              </a:xfrm>
              <a:solidFill>
                <a:schemeClr val="tx1"/>
              </a:solidFill>
            </p:grpSpPr>
            <p:grpSp>
              <p:nvGrpSpPr>
                <p:cNvPr id="368" name="Group 36">
                  <a:extLst>
                    <a:ext uri="{FF2B5EF4-FFF2-40B4-BE49-F238E27FC236}">
                      <a16:creationId xmlns:a16="http://schemas.microsoft.com/office/drawing/2014/main" id="{B1203774-982F-4B88-A6E5-85591947F5E3}"/>
                    </a:ext>
                  </a:extLst>
                </p:cNvPr>
                <p:cNvGrpSpPr/>
                <p:nvPr/>
              </p:nvGrpSpPr>
              <p:grpSpPr bwMode="black">
                <a:xfrm>
                  <a:off x="4673640" y="1736214"/>
                  <a:ext cx="253920" cy="200159"/>
                  <a:chOff x="3358790" y="376388"/>
                  <a:chExt cx="1516063" cy="1195388"/>
                </a:xfrm>
                <a:grpFill/>
              </p:grpSpPr>
              <p:sp>
                <p:nvSpPr>
                  <p:cNvPr id="370" name="Freeform 26">
                    <a:extLst>
                      <a:ext uri="{FF2B5EF4-FFF2-40B4-BE49-F238E27FC236}">
                        <a16:creationId xmlns:a16="http://schemas.microsoft.com/office/drawing/2014/main" id="{4FF192E5-738E-4A64-BA77-5BFB155EE0D2}"/>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1" name="Freeform 27">
                    <a:extLst>
                      <a:ext uri="{FF2B5EF4-FFF2-40B4-BE49-F238E27FC236}">
                        <a16:creationId xmlns:a16="http://schemas.microsoft.com/office/drawing/2014/main" id="{695C1929-6923-4E8F-9094-0D689CBCCA8D}"/>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2" name="Freeform 28">
                    <a:extLst>
                      <a:ext uri="{FF2B5EF4-FFF2-40B4-BE49-F238E27FC236}">
                        <a16:creationId xmlns:a16="http://schemas.microsoft.com/office/drawing/2014/main" id="{52F31B3A-4FC7-4097-878E-E9B3301B4420}"/>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3" name="Freeform 29">
                    <a:extLst>
                      <a:ext uri="{FF2B5EF4-FFF2-40B4-BE49-F238E27FC236}">
                        <a16:creationId xmlns:a16="http://schemas.microsoft.com/office/drawing/2014/main" id="{F32979E0-599D-4ACC-A594-0866EAF5AFB5}"/>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4" name="Oval 30">
                    <a:extLst>
                      <a:ext uri="{FF2B5EF4-FFF2-40B4-BE49-F238E27FC236}">
                        <a16:creationId xmlns:a16="http://schemas.microsoft.com/office/drawing/2014/main" id="{A4B678D0-1AAF-4F30-94D5-622A2E58347E}"/>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5" name="Oval 31">
                    <a:extLst>
                      <a:ext uri="{FF2B5EF4-FFF2-40B4-BE49-F238E27FC236}">
                        <a16:creationId xmlns:a16="http://schemas.microsoft.com/office/drawing/2014/main" id="{0A63E133-D909-4D6E-BB70-28DEED2B33F1}"/>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69" name="Donut 443">
                  <a:extLst>
                    <a:ext uri="{FF2B5EF4-FFF2-40B4-BE49-F238E27FC236}">
                      <a16:creationId xmlns:a16="http://schemas.microsoft.com/office/drawing/2014/main" id="{60A9AD56-2E50-4579-A294-035591C50679}"/>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76" name="Group 375">
                <a:extLst>
                  <a:ext uri="{FF2B5EF4-FFF2-40B4-BE49-F238E27FC236}">
                    <a16:creationId xmlns:a16="http://schemas.microsoft.com/office/drawing/2014/main" id="{CBAB8F10-65FB-41AF-80FE-404D1D2E3B51}"/>
                  </a:ext>
                </a:extLst>
              </p:cNvPr>
              <p:cNvGrpSpPr/>
              <p:nvPr/>
            </p:nvGrpSpPr>
            <p:grpSpPr>
              <a:xfrm>
                <a:off x="5340306" y="1750586"/>
                <a:ext cx="618833" cy="618833"/>
                <a:chOff x="4604545" y="1640238"/>
                <a:chExt cx="392110" cy="392110"/>
              </a:xfrm>
              <a:solidFill>
                <a:schemeClr val="tx1"/>
              </a:solidFill>
            </p:grpSpPr>
            <p:grpSp>
              <p:nvGrpSpPr>
                <p:cNvPr id="377" name="Group 36">
                  <a:extLst>
                    <a:ext uri="{FF2B5EF4-FFF2-40B4-BE49-F238E27FC236}">
                      <a16:creationId xmlns:a16="http://schemas.microsoft.com/office/drawing/2014/main" id="{E98ECC9A-FD7D-4DE2-8E0C-743AE0C10ED1}"/>
                    </a:ext>
                  </a:extLst>
                </p:cNvPr>
                <p:cNvGrpSpPr/>
                <p:nvPr/>
              </p:nvGrpSpPr>
              <p:grpSpPr bwMode="black">
                <a:xfrm>
                  <a:off x="4673640" y="1736214"/>
                  <a:ext cx="253920" cy="200159"/>
                  <a:chOff x="3358790" y="376388"/>
                  <a:chExt cx="1516063" cy="1195388"/>
                </a:xfrm>
                <a:grpFill/>
              </p:grpSpPr>
              <p:sp>
                <p:nvSpPr>
                  <p:cNvPr id="379" name="Freeform 26">
                    <a:extLst>
                      <a:ext uri="{FF2B5EF4-FFF2-40B4-BE49-F238E27FC236}">
                        <a16:creationId xmlns:a16="http://schemas.microsoft.com/office/drawing/2014/main" id="{1BA9C982-CC6E-46C6-B9E2-CDB722B357D6}"/>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0" name="Freeform 27">
                    <a:extLst>
                      <a:ext uri="{FF2B5EF4-FFF2-40B4-BE49-F238E27FC236}">
                        <a16:creationId xmlns:a16="http://schemas.microsoft.com/office/drawing/2014/main" id="{A4DC7E7D-4F67-4874-8D81-A929547B906C}"/>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1" name="Freeform 28">
                    <a:extLst>
                      <a:ext uri="{FF2B5EF4-FFF2-40B4-BE49-F238E27FC236}">
                        <a16:creationId xmlns:a16="http://schemas.microsoft.com/office/drawing/2014/main" id="{B8B124D7-B3DD-4875-9C93-9F439D3ACF51}"/>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2" name="Freeform 29">
                    <a:extLst>
                      <a:ext uri="{FF2B5EF4-FFF2-40B4-BE49-F238E27FC236}">
                        <a16:creationId xmlns:a16="http://schemas.microsoft.com/office/drawing/2014/main" id="{9529E3E9-C3EB-4873-BC03-14646FDDD209}"/>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3" name="Oval 30">
                    <a:extLst>
                      <a:ext uri="{FF2B5EF4-FFF2-40B4-BE49-F238E27FC236}">
                        <a16:creationId xmlns:a16="http://schemas.microsoft.com/office/drawing/2014/main" id="{B0A890DD-8C0C-4A6C-A9F9-4176C4B370E0}"/>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4" name="Oval 31">
                    <a:extLst>
                      <a:ext uri="{FF2B5EF4-FFF2-40B4-BE49-F238E27FC236}">
                        <a16:creationId xmlns:a16="http://schemas.microsoft.com/office/drawing/2014/main" id="{B01A5BAD-285D-4B1B-9F81-F7BEA953ADD7}"/>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78" name="Donut 443">
                  <a:extLst>
                    <a:ext uri="{FF2B5EF4-FFF2-40B4-BE49-F238E27FC236}">
                      <a16:creationId xmlns:a16="http://schemas.microsoft.com/office/drawing/2014/main" id="{73E52F6B-7429-48AF-B7BC-A80FC36C229D}"/>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85" name="Group 384">
                <a:extLst>
                  <a:ext uri="{FF2B5EF4-FFF2-40B4-BE49-F238E27FC236}">
                    <a16:creationId xmlns:a16="http://schemas.microsoft.com/office/drawing/2014/main" id="{5AABCD18-BFD3-4DD1-BACC-4DD8F031EBDF}"/>
                  </a:ext>
                </a:extLst>
              </p:cNvPr>
              <p:cNvGrpSpPr/>
              <p:nvPr/>
            </p:nvGrpSpPr>
            <p:grpSpPr>
              <a:xfrm>
                <a:off x="5149506" y="4156846"/>
                <a:ext cx="618833" cy="618833"/>
                <a:chOff x="4046256" y="2408118"/>
                <a:chExt cx="392110" cy="392110"/>
              </a:xfrm>
              <a:solidFill>
                <a:schemeClr val="tx1"/>
              </a:solidFill>
            </p:grpSpPr>
            <p:grpSp>
              <p:nvGrpSpPr>
                <p:cNvPr id="386" name="Group 142">
                  <a:extLst>
                    <a:ext uri="{FF2B5EF4-FFF2-40B4-BE49-F238E27FC236}">
                      <a16:creationId xmlns:a16="http://schemas.microsoft.com/office/drawing/2014/main" id="{FAF414C8-FE84-4E29-B41D-35F790B37F0D}"/>
                    </a:ext>
                  </a:extLst>
                </p:cNvPr>
                <p:cNvGrpSpPr/>
                <p:nvPr/>
              </p:nvGrpSpPr>
              <p:grpSpPr bwMode="black">
                <a:xfrm>
                  <a:off x="4134994" y="2521400"/>
                  <a:ext cx="214635" cy="165546"/>
                  <a:chOff x="6673850" y="4338638"/>
                  <a:chExt cx="1403351" cy="1082675"/>
                </a:xfrm>
                <a:grpFill/>
              </p:grpSpPr>
              <p:sp>
                <p:nvSpPr>
                  <p:cNvPr id="388" name="Freeform 247">
                    <a:extLst>
                      <a:ext uri="{FF2B5EF4-FFF2-40B4-BE49-F238E27FC236}">
                        <a16:creationId xmlns:a16="http://schemas.microsoft.com/office/drawing/2014/main" id="{384A2105-D800-4FC2-93F5-153C9F2B5C2A}"/>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89" name="Freeform 248">
                    <a:extLst>
                      <a:ext uri="{FF2B5EF4-FFF2-40B4-BE49-F238E27FC236}">
                        <a16:creationId xmlns:a16="http://schemas.microsoft.com/office/drawing/2014/main" id="{A74D775C-C37D-4D33-AC4A-35D925538D52}"/>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0" name="Freeform 249">
                    <a:extLst>
                      <a:ext uri="{FF2B5EF4-FFF2-40B4-BE49-F238E27FC236}">
                        <a16:creationId xmlns:a16="http://schemas.microsoft.com/office/drawing/2014/main" id="{A61ECC2B-F858-4C65-A7A4-8C0D715C130E}"/>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1" name="Oval 250">
                    <a:extLst>
                      <a:ext uri="{FF2B5EF4-FFF2-40B4-BE49-F238E27FC236}">
                        <a16:creationId xmlns:a16="http://schemas.microsoft.com/office/drawing/2014/main" id="{0C8042DF-F7D5-4A95-ACF2-76F4F156A563}"/>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2" name="Freeform 251">
                    <a:extLst>
                      <a:ext uri="{FF2B5EF4-FFF2-40B4-BE49-F238E27FC236}">
                        <a16:creationId xmlns:a16="http://schemas.microsoft.com/office/drawing/2014/main" id="{7515B726-616F-4FE4-AB66-9E09023DA420}"/>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3" name="Freeform 252">
                    <a:extLst>
                      <a:ext uri="{FF2B5EF4-FFF2-40B4-BE49-F238E27FC236}">
                        <a16:creationId xmlns:a16="http://schemas.microsoft.com/office/drawing/2014/main" id="{053D7F42-A2AC-4698-8DFE-CBB4E98D6C4C}"/>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4" name="Freeform 253">
                    <a:extLst>
                      <a:ext uri="{FF2B5EF4-FFF2-40B4-BE49-F238E27FC236}">
                        <a16:creationId xmlns:a16="http://schemas.microsoft.com/office/drawing/2014/main" id="{F9CF0E3D-1C63-4BDD-A068-198967333CB6}"/>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5" name="Oval 254">
                    <a:extLst>
                      <a:ext uri="{FF2B5EF4-FFF2-40B4-BE49-F238E27FC236}">
                        <a16:creationId xmlns:a16="http://schemas.microsoft.com/office/drawing/2014/main" id="{91D1F9E6-B80C-4FEF-A454-AD657E2BE291}"/>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6" name="Freeform 255">
                    <a:extLst>
                      <a:ext uri="{FF2B5EF4-FFF2-40B4-BE49-F238E27FC236}">
                        <a16:creationId xmlns:a16="http://schemas.microsoft.com/office/drawing/2014/main" id="{12C248BA-7E98-47DF-B23F-CB5E2287A148}"/>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7" name="Freeform 256">
                    <a:extLst>
                      <a:ext uri="{FF2B5EF4-FFF2-40B4-BE49-F238E27FC236}">
                        <a16:creationId xmlns:a16="http://schemas.microsoft.com/office/drawing/2014/main" id="{2F558FF0-8F9A-431B-A691-DBBFDEC4D351}"/>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8" name="Freeform 257">
                    <a:extLst>
                      <a:ext uri="{FF2B5EF4-FFF2-40B4-BE49-F238E27FC236}">
                        <a16:creationId xmlns:a16="http://schemas.microsoft.com/office/drawing/2014/main" id="{846CF7A6-4F50-4C03-9FEB-0A9593D11829}"/>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387" name="Donut 497">
                  <a:extLst>
                    <a:ext uri="{FF2B5EF4-FFF2-40B4-BE49-F238E27FC236}">
                      <a16:creationId xmlns:a16="http://schemas.microsoft.com/office/drawing/2014/main" id="{A0B63CA4-9880-4E56-B66B-38850234ED3C}"/>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99" name="Group 398">
                <a:extLst>
                  <a:ext uri="{FF2B5EF4-FFF2-40B4-BE49-F238E27FC236}">
                    <a16:creationId xmlns:a16="http://schemas.microsoft.com/office/drawing/2014/main" id="{A1923FA1-376E-410B-B45E-87330C4A7212}"/>
                  </a:ext>
                </a:extLst>
              </p:cNvPr>
              <p:cNvGrpSpPr/>
              <p:nvPr/>
            </p:nvGrpSpPr>
            <p:grpSpPr>
              <a:xfrm>
                <a:off x="6451234" y="3412211"/>
                <a:ext cx="618833" cy="618833"/>
                <a:chOff x="4046256" y="2408118"/>
                <a:chExt cx="392110" cy="392110"/>
              </a:xfrm>
              <a:solidFill>
                <a:schemeClr val="tx1"/>
              </a:solidFill>
            </p:grpSpPr>
            <p:grpSp>
              <p:nvGrpSpPr>
                <p:cNvPr id="400" name="Group 142">
                  <a:extLst>
                    <a:ext uri="{FF2B5EF4-FFF2-40B4-BE49-F238E27FC236}">
                      <a16:creationId xmlns:a16="http://schemas.microsoft.com/office/drawing/2014/main" id="{FB470B36-DE17-4882-B4CE-1363C444C0A1}"/>
                    </a:ext>
                  </a:extLst>
                </p:cNvPr>
                <p:cNvGrpSpPr/>
                <p:nvPr/>
              </p:nvGrpSpPr>
              <p:grpSpPr bwMode="black">
                <a:xfrm>
                  <a:off x="4134994" y="2521400"/>
                  <a:ext cx="214635" cy="165546"/>
                  <a:chOff x="6673850" y="4338638"/>
                  <a:chExt cx="1403351" cy="1082675"/>
                </a:xfrm>
                <a:grpFill/>
              </p:grpSpPr>
              <p:sp>
                <p:nvSpPr>
                  <p:cNvPr id="402" name="Freeform 247">
                    <a:extLst>
                      <a:ext uri="{FF2B5EF4-FFF2-40B4-BE49-F238E27FC236}">
                        <a16:creationId xmlns:a16="http://schemas.microsoft.com/office/drawing/2014/main" id="{EF274FF7-3D73-4D83-A2DB-D4B07AEB0596}"/>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3" name="Freeform 248">
                    <a:extLst>
                      <a:ext uri="{FF2B5EF4-FFF2-40B4-BE49-F238E27FC236}">
                        <a16:creationId xmlns:a16="http://schemas.microsoft.com/office/drawing/2014/main" id="{412FAA21-97B1-4009-A31C-F5957DFC9CC2}"/>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4" name="Freeform 249">
                    <a:extLst>
                      <a:ext uri="{FF2B5EF4-FFF2-40B4-BE49-F238E27FC236}">
                        <a16:creationId xmlns:a16="http://schemas.microsoft.com/office/drawing/2014/main" id="{51235B8A-0228-4A6C-BE4D-B9DBBFE84A57}"/>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5" name="Oval 250">
                    <a:extLst>
                      <a:ext uri="{FF2B5EF4-FFF2-40B4-BE49-F238E27FC236}">
                        <a16:creationId xmlns:a16="http://schemas.microsoft.com/office/drawing/2014/main" id="{1F41FA62-A997-452D-8ED4-3D327FA0B244}"/>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6" name="Freeform 251">
                    <a:extLst>
                      <a:ext uri="{FF2B5EF4-FFF2-40B4-BE49-F238E27FC236}">
                        <a16:creationId xmlns:a16="http://schemas.microsoft.com/office/drawing/2014/main" id="{2CD19638-7EF6-4E4E-A72D-1E3CD424C306}"/>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7" name="Freeform 252">
                    <a:extLst>
                      <a:ext uri="{FF2B5EF4-FFF2-40B4-BE49-F238E27FC236}">
                        <a16:creationId xmlns:a16="http://schemas.microsoft.com/office/drawing/2014/main" id="{62F2F498-A69C-4548-BC1D-B7CD495236C3}"/>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8" name="Freeform 253">
                    <a:extLst>
                      <a:ext uri="{FF2B5EF4-FFF2-40B4-BE49-F238E27FC236}">
                        <a16:creationId xmlns:a16="http://schemas.microsoft.com/office/drawing/2014/main" id="{46E244F0-5F66-4CC4-8ADD-364FED895488}"/>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9" name="Oval 254">
                    <a:extLst>
                      <a:ext uri="{FF2B5EF4-FFF2-40B4-BE49-F238E27FC236}">
                        <a16:creationId xmlns:a16="http://schemas.microsoft.com/office/drawing/2014/main" id="{0C598CED-6591-4D7D-AD84-96A0EDF70DF4}"/>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0" name="Freeform 255">
                    <a:extLst>
                      <a:ext uri="{FF2B5EF4-FFF2-40B4-BE49-F238E27FC236}">
                        <a16:creationId xmlns:a16="http://schemas.microsoft.com/office/drawing/2014/main" id="{2A0FB8E8-EED7-4656-83AF-EEA7A8A16FC5}"/>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1" name="Freeform 256">
                    <a:extLst>
                      <a:ext uri="{FF2B5EF4-FFF2-40B4-BE49-F238E27FC236}">
                        <a16:creationId xmlns:a16="http://schemas.microsoft.com/office/drawing/2014/main" id="{D565275B-56A7-4BF2-813D-E508CD9A86FF}"/>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2" name="Freeform 257">
                    <a:extLst>
                      <a:ext uri="{FF2B5EF4-FFF2-40B4-BE49-F238E27FC236}">
                        <a16:creationId xmlns:a16="http://schemas.microsoft.com/office/drawing/2014/main" id="{9496C26B-2AA3-4C84-8EC8-7F324BBF0403}"/>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401" name="Donut 497">
                  <a:extLst>
                    <a:ext uri="{FF2B5EF4-FFF2-40B4-BE49-F238E27FC236}">
                      <a16:creationId xmlns:a16="http://schemas.microsoft.com/office/drawing/2014/main" id="{BE4A7D24-564C-48D7-B811-44DD9DEFCE59}"/>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13" name="Group 412">
                <a:extLst>
                  <a:ext uri="{FF2B5EF4-FFF2-40B4-BE49-F238E27FC236}">
                    <a16:creationId xmlns:a16="http://schemas.microsoft.com/office/drawing/2014/main" id="{9E19E609-90A8-4675-B060-A5DBF8CA9100}"/>
                  </a:ext>
                </a:extLst>
              </p:cNvPr>
              <p:cNvGrpSpPr/>
              <p:nvPr/>
            </p:nvGrpSpPr>
            <p:grpSpPr>
              <a:xfrm>
                <a:off x="5806186" y="3009896"/>
                <a:ext cx="618833" cy="618833"/>
                <a:chOff x="4046256" y="2408118"/>
                <a:chExt cx="392110" cy="392110"/>
              </a:xfrm>
              <a:solidFill>
                <a:schemeClr val="tx1"/>
              </a:solidFill>
            </p:grpSpPr>
            <p:grpSp>
              <p:nvGrpSpPr>
                <p:cNvPr id="414" name="Group 142">
                  <a:extLst>
                    <a:ext uri="{FF2B5EF4-FFF2-40B4-BE49-F238E27FC236}">
                      <a16:creationId xmlns:a16="http://schemas.microsoft.com/office/drawing/2014/main" id="{423D25E1-C305-4DCC-A66E-28B4A01A2F7D}"/>
                    </a:ext>
                  </a:extLst>
                </p:cNvPr>
                <p:cNvGrpSpPr/>
                <p:nvPr/>
              </p:nvGrpSpPr>
              <p:grpSpPr bwMode="black">
                <a:xfrm>
                  <a:off x="4134994" y="2521400"/>
                  <a:ext cx="214635" cy="165546"/>
                  <a:chOff x="6673850" y="4338638"/>
                  <a:chExt cx="1403351" cy="1082675"/>
                </a:xfrm>
                <a:grpFill/>
              </p:grpSpPr>
              <p:sp>
                <p:nvSpPr>
                  <p:cNvPr id="416" name="Freeform 247">
                    <a:extLst>
                      <a:ext uri="{FF2B5EF4-FFF2-40B4-BE49-F238E27FC236}">
                        <a16:creationId xmlns:a16="http://schemas.microsoft.com/office/drawing/2014/main" id="{3626069B-A3FA-4763-8189-4CCC6FA34142}"/>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7" name="Freeform 248">
                    <a:extLst>
                      <a:ext uri="{FF2B5EF4-FFF2-40B4-BE49-F238E27FC236}">
                        <a16:creationId xmlns:a16="http://schemas.microsoft.com/office/drawing/2014/main" id="{F76644D6-644F-47DA-B5E3-F876B2F7401E}"/>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8" name="Freeform 249">
                    <a:extLst>
                      <a:ext uri="{FF2B5EF4-FFF2-40B4-BE49-F238E27FC236}">
                        <a16:creationId xmlns:a16="http://schemas.microsoft.com/office/drawing/2014/main" id="{B75B920C-61AF-4FF2-AF5E-08FD770AD86B}"/>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9" name="Oval 250">
                    <a:extLst>
                      <a:ext uri="{FF2B5EF4-FFF2-40B4-BE49-F238E27FC236}">
                        <a16:creationId xmlns:a16="http://schemas.microsoft.com/office/drawing/2014/main" id="{BB6BF519-6600-42E1-8392-D95F6E879043}"/>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0" name="Freeform 251">
                    <a:extLst>
                      <a:ext uri="{FF2B5EF4-FFF2-40B4-BE49-F238E27FC236}">
                        <a16:creationId xmlns:a16="http://schemas.microsoft.com/office/drawing/2014/main" id="{A6AB714C-3E76-49A3-8ED6-C9D077E6338F}"/>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1" name="Freeform 252">
                    <a:extLst>
                      <a:ext uri="{FF2B5EF4-FFF2-40B4-BE49-F238E27FC236}">
                        <a16:creationId xmlns:a16="http://schemas.microsoft.com/office/drawing/2014/main" id="{8FC583FA-B566-4500-9A2E-BD169D553113}"/>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2" name="Freeform 253">
                    <a:extLst>
                      <a:ext uri="{FF2B5EF4-FFF2-40B4-BE49-F238E27FC236}">
                        <a16:creationId xmlns:a16="http://schemas.microsoft.com/office/drawing/2014/main" id="{64F782AC-A156-4A50-95E6-D6385AC609CD}"/>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3" name="Oval 254">
                    <a:extLst>
                      <a:ext uri="{FF2B5EF4-FFF2-40B4-BE49-F238E27FC236}">
                        <a16:creationId xmlns:a16="http://schemas.microsoft.com/office/drawing/2014/main" id="{95064A1C-5CD8-44A4-959E-3D88F56C80E3}"/>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4" name="Freeform 255">
                    <a:extLst>
                      <a:ext uri="{FF2B5EF4-FFF2-40B4-BE49-F238E27FC236}">
                        <a16:creationId xmlns:a16="http://schemas.microsoft.com/office/drawing/2014/main" id="{9B8D526E-CDCF-4723-9A01-B24DC45F1C79}"/>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5" name="Freeform 256">
                    <a:extLst>
                      <a:ext uri="{FF2B5EF4-FFF2-40B4-BE49-F238E27FC236}">
                        <a16:creationId xmlns:a16="http://schemas.microsoft.com/office/drawing/2014/main" id="{60B6F93B-7EC2-423C-A694-381A5A80CB00}"/>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6" name="Freeform 257">
                    <a:extLst>
                      <a:ext uri="{FF2B5EF4-FFF2-40B4-BE49-F238E27FC236}">
                        <a16:creationId xmlns:a16="http://schemas.microsoft.com/office/drawing/2014/main" id="{06D07120-41A7-4061-8D74-D091D56A7D6B}"/>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415" name="Donut 497">
                  <a:extLst>
                    <a:ext uri="{FF2B5EF4-FFF2-40B4-BE49-F238E27FC236}">
                      <a16:creationId xmlns:a16="http://schemas.microsoft.com/office/drawing/2014/main" id="{E7204766-B945-41BC-965B-5674F89BCF83}"/>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27" name="Group 426">
                <a:extLst>
                  <a:ext uri="{FF2B5EF4-FFF2-40B4-BE49-F238E27FC236}">
                    <a16:creationId xmlns:a16="http://schemas.microsoft.com/office/drawing/2014/main" id="{648008E4-3599-4FAC-B715-3B8D351FD6F6}"/>
                  </a:ext>
                </a:extLst>
              </p:cNvPr>
              <p:cNvGrpSpPr/>
              <p:nvPr/>
            </p:nvGrpSpPr>
            <p:grpSpPr>
              <a:xfrm>
                <a:off x="3875062" y="4494611"/>
                <a:ext cx="618833" cy="618833"/>
                <a:chOff x="4046256" y="2408118"/>
                <a:chExt cx="392110" cy="392110"/>
              </a:xfrm>
              <a:solidFill>
                <a:schemeClr val="tx1"/>
              </a:solidFill>
            </p:grpSpPr>
            <p:grpSp>
              <p:nvGrpSpPr>
                <p:cNvPr id="428" name="Group 142">
                  <a:extLst>
                    <a:ext uri="{FF2B5EF4-FFF2-40B4-BE49-F238E27FC236}">
                      <a16:creationId xmlns:a16="http://schemas.microsoft.com/office/drawing/2014/main" id="{F4878AA0-6F64-442C-8BAB-AD45CA0B358E}"/>
                    </a:ext>
                  </a:extLst>
                </p:cNvPr>
                <p:cNvGrpSpPr/>
                <p:nvPr/>
              </p:nvGrpSpPr>
              <p:grpSpPr bwMode="black">
                <a:xfrm>
                  <a:off x="4134994" y="2521400"/>
                  <a:ext cx="214635" cy="165546"/>
                  <a:chOff x="6673850" y="4338638"/>
                  <a:chExt cx="1403351" cy="1082675"/>
                </a:xfrm>
                <a:grpFill/>
              </p:grpSpPr>
              <p:sp>
                <p:nvSpPr>
                  <p:cNvPr id="430" name="Freeform 247">
                    <a:extLst>
                      <a:ext uri="{FF2B5EF4-FFF2-40B4-BE49-F238E27FC236}">
                        <a16:creationId xmlns:a16="http://schemas.microsoft.com/office/drawing/2014/main" id="{1489069A-4F60-4F71-9DCF-1BB579808760}"/>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1" name="Freeform 248">
                    <a:extLst>
                      <a:ext uri="{FF2B5EF4-FFF2-40B4-BE49-F238E27FC236}">
                        <a16:creationId xmlns:a16="http://schemas.microsoft.com/office/drawing/2014/main" id="{8F168667-B591-412D-ABDB-71F7DAB2AC9C}"/>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2" name="Freeform 249">
                    <a:extLst>
                      <a:ext uri="{FF2B5EF4-FFF2-40B4-BE49-F238E27FC236}">
                        <a16:creationId xmlns:a16="http://schemas.microsoft.com/office/drawing/2014/main" id="{510C4316-6DA7-45B0-A1C2-509DDFC695D4}"/>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3" name="Oval 250">
                    <a:extLst>
                      <a:ext uri="{FF2B5EF4-FFF2-40B4-BE49-F238E27FC236}">
                        <a16:creationId xmlns:a16="http://schemas.microsoft.com/office/drawing/2014/main" id="{F7DC9F82-3FA5-431D-BE8C-0B1D942C06A9}"/>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4" name="Freeform 251">
                    <a:extLst>
                      <a:ext uri="{FF2B5EF4-FFF2-40B4-BE49-F238E27FC236}">
                        <a16:creationId xmlns:a16="http://schemas.microsoft.com/office/drawing/2014/main" id="{9C462D4A-E887-4457-A523-C0599B7F5EBA}"/>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5" name="Freeform 252">
                    <a:extLst>
                      <a:ext uri="{FF2B5EF4-FFF2-40B4-BE49-F238E27FC236}">
                        <a16:creationId xmlns:a16="http://schemas.microsoft.com/office/drawing/2014/main" id="{655DE840-AB72-48C5-90F9-78B7D45EDC83}"/>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6" name="Freeform 253">
                    <a:extLst>
                      <a:ext uri="{FF2B5EF4-FFF2-40B4-BE49-F238E27FC236}">
                        <a16:creationId xmlns:a16="http://schemas.microsoft.com/office/drawing/2014/main" id="{0F91FC8D-FC24-4F7C-80AA-1F0B6142C5C1}"/>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7" name="Oval 254">
                    <a:extLst>
                      <a:ext uri="{FF2B5EF4-FFF2-40B4-BE49-F238E27FC236}">
                        <a16:creationId xmlns:a16="http://schemas.microsoft.com/office/drawing/2014/main" id="{AB58427C-3CA1-449B-82F9-7AE47FD88147}"/>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8" name="Freeform 255">
                    <a:extLst>
                      <a:ext uri="{FF2B5EF4-FFF2-40B4-BE49-F238E27FC236}">
                        <a16:creationId xmlns:a16="http://schemas.microsoft.com/office/drawing/2014/main" id="{E883C0DD-A0B8-451F-9F12-BDA4D96E58A0}"/>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9" name="Freeform 256">
                    <a:extLst>
                      <a:ext uri="{FF2B5EF4-FFF2-40B4-BE49-F238E27FC236}">
                        <a16:creationId xmlns:a16="http://schemas.microsoft.com/office/drawing/2014/main" id="{C80908E4-46CB-4690-96C1-CD03296C7951}"/>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40" name="Freeform 257">
                    <a:extLst>
                      <a:ext uri="{FF2B5EF4-FFF2-40B4-BE49-F238E27FC236}">
                        <a16:creationId xmlns:a16="http://schemas.microsoft.com/office/drawing/2014/main" id="{1787E9B3-8361-4735-8D6A-2853614527A7}"/>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429" name="Donut 497">
                  <a:extLst>
                    <a:ext uri="{FF2B5EF4-FFF2-40B4-BE49-F238E27FC236}">
                      <a16:creationId xmlns:a16="http://schemas.microsoft.com/office/drawing/2014/main" id="{E783048B-E949-4D53-82DF-8ED8EA3F5E0F}"/>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41" name="Group 440">
                <a:extLst>
                  <a:ext uri="{FF2B5EF4-FFF2-40B4-BE49-F238E27FC236}">
                    <a16:creationId xmlns:a16="http://schemas.microsoft.com/office/drawing/2014/main" id="{C6CEA797-648E-41DA-8308-65DF45DDAC72}"/>
                  </a:ext>
                </a:extLst>
              </p:cNvPr>
              <p:cNvGrpSpPr/>
              <p:nvPr/>
            </p:nvGrpSpPr>
            <p:grpSpPr>
              <a:xfrm>
                <a:off x="6565651" y="4152823"/>
                <a:ext cx="618833" cy="618833"/>
                <a:chOff x="4604545" y="1640238"/>
                <a:chExt cx="392110" cy="392110"/>
              </a:xfrm>
              <a:solidFill>
                <a:schemeClr val="tx1"/>
              </a:solidFill>
            </p:grpSpPr>
            <p:grpSp>
              <p:nvGrpSpPr>
                <p:cNvPr id="442" name="Group 36">
                  <a:extLst>
                    <a:ext uri="{FF2B5EF4-FFF2-40B4-BE49-F238E27FC236}">
                      <a16:creationId xmlns:a16="http://schemas.microsoft.com/office/drawing/2014/main" id="{4805D561-256D-4B78-8AE5-A1F0E69AEC9F}"/>
                    </a:ext>
                  </a:extLst>
                </p:cNvPr>
                <p:cNvGrpSpPr/>
                <p:nvPr/>
              </p:nvGrpSpPr>
              <p:grpSpPr bwMode="black">
                <a:xfrm>
                  <a:off x="4673640" y="1736214"/>
                  <a:ext cx="253920" cy="200159"/>
                  <a:chOff x="3358790" y="376388"/>
                  <a:chExt cx="1516063" cy="1195388"/>
                </a:xfrm>
                <a:grpFill/>
              </p:grpSpPr>
              <p:sp>
                <p:nvSpPr>
                  <p:cNvPr id="444" name="Freeform 26">
                    <a:extLst>
                      <a:ext uri="{FF2B5EF4-FFF2-40B4-BE49-F238E27FC236}">
                        <a16:creationId xmlns:a16="http://schemas.microsoft.com/office/drawing/2014/main" id="{C1639156-23CB-499A-BB6B-A29E530A921C}"/>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5" name="Freeform 27">
                    <a:extLst>
                      <a:ext uri="{FF2B5EF4-FFF2-40B4-BE49-F238E27FC236}">
                        <a16:creationId xmlns:a16="http://schemas.microsoft.com/office/drawing/2014/main" id="{2D108740-394B-49D9-8E4C-BC16882D3D4A}"/>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6" name="Freeform 28">
                    <a:extLst>
                      <a:ext uri="{FF2B5EF4-FFF2-40B4-BE49-F238E27FC236}">
                        <a16:creationId xmlns:a16="http://schemas.microsoft.com/office/drawing/2014/main" id="{85E51DFC-C25E-4FC4-8401-9B74C4B943DA}"/>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7" name="Freeform 29">
                    <a:extLst>
                      <a:ext uri="{FF2B5EF4-FFF2-40B4-BE49-F238E27FC236}">
                        <a16:creationId xmlns:a16="http://schemas.microsoft.com/office/drawing/2014/main" id="{2DBB8E65-DFEE-4CA2-87EB-34D08CBD9D7F}"/>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8" name="Oval 30">
                    <a:extLst>
                      <a:ext uri="{FF2B5EF4-FFF2-40B4-BE49-F238E27FC236}">
                        <a16:creationId xmlns:a16="http://schemas.microsoft.com/office/drawing/2014/main" id="{EDD9DCAE-255B-4232-8BD6-06D6C29F4F84}"/>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9" name="Oval 31">
                    <a:extLst>
                      <a:ext uri="{FF2B5EF4-FFF2-40B4-BE49-F238E27FC236}">
                        <a16:creationId xmlns:a16="http://schemas.microsoft.com/office/drawing/2014/main" id="{704FF50D-EE4C-4C9F-A27E-436EC9804204}"/>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443" name="Donut 443">
                  <a:extLst>
                    <a:ext uri="{FF2B5EF4-FFF2-40B4-BE49-F238E27FC236}">
                      <a16:creationId xmlns:a16="http://schemas.microsoft.com/office/drawing/2014/main" id="{E2BDBF46-C7F0-43FF-94D4-4DF696A57546}"/>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50" name="Group 449">
                <a:extLst>
                  <a:ext uri="{FF2B5EF4-FFF2-40B4-BE49-F238E27FC236}">
                    <a16:creationId xmlns:a16="http://schemas.microsoft.com/office/drawing/2014/main" id="{A640D69B-2E7A-4ACD-AB02-BEB9402A0D91}"/>
                  </a:ext>
                </a:extLst>
              </p:cNvPr>
              <p:cNvGrpSpPr/>
              <p:nvPr/>
            </p:nvGrpSpPr>
            <p:grpSpPr>
              <a:xfrm>
                <a:off x="8090816" y="2812600"/>
                <a:ext cx="618833" cy="618833"/>
                <a:chOff x="4046256" y="2408118"/>
                <a:chExt cx="392110" cy="392110"/>
              </a:xfrm>
              <a:solidFill>
                <a:schemeClr val="tx1"/>
              </a:solidFill>
            </p:grpSpPr>
            <p:grpSp>
              <p:nvGrpSpPr>
                <p:cNvPr id="451" name="Group 142">
                  <a:extLst>
                    <a:ext uri="{FF2B5EF4-FFF2-40B4-BE49-F238E27FC236}">
                      <a16:creationId xmlns:a16="http://schemas.microsoft.com/office/drawing/2014/main" id="{FD16553D-9735-49D4-9DC2-53FA31766B58}"/>
                    </a:ext>
                  </a:extLst>
                </p:cNvPr>
                <p:cNvGrpSpPr/>
                <p:nvPr/>
              </p:nvGrpSpPr>
              <p:grpSpPr bwMode="black">
                <a:xfrm>
                  <a:off x="4134994" y="2521400"/>
                  <a:ext cx="214635" cy="165546"/>
                  <a:chOff x="6673850" y="4338638"/>
                  <a:chExt cx="1403351" cy="1082675"/>
                </a:xfrm>
                <a:grpFill/>
              </p:grpSpPr>
              <p:sp>
                <p:nvSpPr>
                  <p:cNvPr id="453" name="Freeform 247">
                    <a:extLst>
                      <a:ext uri="{FF2B5EF4-FFF2-40B4-BE49-F238E27FC236}">
                        <a16:creationId xmlns:a16="http://schemas.microsoft.com/office/drawing/2014/main" id="{B4142F20-7AB5-493C-951D-60BC662C1068}"/>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4" name="Freeform 248">
                    <a:extLst>
                      <a:ext uri="{FF2B5EF4-FFF2-40B4-BE49-F238E27FC236}">
                        <a16:creationId xmlns:a16="http://schemas.microsoft.com/office/drawing/2014/main" id="{A9CE159B-860D-47EB-85F5-BDF2030B6A3E}"/>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5" name="Freeform 249">
                    <a:extLst>
                      <a:ext uri="{FF2B5EF4-FFF2-40B4-BE49-F238E27FC236}">
                        <a16:creationId xmlns:a16="http://schemas.microsoft.com/office/drawing/2014/main" id="{988F17D3-57E0-4CB1-93DE-B4C444A9B3D8}"/>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6" name="Oval 250">
                    <a:extLst>
                      <a:ext uri="{FF2B5EF4-FFF2-40B4-BE49-F238E27FC236}">
                        <a16:creationId xmlns:a16="http://schemas.microsoft.com/office/drawing/2014/main" id="{5BB7E691-B40B-4B80-81FA-E71737230D38}"/>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7" name="Freeform 251">
                    <a:extLst>
                      <a:ext uri="{FF2B5EF4-FFF2-40B4-BE49-F238E27FC236}">
                        <a16:creationId xmlns:a16="http://schemas.microsoft.com/office/drawing/2014/main" id="{5CF91C62-14E6-46B2-94C0-BFAE7B955474}"/>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8" name="Freeform 252">
                    <a:extLst>
                      <a:ext uri="{FF2B5EF4-FFF2-40B4-BE49-F238E27FC236}">
                        <a16:creationId xmlns:a16="http://schemas.microsoft.com/office/drawing/2014/main" id="{84AFC9F1-211D-4B12-9F54-DD508BB672C6}"/>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9" name="Freeform 253">
                    <a:extLst>
                      <a:ext uri="{FF2B5EF4-FFF2-40B4-BE49-F238E27FC236}">
                        <a16:creationId xmlns:a16="http://schemas.microsoft.com/office/drawing/2014/main" id="{279FEC13-1A76-421C-87E2-C7C6E50BF9F8}"/>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0" name="Oval 254">
                    <a:extLst>
                      <a:ext uri="{FF2B5EF4-FFF2-40B4-BE49-F238E27FC236}">
                        <a16:creationId xmlns:a16="http://schemas.microsoft.com/office/drawing/2014/main" id="{4AD5F4B0-1E7B-4F7B-9FB8-36625604B739}"/>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1" name="Freeform 255">
                    <a:extLst>
                      <a:ext uri="{FF2B5EF4-FFF2-40B4-BE49-F238E27FC236}">
                        <a16:creationId xmlns:a16="http://schemas.microsoft.com/office/drawing/2014/main" id="{986A7C63-75D5-486B-A950-745302D9F94B}"/>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2" name="Freeform 256">
                    <a:extLst>
                      <a:ext uri="{FF2B5EF4-FFF2-40B4-BE49-F238E27FC236}">
                        <a16:creationId xmlns:a16="http://schemas.microsoft.com/office/drawing/2014/main" id="{FCA11071-362D-4253-9B53-1D430976F397}"/>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3" name="Freeform 257">
                    <a:extLst>
                      <a:ext uri="{FF2B5EF4-FFF2-40B4-BE49-F238E27FC236}">
                        <a16:creationId xmlns:a16="http://schemas.microsoft.com/office/drawing/2014/main" id="{AE6767E0-9CB2-4B01-82D0-325A7934C9BE}"/>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452" name="Donut 497">
                  <a:extLst>
                    <a:ext uri="{FF2B5EF4-FFF2-40B4-BE49-F238E27FC236}">
                      <a16:creationId xmlns:a16="http://schemas.microsoft.com/office/drawing/2014/main" id="{AB682D23-3294-4628-B3AF-4E4C4E5FEBEF}"/>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64" name="Group 463">
                <a:extLst>
                  <a:ext uri="{FF2B5EF4-FFF2-40B4-BE49-F238E27FC236}">
                    <a16:creationId xmlns:a16="http://schemas.microsoft.com/office/drawing/2014/main" id="{24CBE5AC-101B-464C-8F15-91FA254F0EED}"/>
                  </a:ext>
                </a:extLst>
              </p:cNvPr>
              <p:cNvGrpSpPr/>
              <p:nvPr/>
            </p:nvGrpSpPr>
            <p:grpSpPr>
              <a:xfrm>
                <a:off x="6490991" y="4934661"/>
                <a:ext cx="618833" cy="618833"/>
                <a:chOff x="4179295" y="3183652"/>
                <a:chExt cx="392110" cy="392110"/>
              </a:xfrm>
              <a:solidFill>
                <a:schemeClr val="tx1"/>
              </a:solidFill>
            </p:grpSpPr>
            <p:sp>
              <p:nvSpPr>
                <p:cNvPr id="465" name="Freeform 15">
                  <a:extLst>
                    <a:ext uri="{FF2B5EF4-FFF2-40B4-BE49-F238E27FC236}">
                      <a16:creationId xmlns:a16="http://schemas.microsoft.com/office/drawing/2014/main" id="{C6FE6D8F-CACA-49DE-A037-1195DC30C076}"/>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6" name="Donut 485">
                  <a:extLst>
                    <a:ext uri="{FF2B5EF4-FFF2-40B4-BE49-F238E27FC236}">
                      <a16:creationId xmlns:a16="http://schemas.microsoft.com/office/drawing/2014/main" id="{CD40E61B-7CBB-40FA-AE06-00A42FB1E8BF}"/>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9" name="Rounded Rectangle 10">
                <a:extLst>
                  <a:ext uri="{FF2B5EF4-FFF2-40B4-BE49-F238E27FC236}">
                    <a16:creationId xmlns:a16="http://schemas.microsoft.com/office/drawing/2014/main" id="{6274B900-C166-436B-8E5A-F8E4830A736E}"/>
                  </a:ext>
                </a:extLst>
              </p:cNvPr>
              <p:cNvSpPr/>
              <p:nvPr/>
            </p:nvSpPr>
            <p:spPr>
              <a:xfrm>
                <a:off x="3335864" y="1092954"/>
                <a:ext cx="5584307" cy="4672092"/>
              </a:xfrm>
              <a:prstGeom prst="roundRect">
                <a:avLst/>
              </a:prstGeom>
              <a:solidFill>
                <a:schemeClr val="bg1">
                  <a:alpha val="90000"/>
                </a:schemeClr>
              </a:solid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tIns="0" bIns="0" rtlCol="0" anchor="t"/>
              <a:lstStyle/>
              <a:p>
                <a:pPr algn="ctr"/>
                <a:r>
                  <a:rPr lang="en-US">
                    <a:solidFill>
                      <a:schemeClr val="tx1"/>
                    </a:solidFill>
                  </a:rPr>
                  <a:t>Orleans</a:t>
                </a:r>
              </a:p>
            </p:txBody>
          </p:sp>
          <p:sp>
            <p:nvSpPr>
              <p:cNvPr id="222" name="Oval 221">
                <a:extLst>
                  <a:ext uri="{FF2B5EF4-FFF2-40B4-BE49-F238E27FC236}">
                    <a16:creationId xmlns:a16="http://schemas.microsoft.com/office/drawing/2014/main" id="{B005E347-BDF5-431F-B9B9-D6E78F4E0E04}"/>
                  </a:ext>
                </a:extLst>
              </p:cNvPr>
              <p:cNvSpPr/>
              <p:nvPr/>
            </p:nvSpPr>
            <p:spPr>
              <a:xfrm>
                <a:off x="4617599" y="1979285"/>
                <a:ext cx="3162312" cy="3162312"/>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3" name="Picture 222">
                <a:extLst>
                  <a:ext uri="{FF2B5EF4-FFF2-40B4-BE49-F238E27FC236}">
                    <a16:creationId xmlns:a16="http://schemas.microsoft.com/office/drawing/2014/main" id="{F05AFB4F-8A1E-456C-BA3D-56E926E57B99}"/>
                  </a:ext>
                </a:extLst>
              </p:cNvPr>
              <p:cNvPicPr>
                <a:picLocks noChangeAspect="1"/>
              </p:cNvPicPr>
              <p:nvPr/>
            </p:nvPicPr>
            <p:blipFill>
              <a:blip r:embed="rId6"/>
              <a:stretch>
                <a:fillRect/>
              </a:stretch>
            </p:blipFill>
            <p:spPr>
              <a:xfrm>
                <a:off x="4266538" y="2546168"/>
                <a:ext cx="861638" cy="682000"/>
              </a:xfrm>
              <a:prstGeom prst="rect">
                <a:avLst/>
              </a:prstGeom>
            </p:spPr>
          </p:pic>
          <p:pic>
            <p:nvPicPr>
              <p:cNvPr id="224" name="Picture 223">
                <a:extLst>
                  <a:ext uri="{FF2B5EF4-FFF2-40B4-BE49-F238E27FC236}">
                    <a16:creationId xmlns:a16="http://schemas.microsoft.com/office/drawing/2014/main" id="{672DE1D3-D87A-40A6-84DE-5E68FB583B90}"/>
                  </a:ext>
                </a:extLst>
              </p:cNvPr>
              <p:cNvPicPr>
                <a:picLocks noChangeAspect="1"/>
              </p:cNvPicPr>
              <p:nvPr/>
            </p:nvPicPr>
            <p:blipFill>
              <a:blip r:embed="rId6"/>
              <a:stretch>
                <a:fillRect/>
              </a:stretch>
            </p:blipFill>
            <p:spPr>
              <a:xfrm>
                <a:off x="5799972" y="4824348"/>
                <a:ext cx="861638" cy="682000"/>
              </a:xfrm>
              <a:prstGeom prst="rect">
                <a:avLst/>
              </a:prstGeom>
            </p:spPr>
          </p:pic>
          <p:pic>
            <p:nvPicPr>
              <p:cNvPr id="225" name="Picture 224">
                <a:extLst>
                  <a:ext uri="{FF2B5EF4-FFF2-40B4-BE49-F238E27FC236}">
                    <a16:creationId xmlns:a16="http://schemas.microsoft.com/office/drawing/2014/main" id="{44F2A956-28C1-437B-AB0A-B594B68BAEE6}"/>
                  </a:ext>
                </a:extLst>
              </p:cNvPr>
              <p:cNvPicPr>
                <a:picLocks noChangeAspect="1"/>
              </p:cNvPicPr>
              <p:nvPr/>
            </p:nvPicPr>
            <p:blipFill>
              <a:blip r:embed="rId6"/>
              <a:stretch>
                <a:fillRect/>
              </a:stretch>
            </p:blipFill>
            <p:spPr>
              <a:xfrm>
                <a:off x="7204451" y="2546168"/>
                <a:ext cx="861638" cy="682000"/>
              </a:xfrm>
              <a:prstGeom prst="rect">
                <a:avLst/>
              </a:prstGeom>
            </p:spPr>
          </p:pic>
          <p:pic>
            <p:nvPicPr>
              <p:cNvPr id="226" name="Picture 225">
                <a:extLst>
                  <a:ext uri="{FF2B5EF4-FFF2-40B4-BE49-F238E27FC236}">
                    <a16:creationId xmlns:a16="http://schemas.microsoft.com/office/drawing/2014/main" id="{6F18CA9B-3CA8-4503-B52B-7F24B37F0B48}"/>
                  </a:ext>
                </a:extLst>
              </p:cNvPr>
              <p:cNvPicPr>
                <a:picLocks noChangeAspect="1"/>
              </p:cNvPicPr>
              <p:nvPr/>
            </p:nvPicPr>
            <p:blipFill>
              <a:blip r:embed="rId6"/>
              <a:stretch>
                <a:fillRect/>
              </a:stretch>
            </p:blipFill>
            <p:spPr>
              <a:xfrm>
                <a:off x="5799972" y="1739155"/>
                <a:ext cx="861638" cy="682000"/>
              </a:xfrm>
              <a:prstGeom prst="rect">
                <a:avLst/>
              </a:prstGeom>
            </p:spPr>
          </p:pic>
          <p:pic>
            <p:nvPicPr>
              <p:cNvPr id="227" name="Picture 226">
                <a:extLst>
                  <a:ext uri="{FF2B5EF4-FFF2-40B4-BE49-F238E27FC236}">
                    <a16:creationId xmlns:a16="http://schemas.microsoft.com/office/drawing/2014/main" id="{E3FC4627-FE13-43E3-886E-F5922CCE3E82}"/>
                  </a:ext>
                </a:extLst>
              </p:cNvPr>
              <p:cNvPicPr>
                <a:picLocks noChangeAspect="1"/>
              </p:cNvPicPr>
              <p:nvPr/>
            </p:nvPicPr>
            <p:blipFill>
              <a:blip r:embed="rId6"/>
              <a:stretch>
                <a:fillRect/>
              </a:stretch>
            </p:blipFill>
            <p:spPr>
              <a:xfrm>
                <a:off x="4266538" y="3841135"/>
                <a:ext cx="861638" cy="682000"/>
              </a:xfrm>
              <a:prstGeom prst="rect">
                <a:avLst/>
              </a:prstGeom>
            </p:spPr>
          </p:pic>
          <p:pic>
            <p:nvPicPr>
              <p:cNvPr id="228" name="Picture 227">
                <a:extLst>
                  <a:ext uri="{FF2B5EF4-FFF2-40B4-BE49-F238E27FC236}">
                    <a16:creationId xmlns:a16="http://schemas.microsoft.com/office/drawing/2014/main" id="{95A4E4B3-A2B9-42AF-BBFE-BE1AC1336FE4}"/>
                  </a:ext>
                </a:extLst>
              </p:cNvPr>
              <p:cNvPicPr>
                <a:picLocks noChangeAspect="1"/>
              </p:cNvPicPr>
              <p:nvPr/>
            </p:nvPicPr>
            <p:blipFill>
              <a:blip r:embed="rId6"/>
              <a:stretch>
                <a:fillRect/>
              </a:stretch>
            </p:blipFill>
            <p:spPr>
              <a:xfrm>
                <a:off x="7204451" y="3841135"/>
                <a:ext cx="861638" cy="682000"/>
              </a:xfrm>
              <a:prstGeom prst="rect">
                <a:avLst/>
              </a:prstGeom>
            </p:spPr>
          </p:pic>
          <p:cxnSp>
            <p:nvCxnSpPr>
              <p:cNvPr id="3" name="Straight Arrow Connector 2">
                <a:extLst>
                  <a:ext uri="{FF2B5EF4-FFF2-40B4-BE49-F238E27FC236}">
                    <a16:creationId xmlns:a16="http://schemas.microsoft.com/office/drawing/2014/main" id="{9FAB75DA-C401-4812-B11E-3E77071EDF0F}"/>
                  </a:ext>
                </a:extLst>
              </p:cNvPr>
              <p:cNvCxnSpPr>
                <a:cxnSpLocks/>
              </p:cNvCxnSpPr>
              <p:nvPr/>
            </p:nvCxnSpPr>
            <p:spPr>
              <a:xfrm>
                <a:off x="5131410" y="2839003"/>
                <a:ext cx="2053074" cy="0"/>
              </a:xfrm>
              <a:prstGeom prst="straightConnector1">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29010CB5-3E65-4317-8EAD-28369325AC80}"/>
                  </a:ext>
                </a:extLst>
              </p:cNvPr>
              <p:cNvCxnSpPr>
                <a:cxnSpLocks/>
              </p:cNvCxnSpPr>
              <p:nvPr/>
            </p:nvCxnSpPr>
            <p:spPr>
              <a:xfrm flipV="1">
                <a:off x="6018346" y="3122016"/>
                <a:ext cx="1127115" cy="1647894"/>
              </a:xfrm>
              <a:prstGeom prst="straightConnector1">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531B07C-ABF2-4204-90CE-45D43EA6CE9E}"/>
                  </a:ext>
                </a:extLst>
              </p:cNvPr>
              <p:cNvSpPr txBox="1"/>
              <p:nvPr/>
            </p:nvSpPr>
            <p:spPr>
              <a:xfrm>
                <a:off x="5306509" y="2491216"/>
                <a:ext cx="1593176" cy="369332"/>
              </a:xfrm>
              <a:prstGeom prst="rect">
                <a:avLst/>
              </a:prstGeom>
              <a:noFill/>
            </p:spPr>
            <p:txBody>
              <a:bodyPr wrap="square" rtlCol="0">
                <a:spAutoFit/>
              </a:bodyPr>
              <a:lstStyle/>
              <a:p>
                <a:r>
                  <a:rPr lang="en-US" b="1" err="1">
                    <a:solidFill>
                      <a:srgbClr val="00B050"/>
                    </a:solidFill>
                  </a:rPr>
                  <a:t>ProbeRequest</a:t>
                </a:r>
                <a:endParaRPr lang="en-US" b="1">
                  <a:solidFill>
                    <a:srgbClr val="00B050"/>
                  </a:solidFill>
                </a:endParaRPr>
              </a:p>
            </p:txBody>
          </p:sp>
          <p:sp>
            <p:nvSpPr>
              <p:cNvPr id="232" name="TextBox 231">
                <a:extLst>
                  <a:ext uri="{FF2B5EF4-FFF2-40B4-BE49-F238E27FC236}">
                    <a16:creationId xmlns:a16="http://schemas.microsoft.com/office/drawing/2014/main" id="{6E63182D-D17D-4014-B18F-A7A57A994C5E}"/>
                  </a:ext>
                </a:extLst>
              </p:cNvPr>
              <p:cNvSpPr txBox="1"/>
              <p:nvPr/>
            </p:nvSpPr>
            <p:spPr>
              <a:xfrm rot="18258904">
                <a:off x="5611716" y="3685114"/>
                <a:ext cx="1593176" cy="369332"/>
              </a:xfrm>
              <a:prstGeom prst="rect">
                <a:avLst/>
              </a:prstGeom>
              <a:noFill/>
            </p:spPr>
            <p:txBody>
              <a:bodyPr wrap="square" rtlCol="0">
                <a:spAutoFit/>
              </a:bodyPr>
              <a:lstStyle/>
              <a:p>
                <a:r>
                  <a:rPr lang="en-US" b="1" err="1">
                    <a:solidFill>
                      <a:srgbClr val="00B050"/>
                    </a:solidFill>
                  </a:rPr>
                  <a:t>ProbeRequest</a:t>
                </a:r>
                <a:endParaRPr lang="en-US" b="1">
                  <a:solidFill>
                    <a:srgbClr val="00B050"/>
                  </a:solidFill>
                </a:endParaRPr>
              </a:p>
            </p:txBody>
          </p:sp>
          <p:pic>
            <p:nvPicPr>
              <p:cNvPr id="230" name="Picture 229" descr="fire by misteraibo resources stock images vector resources fire no ...">
                <a:extLst>
                  <a:ext uri="{FF2B5EF4-FFF2-40B4-BE49-F238E27FC236}">
                    <a16:creationId xmlns:a16="http://schemas.microsoft.com/office/drawing/2014/main" id="{631A6ACE-3F6B-4384-876A-EC237543E7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18468" y="1770604"/>
                <a:ext cx="828935" cy="1363072"/>
              </a:xfrm>
              <a:prstGeom prst="rect">
                <a:avLst/>
              </a:prstGeom>
            </p:spPr>
          </p:pic>
        </p:grpSp>
        <p:grpSp>
          <p:nvGrpSpPr>
            <p:cNvPr id="2" name="Group 1">
              <a:extLst>
                <a:ext uri="{FF2B5EF4-FFF2-40B4-BE49-F238E27FC236}">
                  <a16:creationId xmlns:a16="http://schemas.microsoft.com/office/drawing/2014/main" id="{740A315B-7D6A-461F-B6B0-560A4C8B568E}"/>
                </a:ext>
              </a:extLst>
            </p:cNvPr>
            <p:cNvGrpSpPr/>
            <p:nvPr/>
          </p:nvGrpSpPr>
          <p:grpSpPr>
            <a:xfrm>
              <a:off x="9830859" y="1092953"/>
              <a:ext cx="1523726" cy="4672093"/>
              <a:chOff x="9830859" y="1092953"/>
              <a:chExt cx="1523726" cy="4672093"/>
            </a:xfrm>
          </p:grpSpPr>
          <p:grpSp>
            <p:nvGrpSpPr>
              <p:cNvPr id="10" name="Group 9">
                <a:extLst>
                  <a:ext uri="{FF2B5EF4-FFF2-40B4-BE49-F238E27FC236}">
                    <a16:creationId xmlns:a16="http://schemas.microsoft.com/office/drawing/2014/main" id="{BECFF608-A21B-4CEE-A5C6-C5838FDE3DF1}"/>
                  </a:ext>
                </a:extLst>
              </p:cNvPr>
              <p:cNvGrpSpPr/>
              <p:nvPr/>
            </p:nvGrpSpPr>
            <p:grpSpPr>
              <a:xfrm>
                <a:off x="9830859" y="1092953"/>
                <a:ext cx="1523726" cy="4672093"/>
                <a:chOff x="4605251" y="1481980"/>
                <a:chExt cx="1296786" cy="3469777"/>
              </a:xfrm>
            </p:grpSpPr>
            <p:pic>
              <p:nvPicPr>
                <p:cNvPr id="11" name="Picture 10">
                  <a:extLst>
                    <a:ext uri="{FF2B5EF4-FFF2-40B4-BE49-F238E27FC236}">
                      <a16:creationId xmlns:a16="http://schemas.microsoft.com/office/drawing/2014/main" id="{5F31004A-CC0F-4904-A80F-5B1C9CCD55B7}"/>
                    </a:ext>
                  </a:extLst>
                </p:cNvPr>
                <p:cNvPicPr>
                  <a:picLocks noChangeAspect="1"/>
                </p:cNvPicPr>
                <p:nvPr/>
              </p:nvPicPr>
              <p:blipFill>
                <a:blip r:embed="rId8"/>
                <a:stretch>
                  <a:fillRect/>
                </a:stretch>
              </p:blipFill>
              <p:spPr>
                <a:xfrm>
                  <a:off x="4822825" y="2981476"/>
                  <a:ext cx="861638" cy="682000"/>
                </a:xfrm>
                <a:prstGeom prst="rect">
                  <a:avLst/>
                </a:prstGeom>
              </p:spPr>
            </p:pic>
            <p:sp>
              <p:nvSpPr>
                <p:cNvPr id="12" name="Rounded Rectangle 19">
                  <a:extLst>
                    <a:ext uri="{FF2B5EF4-FFF2-40B4-BE49-F238E27FC236}">
                      <a16:creationId xmlns:a16="http://schemas.microsoft.com/office/drawing/2014/main" id="{AD3EB081-548C-40E7-A910-DE055C806B13}"/>
                    </a:ext>
                  </a:extLst>
                </p:cNvPr>
                <p:cNvSpPr/>
                <p:nvPr/>
              </p:nvSpPr>
              <p:spPr>
                <a:xfrm>
                  <a:off x="4605251" y="1481980"/>
                  <a:ext cx="1296786" cy="3469777"/>
                </a:xfrm>
                <a:prstGeom prst="roundRect">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t"/>
                <a:lstStyle/>
                <a:p>
                  <a:pPr algn="ctr"/>
                  <a:r>
                    <a:rPr lang="en-US">
                      <a:solidFill>
                        <a:schemeClr val="tx1"/>
                      </a:solidFill>
                    </a:rPr>
                    <a:t>Storage</a:t>
                  </a:r>
                </a:p>
              </p:txBody>
            </p:sp>
          </p:grpSp>
          <p:pic>
            <p:nvPicPr>
              <p:cNvPr id="231" name="Picture 230">
                <a:extLst>
                  <a:ext uri="{FF2B5EF4-FFF2-40B4-BE49-F238E27FC236}">
                    <a16:creationId xmlns:a16="http://schemas.microsoft.com/office/drawing/2014/main" id="{E3584D94-CC01-4CD6-ABA6-D0030AEAE8A1}"/>
                  </a:ext>
                </a:extLst>
              </p:cNvPr>
              <p:cNvPicPr>
                <a:picLocks noChangeAspect="1"/>
              </p:cNvPicPr>
              <p:nvPr/>
            </p:nvPicPr>
            <p:blipFill>
              <a:blip r:embed="rId8"/>
              <a:stretch>
                <a:fillRect/>
              </a:stretch>
            </p:blipFill>
            <p:spPr>
              <a:xfrm>
                <a:off x="10086509" y="4526863"/>
                <a:ext cx="1012426" cy="918321"/>
              </a:xfrm>
              <a:prstGeom prst="rect">
                <a:avLst/>
              </a:prstGeom>
            </p:spPr>
          </p:pic>
          <p:pic>
            <p:nvPicPr>
              <p:cNvPr id="233" name="Picture 232">
                <a:extLst>
                  <a:ext uri="{FF2B5EF4-FFF2-40B4-BE49-F238E27FC236}">
                    <a16:creationId xmlns:a16="http://schemas.microsoft.com/office/drawing/2014/main" id="{1A395CB2-9E49-40B1-A4EA-2385B7CD6C2A}"/>
                  </a:ext>
                </a:extLst>
              </p:cNvPr>
              <p:cNvPicPr>
                <a:picLocks noChangeAspect="1"/>
              </p:cNvPicPr>
              <p:nvPr/>
            </p:nvPicPr>
            <p:blipFill>
              <a:blip r:embed="rId8"/>
              <a:stretch>
                <a:fillRect/>
              </a:stretch>
            </p:blipFill>
            <p:spPr>
              <a:xfrm>
                <a:off x="10086509" y="1697641"/>
                <a:ext cx="1012426" cy="918321"/>
              </a:xfrm>
              <a:prstGeom prst="rect">
                <a:avLst/>
              </a:prstGeom>
            </p:spPr>
          </p:pic>
        </p:grpSp>
      </p:grpSp>
    </p:spTree>
    <p:extLst>
      <p:ext uri="{BB962C8B-B14F-4D97-AF65-F5344CB8AC3E}">
        <p14:creationId xmlns:p14="http://schemas.microsoft.com/office/powerpoint/2010/main" val="15219431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8AB16F6-0753-4557-B96D-E2AA986AD417}"/>
              </a:ext>
            </a:extLst>
          </p:cNvPr>
          <p:cNvGrpSpPr/>
          <p:nvPr/>
        </p:nvGrpSpPr>
        <p:grpSpPr>
          <a:xfrm>
            <a:off x="837414" y="1092953"/>
            <a:ext cx="10517171" cy="4672094"/>
            <a:chOff x="837414" y="1092953"/>
            <a:chExt cx="10517171" cy="4672094"/>
          </a:xfrm>
        </p:grpSpPr>
        <p:grpSp>
          <p:nvGrpSpPr>
            <p:cNvPr id="4" name="Group 3">
              <a:extLst>
                <a:ext uri="{FF2B5EF4-FFF2-40B4-BE49-F238E27FC236}">
                  <a16:creationId xmlns:a16="http://schemas.microsoft.com/office/drawing/2014/main" id="{BBCB6C28-561F-40C5-B285-D57DC1B299F4}"/>
                </a:ext>
              </a:extLst>
            </p:cNvPr>
            <p:cNvGrpSpPr/>
            <p:nvPr/>
          </p:nvGrpSpPr>
          <p:grpSpPr>
            <a:xfrm>
              <a:off x="837414" y="1092953"/>
              <a:ext cx="1587762" cy="4672094"/>
              <a:chOff x="756457" y="1482807"/>
              <a:chExt cx="1296786" cy="3469777"/>
            </a:xfrm>
          </p:grpSpPr>
          <p:pic>
            <p:nvPicPr>
              <p:cNvPr id="5" name="Picture 4">
                <a:extLst>
                  <a:ext uri="{FF2B5EF4-FFF2-40B4-BE49-F238E27FC236}">
                    <a16:creationId xmlns:a16="http://schemas.microsoft.com/office/drawing/2014/main" id="{8F785965-AC6E-4BCE-A6EF-4F6D8707D03E}"/>
                  </a:ext>
                </a:extLst>
              </p:cNvPr>
              <p:cNvPicPr>
                <a:picLocks noChangeAspect="1"/>
              </p:cNvPicPr>
              <p:nvPr/>
            </p:nvPicPr>
            <p:blipFill>
              <a:blip r:embed="rId3"/>
              <a:stretch>
                <a:fillRect/>
              </a:stretch>
            </p:blipFill>
            <p:spPr>
              <a:xfrm>
                <a:off x="974031" y="1929917"/>
                <a:ext cx="861638" cy="682000"/>
              </a:xfrm>
              <a:prstGeom prst="rect">
                <a:avLst/>
              </a:prstGeom>
            </p:spPr>
          </p:pic>
          <p:pic>
            <p:nvPicPr>
              <p:cNvPr id="6" name="Picture 5">
                <a:extLst>
                  <a:ext uri="{FF2B5EF4-FFF2-40B4-BE49-F238E27FC236}">
                    <a16:creationId xmlns:a16="http://schemas.microsoft.com/office/drawing/2014/main" id="{5C87A45D-7DCB-4F92-AC8D-8994AFE7A339}"/>
                  </a:ext>
                </a:extLst>
              </p:cNvPr>
              <p:cNvPicPr>
                <a:picLocks noChangeAspect="1"/>
              </p:cNvPicPr>
              <p:nvPr/>
            </p:nvPicPr>
            <p:blipFill>
              <a:blip r:embed="rId4"/>
              <a:stretch>
                <a:fillRect/>
              </a:stretch>
            </p:blipFill>
            <p:spPr>
              <a:xfrm>
                <a:off x="974031" y="2981476"/>
                <a:ext cx="861638" cy="682000"/>
              </a:xfrm>
              <a:prstGeom prst="rect">
                <a:avLst/>
              </a:prstGeom>
            </p:spPr>
          </p:pic>
          <p:pic>
            <p:nvPicPr>
              <p:cNvPr id="7" name="Picture 6">
                <a:extLst>
                  <a:ext uri="{FF2B5EF4-FFF2-40B4-BE49-F238E27FC236}">
                    <a16:creationId xmlns:a16="http://schemas.microsoft.com/office/drawing/2014/main" id="{6963BC0A-4956-41B4-BFC3-9E44D5699846}"/>
                  </a:ext>
                </a:extLst>
              </p:cNvPr>
              <p:cNvPicPr>
                <a:picLocks noChangeAspect="1"/>
              </p:cNvPicPr>
              <p:nvPr/>
            </p:nvPicPr>
            <p:blipFill>
              <a:blip r:embed="rId5"/>
              <a:stretch>
                <a:fillRect/>
              </a:stretch>
            </p:blipFill>
            <p:spPr>
              <a:xfrm>
                <a:off x="974031" y="4033035"/>
                <a:ext cx="861638" cy="682000"/>
              </a:xfrm>
              <a:prstGeom prst="rect">
                <a:avLst/>
              </a:prstGeom>
            </p:spPr>
          </p:pic>
          <p:sp>
            <p:nvSpPr>
              <p:cNvPr id="8" name="Rounded Rectangle 9">
                <a:extLst>
                  <a:ext uri="{FF2B5EF4-FFF2-40B4-BE49-F238E27FC236}">
                    <a16:creationId xmlns:a16="http://schemas.microsoft.com/office/drawing/2014/main" id="{3D0440A5-C7E4-490E-8A20-65E37707023B}"/>
                  </a:ext>
                </a:extLst>
              </p:cNvPr>
              <p:cNvSpPr/>
              <p:nvPr/>
            </p:nvSpPr>
            <p:spPr>
              <a:xfrm>
                <a:off x="756457" y="1482807"/>
                <a:ext cx="1296786" cy="3469777"/>
              </a:xfrm>
              <a:prstGeom prst="roundRect">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t"/>
              <a:lstStyle/>
              <a:p>
                <a:pPr algn="ctr"/>
                <a:r>
                  <a:rPr lang="en-US">
                    <a:solidFill>
                      <a:schemeClr val="tx1"/>
                    </a:solidFill>
                  </a:rPr>
                  <a:t>Frontends</a:t>
                </a:r>
              </a:p>
            </p:txBody>
          </p:sp>
        </p:grpSp>
        <p:sp>
          <p:nvSpPr>
            <p:cNvPr id="13" name="Striped Right Arrow 28">
              <a:extLst>
                <a:ext uri="{FF2B5EF4-FFF2-40B4-BE49-F238E27FC236}">
                  <a16:creationId xmlns:a16="http://schemas.microsoft.com/office/drawing/2014/main" id="{E8496982-7C45-4506-A379-D838E2D94010}"/>
                </a:ext>
              </a:extLst>
            </p:cNvPr>
            <p:cNvSpPr/>
            <p:nvPr/>
          </p:nvSpPr>
          <p:spPr>
            <a:xfrm>
              <a:off x="2682812" y="3113374"/>
              <a:ext cx="395416" cy="560104"/>
            </a:xfrm>
            <a:prstGeom prst="stripedRightArrow">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gradFill>
                  <a:gsLst>
                    <a:gs pos="0">
                      <a:schemeClr val="tx2"/>
                    </a:gs>
                    <a:gs pos="100000">
                      <a:schemeClr val="tx2"/>
                    </a:gs>
                  </a:gsLst>
                  <a:lin ang="16200000" scaled="0"/>
                </a:gradFill>
              </a:endParaRPr>
            </a:p>
          </p:txBody>
        </p:sp>
        <p:sp>
          <p:nvSpPr>
            <p:cNvPr id="14" name="Striped Right Arrow 30">
              <a:extLst>
                <a:ext uri="{FF2B5EF4-FFF2-40B4-BE49-F238E27FC236}">
                  <a16:creationId xmlns:a16="http://schemas.microsoft.com/office/drawing/2014/main" id="{012D85D5-F0EF-41AA-B5CA-CA5A0A5461D2}"/>
                </a:ext>
              </a:extLst>
            </p:cNvPr>
            <p:cNvSpPr/>
            <p:nvPr/>
          </p:nvSpPr>
          <p:spPr>
            <a:xfrm>
              <a:off x="9177807" y="3196122"/>
              <a:ext cx="395416" cy="560104"/>
            </a:xfrm>
            <a:prstGeom prst="stripedRightArrow">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gradFill>
                  <a:gsLst>
                    <a:gs pos="0">
                      <a:schemeClr val="tx2"/>
                    </a:gs>
                    <a:gs pos="100000">
                      <a:schemeClr val="tx2"/>
                    </a:gs>
                  </a:gsLst>
                  <a:lin ang="16200000" scaled="0"/>
                </a:gradFill>
              </a:endParaRPr>
            </a:p>
          </p:txBody>
        </p:sp>
        <p:grpSp>
          <p:nvGrpSpPr>
            <p:cNvPr id="15" name="Group 14">
              <a:extLst>
                <a:ext uri="{FF2B5EF4-FFF2-40B4-BE49-F238E27FC236}">
                  <a16:creationId xmlns:a16="http://schemas.microsoft.com/office/drawing/2014/main" id="{7328C2B1-D836-411E-94DF-CDE476508729}"/>
                </a:ext>
              </a:extLst>
            </p:cNvPr>
            <p:cNvGrpSpPr/>
            <p:nvPr/>
          </p:nvGrpSpPr>
          <p:grpSpPr>
            <a:xfrm>
              <a:off x="3335864" y="1092954"/>
              <a:ext cx="5584307" cy="4672092"/>
              <a:chOff x="3335864" y="1092954"/>
              <a:chExt cx="5584307" cy="4672092"/>
            </a:xfrm>
          </p:grpSpPr>
          <p:grpSp>
            <p:nvGrpSpPr>
              <p:cNvPr id="238" name="Group 237">
                <a:extLst>
                  <a:ext uri="{FF2B5EF4-FFF2-40B4-BE49-F238E27FC236}">
                    <a16:creationId xmlns:a16="http://schemas.microsoft.com/office/drawing/2014/main" id="{9D922DA1-CFC7-4CA8-95AF-A911F17398BB}"/>
                  </a:ext>
                </a:extLst>
              </p:cNvPr>
              <p:cNvGrpSpPr/>
              <p:nvPr/>
            </p:nvGrpSpPr>
            <p:grpSpPr>
              <a:xfrm>
                <a:off x="7377424" y="1652501"/>
                <a:ext cx="618833" cy="618833"/>
                <a:chOff x="4604545" y="1640238"/>
                <a:chExt cx="392110" cy="392110"/>
              </a:xfrm>
              <a:solidFill>
                <a:schemeClr val="tx1"/>
              </a:solidFill>
            </p:grpSpPr>
            <p:grpSp>
              <p:nvGrpSpPr>
                <p:cNvPr id="239" name="Group 36">
                  <a:extLst>
                    <a:ext uri="{FF2B5EF4-FFF2-40B4-BE49-F238E27FC236}">
                      <a16:creationId xmlns:a16="http://schemas.microsoft.com/office/drawing/2014/main" id="{C14F692D-4562-421E-AAD5-58295F012B84}"/>
                    </a:ext>
                  </a:extLst>
                </p:cNvPr>
                <p:cNvGrpSpPr/>
                <p:nvPr/>
              </p:nvGrpSpPr>
              <p:grpSpPr bwMode="black">
                <a:xfrm>
                  <a:off x="4673640" y="1736214"/>
                  <a:ext cx="253920" cy="200159"/>
                  <a:chOff x="3358790" y="376388"/>
                  <a:chExt cx="1516063" cy="1195388"/>
                </a:xfrm>
                <a:grpFill/>
              </p:grpSpPr>
              <p:sp>
                <p:nvSpPr>
                  <p:cNvPr id="241" name="Freeform 26">
                    <a:extLst>
                      <a:ext uri="{FF2B5EF4-FFF2-40B4-BE49-F238E27FC236}">
                        <a16:creationId xmlns:a16="http://schemas.microsoft.com/office/drawing/2014/main" id="{7349C735-8CFF-4D0D-95A6-3E6856C93341}"/>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2" name="Freeform 27">
                    <a:extLst>
                      <a:ext uri="{FF2B5EF4-FFF2-40B4-BE49-F238E27FC236}">
                        <a16:creationId xmlns:a16="http://schemas.microsoft.com/office/drawing/2014/main" id="{A5DD8529-BAB6-41CF-B187-97A71FDE6A70}"/>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3" name="Freeform 28">
                    <a:extLst>
                      <a:ext uri="{FF2B5EF4-FFF2-40B4-BE49-F238E27FC236}">
                        <a16:creationId xmlns:a16="http://schemas.microsoft.com/office/drawing/2014/main" id="{86B4CB01-B3C4-4706-BD12-9B218F661B9C}"/>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4" name="Freeform 29">
                    <a:extLst>
                      <a:ext uri="{FF2B5EF4-FFF2-40B4-BE49-F238E27FC236}">
                        <a16:creationId xmlns:a16="http://schemas.microsoft.com/office/drawing/2014/main" id="{10D89AB6-1DC8-4CA2-90FF-7A6747FC411F}"/>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5" name="Oval 30">
                    <a:extLst>
                      <a:ext uri="{FF2B5EF4-FFF2-40B4-BE49-F238E27FC236}">
                        <a16:creationId xmlns:a16="http://schemas.microsoft.com/office/drawing/2014/main" id="{6A575F4D-E7D3-4536-934C-BD810250B99D}"/>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6" name="Oval 31">
                    <a:extLst>
                      <a:ext uri="{FF2B5EF4-FFF2-40B4-BE49-F238E27FC236}">
                        <a16:creationId xmlns:a16="http://schemas.microsoft.com/office/drawing/2014/main" id="{2208B318-D27E-4F05-A294-40AAF1B5BB1C}"/>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240" name="Donut 443">
                  <a:extLst>
                    <a:ext uri="{FF2B5EF4-FFF2-40B4-BE49-F238E27FC236}">
                      <a16:creationId xmlns:a16="http://schemas.microsoft.com/office/drawing/2014/main" id="{8F55CA5E-83D4-4FE3-B569-450B85A86A56}"/>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261" name="Group 260">
                <a:extLst>
                  <a:ext uri="{FF2B5EF4-FFF2-40B4-BE49-F238E27FC236}">
                    <a16:creationId xmlns:a16="http://schemas.microsoft.com/office/drawing/2014/main" id="{26758628-4790-474E-ADFB-B8164D5CCC69}"/>
                  </a:ext>
                </a:extLst>
              </p:cNvPr>
              <p:cNvGrpSpPr/>
              <p:nvPr/>
            </p:nvGrpSpPr>
            <p:grpSpPr>
              <a:xfrm>
                <a:off x="7429415" y="2402470"/>
                <a:ext cx="618833" cy="618833"/>
                <a:chOff x="3233165" y="1874357"/>
                <a:chExt cx="392110" cy="392110"/>
              </a:xfrm>
              <a:solidFill>
                <a:schemeClr val="tx1"/>
              </a:solidFill>
            </p:grpSpPr>
            <p:sp>
              <p:nvSpPr>
                <p:cNvPr id="262" name="Freeform 7">
                  <a:extLst>
                    <a:ext uri="{FF2B5EF4-FFF2-40B4-BE49-F238E27FC236}">
                      <a16:creationId xmlns:a16="http://schemas.microsoft.com/office/drawing/2014/main" id="{7AC1B760-2939-466D-AD97-E59AA2039057}"/>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63" name="Donut 480">
                  <a:extLst>
                    <a:ext uri="{FF2B5EF4-FFF2-40B4-BE49-F238E27FC236}">
                      <a16:creationId xmlns:a16="http://schemas.microsoft.com/office/drawing/2014/main" id="{C60CD4AF-25AF-4611-9093-85DF6840A8B4}"/>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266" name="Group 265">
                <a:extLst>
                  <a:ext uri="{FF2B5EF4-FFF2-40B4-BE49-F238E27FC236}">
                    <a16:creationId xmlns:a16="http://schemas.microsoft.com/office/drawing/2014/main" id="{BAF3AFD6-C12B-465B-A1E7-F84024D969C1}"/>
                  </a:ext>
                </a:extLst>
              </p:cNvPr>
              <p:cNvGrpSpPr/>
              <p:nvPr/>
            </p:nvGrpSpPr>
            <p:grpSpPr>
              <a:xfrm>
                <a:off x="7324507" y="3164041"/>
                <a:ext cx="618833" cy="618833"/>
                <a:chOff x="4179295" y="3183652"/>
                <a:chExt cx="392110" cy="392110"/>
              </a:xfrm>
              <a:solidFill>
                <a:schemeClr val="tx1"/>
              </a:solidFill>
            </p:grpSpPr>
            <p:sp>
              <p:nvSpPr>
                <p:cNvPr id="267" name="Freeform 15">
                  <a:extLst>
                    <a:ext uri="{FF2B5EF4-FFF2-40B4-BE49-F238E27FC236}">
                      <a16:creationId xmlns:a16="http://schemas.microsoft.com/office/drawing/2014/main" id="{E9B0FE1E-986D-43FA-98DD-45FF761F1E44}"/>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68" name="Donut 485">
                  <a:extLst>
                    <a:ext uri="{FF2B5EF4-FFF2-40B4-BE49-F238E27FC236}">
                      <a16:creationId xmlns:a16="http://schemas.microsoft.com/office/drawing/2014/main" id="{5C9D71FE-A543-45B4-91BC-1DAAAD44635C}"/>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278" name="Group 277">
                <a:extLst>
                  <a:ext uri="{FF2B5EF4-FFF2-40B4-BE49-F238E27FC236}">
                    <a16:creationId xmlns:a16="http://schemas.microsoft.com/office/drawing/2014/main" id="{78A5713F-4590-42EC-9F8E-CA4D363AAF54}"/>
                  </a:ext>
                </a:extLst>
              </p:cNvPr>
              <p:cNvGrpSpPr/>
              <p:nvPr/>
            </p:nvGrpSpPr>
            <p:grpSpPr>
              <a:xfrm>
                <a:off x="7145461" y="4642980"/>
                <a:ext cx="618833" cy="618833"/>
                <a:chOff x="4046256" y="2408118"/>
                <a:chExt cx="392110" cy="392110"/>
              </a:xfrm>
              <a:solidFill>
                <a:schemeClr val="tx1"/>
              </a:solidFill>
            </p:grpSpPr>
            <p:grpSp>
              <p:nvGrpSpPr>
                <p:cNvPr id="279" name="Group 142">
                  <a:extLst>
                    <a:ext uri="{FF2B5EF4-FFF2-40B4-BE49-F238E27FC236}">
                      <a16:creationId xmlns:a16="http://schemas.microsoft.com/office/drawing/2014/main" id="{FE00EFCF-C0B8-423E-BD2F-DE9ECA22FDE8}"/>
                    </a:ext>
                  </a:extLst>
                </p:cNvPr>
                <p:cNvGrpSpPr/>
                <p:nvPr/>
              </p:nvGrpSpPr>
              <p:grpSpPr bwMode="black">
                <a:xfrm>
                  <a:off x="4134994" y="2521400"/>
                  <a:ext cx="214635" cy="165546"/>
                  <a:chOff x="6673850" y="4338638"/>
                  <a:chExt cx="1403351" cy="1082675"/>
                </a:xfrm>
                <a:grpFill/>
              </p:grpSpPr>
              <p:sp>
                <p:nvSpPr>
                  <p:cNvPr id="281" name="Freeform 247">
                    <a:extLst>
                      <a:ext uri="{FF2B5EF4-FFF2-40B4-BE49-F238E27FC236}">
                        <a16:creationId xmlns:a16="http://schemas.microsoft.com/office/drawing/2014/main" id="{FE69395A-2A1A-4F8E-B906-66BF3DB4FF18}"/>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2" name="Freeform 248">
                    <a:extLst>
                      <a:ext uri="{FF2B5EF4-FFF2-40B4-BE49-F238E27FC236}">
                        <a16:creationId xmlns:a16="http://schemas.microsoft.com/office/drawing/2014/main" id="{B58121B0-C390-4CB2-96B5-325CA8A89337}"/>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3" name="Freeform 249">
                    <a:extLst>
                      <a:ext uri="{FF2B5EF4-FFF2-40B4-BE49-F238E27FC236}">
                        <a16:creationId xmlns:a16="http://schemas.microsoft.com/office/drawing/2014/main" id="{F4A01A81-D70B-412D-9F27-C7F8B2373A19}"/>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4" name="Oval 250">
                    <a:extLst>
                      <a:ext uri="{FF2B5EF4-FFF2-40B4-BE49-F238E27FC236}">
                        <a16:creationId xmlns:a16="http://schemas.microsoft.com/office/drawing/2014/main" id="{0F5DDD7F-3CBD-4880-B7A3-2920394B6A61}"/>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5" name="Freeform 251">
                    <a:extLst>
                      <a:ext uri="{FF2B5EF4-FFF2-40B4-BE49-F238E27FC236}">
                        <a16:creationId xmlns:a16="http://schemas.microsoft.com/office/drawing/2014/main" id="{C71E2D9F-0D3B-4AC6-9147-4CF0D868723E}"/>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6" name="Freeform 252">
                    <a:extLst>
                      <a:ext uri="{FF2B5EF4-FFF2-40B4-BE49-F238E27FC236}">
                        <a16:creationId xmlns:a16="http://schemas.microsoft.com/office/drawing/2014/main" id="{0D814AB4-F8BB-432D-8C02-284E76449A99}"/>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7" name="Freeform 253">
                    <a:extLst>
                      <a:ext uri="{FF2B5EF4-FFF2-40B4-BE49-F238E27FC236}">
                        <a16:creationId xmlns:a16="http://schemas.microsoft.com/office/drawing/2014/main" id="{D52941DE-5C27-43DB-961D-9EF29C935BAB}"/>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8" name="Oval 254">
                    <a:extLst>
                      <a:ext uri="{FF2B5EF4-FFF2-40B4-BE49-F238E27FC236}">
                        <a16:creationId xmlns:a16="http://schemas.microsoft.com/office/drawing/2014/main" id="{6BF0E7FB-EA0A-432C-9D32-B1654D4DB746}"/>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9" name="Freeform 255">
                    <a:extLst>
                      <a:ext uri="{FF2B5EF4-FFF2-40B4-BE49-F238E27FC236}">
                        <a16:creationId xmlns:a16="http://schemas.microsoft.com/office/drawing/2014/main" id="{052BE8FE-E770-4ABB-A46A-C150B5613468}"/>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90" name="Freeform 256">
                    <a:extLst>
                      <a:ext uri="{FF2B5EF4-FFF2-40B4-BE49-F238E27FC236}">
                        <a16:creationId xmlns:a16="http://schemas.microsoft.com/office/drawing/2014/main" id="{3E8C538D-284C-47A0-8539-4547E9582EF7}"/>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91" name="Freeform 257">
                    <a:extLst>
                      <a:ext uri="{FF2B5EF4-FFF2-40B4-BE49-F238E27FC236}">
                        <a16:creationId xmlns:a16="http://schemas.microsoft.com/office/drawing/2014/main" id="{0A1A903D-C116-46F1-ADEF-E2A5F8422DB2}"/>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280" name="Donut 497">
                  <a:extLst>
                    <a:ext uri="{FF2B5EF4-FFF2-40B4-BE49-F238E27FC236}">
                      <a16:creationId xmlns:a16="http://schemas.microsoft.com/office/drawing/2014/main" id="{1B204E64-322E-4C6C-B565-430D96FD3EA4}"/>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293" name="Freeform 14">
                <a:extLst>
                  <a:ext uri="{FF2B5EF4-FFF2-40B4-BE49-F238E27FC236}">
                    <a16:creationId xmlns:a16="http://schemas.microsoft.com/office/drawing/2014/main" id="{532A95E3-BA65-447F-9D6F-0FA035D03ACF}"/>
                  </a:ext>
                </a:extLst>
              </p:cNvPr>
              <p:cNvSpPr>
                <a:spLocks noEditPoints="1"/>
              </p:cNvSpPr>
              <p:nvPr/>
            </p:nvSpPr>
            <p:spPr bwMode="black">
              <a:xfrm>
                <a:off x="7249284" y="3913605"/>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grpSp>
            <p:nvGrpSpPr>
              <p:cNvPr id="296" name="Group 295">
                <a:extLst>
                  <a:ext uri="{FF2B5EF4-FFF2-40B4-BE49-F238E27FC236}">
                    <a16:creationId xmlns:a16="http://schemas.microsoft.com/office/drawing/2014/main" id="{12B48276-0C81-452C-9EC3-3D58D00F7BB7}"/>
                  </a:ext>
                </a:extLst>
              </p:cNvPr>
              <p:cNvGrpSpPr/>
              <p:nvPr/>
            </p:nvGrpSpPr>
            <p:grpSpPr>
              <a:xfrm>
                <a:off x="7979651" y="4412247"/>
                <a:ext cx="618833" cy="618833"/>
                <a:chOff x="4604545" y="1640238"/>
                <a:chExt cx="392110" cy="392110"/>
              </a:xfrm>
              <a:solidFill>
                <a:schemeClr val="tx1"/>
              </a:solidFill>
            </p:grpSpPr>
            <p:grpSp>
              <p:nvGrpSpPr>
                <p:cNvPr id="297" name="Group 36">
                  <a:extLst>
                    <a:ext uri="{FF2B5EF4-FFF2-40B4-BE49-F238E27FC236}">
                      <a16:creationId xmlns:a16="http://schemas.microsoft.com/office/drawing/2014/main" id="{63FEF375-CC91-416E-A405-C7F5B0E600E7}"/>
                    </a:ext>
                  </a:extLst>
                </p:cNvPr>
                <p:cNvGrpSpPr/>
                <p:nvPr/>
              </p:nvGrpSpPr>
              <p:grpSpPr bwMode="black">
                <a:xfrm>
                  <a:off x="4673640" y="1736214"/>
                  <a:ext cx="253920" cy="200159"/>
                  <a:chOff x="3358790" y="376388"/>
                  <a:chExt cx="1516063" cy="1195388"/>
                </a:xfrm>
                <a:grpFill/>
              </p:grpSpPr>
              <p:sp>
                <p:nvSpPr>
                  <p:cNvPr id="299" name="Freeform 26">
                    <a:extLst>
                      <a:ext uri="{FF2B5EF4-FFF2-40B4-BE49-F238E27FC236}">
                        <a16:creationId xmlns:a16="http://schemas.microsoft.com/office/drawing/2014/main" id="{D29860D4-2FF7-4A94-A722-9CB0030D42EE}"/>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0" name="Freeform 27">
                    <a:extLst>
                      <a:ext uri="{FF2B5EF4-FFF2-40B4-BE49-F238E27FC236}">
                        <a16:creationId xmlns:a16="http://schemas.microsoft.com/office/drawing/2014/main" id="{D5FF656B-FD0B-455F-838D-024228DD2987}"/>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1" name="Freeform 28">
                    <a:extLst>
                      <a:ext uri="{FF2B5EF4-FFF2-40B4-BE49-F238E27FC236}">
                        <a16:creationId xmlns:a16="http://schemas.microsoft.com/office/drawing/2014/main" id="{AC4F50CA-5EA9-492F-8C41-76F79FD25D46}"/>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2" name="Freeform 29">
                    <a:extLst>
                      <a:ext uri="{FF2B5EF4-FFF2-40B4-BE49-F238E27FC236}">
                        <a16:creationId xmlns:a16="http://schemas.microsoft.com/office/drawing/2014/main" id="{C9CFE446-71AC-4D5A-BB67-07393D1762C5}"/>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3" name="Oval 30">
                    <a:extLst>
                      <a:ext uri="{FF2B5EF4-FFF2-40B4-BE49-F238E27FC236}">
                        <a16:creationId xmlns:a16="http://schemas.microsoft.com/office/drawing/2014/main" id="{DD44D56C-6B86-4D1B-8FE7-FAD274578F0C}"/>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4" name="Oval 31">
                    <a:extLst>
                      <a:ext uri="{FF2B5EF4-FFF2-40B4-BE49-F238E27FC236}">
                        <a16:creationId xmlns:a16="http://schemas.microsoft.com/office/drawing/2014/main" id="{7617226C-9FE6-4104-A7FF-4E9CCDD58560}"/>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298" name="Donut 443">
                  <a:extLst>
                    <a:ext uri="{FF2B5EF4-FFF2-40B4-BE49-F238E27FC236}">
                      <a16:creationId xmlns:a16="http://schemas.microsoft.com/office/drawing/2014/main" id="{83F1A9FC-BDCC-4644-B406-E8BC98FB2D2C}"/>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05" name="Group 304">
                <a:extLst>
                  <a:ext uri="{FF2B5EF4-FFF2-40B4-BE49-F238E27FC236}">
                    <a16:creationId xmlns:a16="http://schemas.microsoft.com/office/drawing/2014/main" id="{7B784F5D-5B7A-4662-9F4C-D6CC378F3941}"/>
                  </a:ext>
                </a:extLst>
              </p:cNvPr>
              <p:cNvGrpSpPr/>
              <p:nvPr/>
            </p:nvGrpSpPr>
            <p:grpSpPr>
              <a:xfrm>
                <a:off x="4037411" y="3306550"/>
                <a:ext cx="618833" cy="618833"/>
                <a:chOff x="4604545" y="1640238"/>
                <a:chExt cx="392110" cy="392110"/>
              </a:xfrm>
              <a:solidFill>
                <a:schemeClr val="tx1"/>
              </a:solidFill>
            </p:grpSpPr>
            <p:grpSp>
              <p:nvGrpSpPr>
                <p:cNvPr id="306" name="Group 36">
                  <a:extLst>
                    <a:ext uri="{FF2B5EF4-FFF2-40B4-BE49-F238E27FC236}">
                      <a16:creationId xmlns:a16="http://schemas.microsoft.com/office/drawing/2014/main" id="{A1C5E53C-BC19-4ADA-86B9-3866704EF584}"/>
                    </a:ext>
                  </a:extLst>
                </p:cNvPr>
                <p:cNvGrpSpPr/>
                <p:nvPr/>
              </p:nvGrpSpPr>
              <p:grpSpPr bwMode="black">
                <a:xfrm>
                  <a:off x="4673640" y="1736214"/>
                  <a:ext cx="253920" cy="200159"/>
                  <a:chOff x="3358790" y="376388"/>
                  <a:chExt cx="1516063" cy="1195388"/>
                </a:xfrm>
                <a:grpFill/>
              </p:grpSpPr>
              <p:sp>
                <p:nvSpPr>
                  <p:cNvPr id="308" name="Freeform 26">
                    <a:extLst>
                      <a:ext uri="{FF2B5EF4-FFF2-40B4-BE49-F238E27FC236}">
                        <a16:creationId xmlns:a16="http://schemas.microsoft.com/office/drawing/2014/main" id="{8198C7FD-4EEC-4132-A295-B78B40F7F133}"/>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9" name="Freeform 27">
                    <a:extLst>
                      <a:ext uri="{FF2B5EF4-FFF2-40B4-BE49-F238E27FC236}">
                        <a16:creationId xmlns:a16="http://schemas.microsoft.com/office/drawing/2014/main" id="{890C84B5-66D3-4BF3-85B3-AEF1F784685A}"/>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0" name="Freeform 28">
                    <a:extLst>
                      <a:ext uri="{FF2B5EF4-FFF2-40B4-BE49-F238E27FC236}">
                        <a16:creationId xmlns:a16="http://schemas.microsoft.com/office/drawing/2014/main" id="{BFFFC12E-010F-440B-9F23-18677615F464}"/>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1" name="Freeform 29">
                    <a:extLst>
                      <a:ext uri="{FF2B5EF4-FFF2-40B4-BE49-F238E27FC236}">
                        <a16:creationId xmlns:a16="http://schemas.microsoft.com/office/drawing/2014/main" id="{CCF22D2A-01F5-4D85-8B83-930DF529DA79}"/>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2" name="Oval 30">
                    <a:extLst>
                      <a:ext uri="{FF2B5EF4-FFF2-40B4-BE49-F238E27FC236}">
                        <a16:creationId xmlns:a16="http://schemas.microsoft.com/office/drawing/2014/main" id="{0181EF07-D6D0-437A-88D0-D754955F0BDC}"/>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3" name="Oval 31">
                    <a:extLst>
                      <a:ext uri="{FF2B5EF4-FFF2-40B4-BE49-F238E27FC236}">
                        <a16:creationId xmlns:a16="http://schemas.microsoft.com/office/drawing/2014/main" id="{E53ABF7A-8D7A-4EE3-A915-CFA229F1FE1A}"/>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07" name="Donut 443">
                  <a:extLst>
                    <a:ext uri="{FF2B5EF4-FFF2-40B4-BE49-F238E27FC236}">
                      <a16:creationId xmlns:a16="http://schemas.microsoft.com/office/drawing/2014/main" id="{06CED3FC-CD11-4ACC-A960-9F80BC6BB0CC}"/>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14" name="Group 313">
                <a:extLst>
                  <a:ext uri="{FF2B5EF4-FFF2-40B4-BE49-F238E27FC236}">
                    <a16:creationId xmlns:a16="http://schemas.microsoft.com/office/drawing/2014/main" id="{39665912-2ACC-4841-9EAA-2CDA97FAE38C}"/>
                  </a:ext>
                </a:extLst>
              </p:cNvPr>
              <p:cNvGrpSpPr/>
              <p:nvPr/>
            </p:nvGrpSpPr>
            <p:grpSpPr>
              <a:xfrm>
                <a:off x="5286174" y="4900280"/>
                <a:ext cx="618833" cy="618833"/>
                <a:chOff x="3233165" y="1874357"/>
                <a:chExt cx="392110" cy="392110"/>
              </a:xfrm>
              <a:solidFill>
                <a:schemeClr val="tx1"/>
              </a:solidFill>
            </p:grpSpPr>
            <p:sp>
              <p:nvSpPr>
                <p:cNvPr id="315" name="Freeform 7">
                  <a:extLst>
                    <a:ext uri="{FF2B5EF4-FFF2-40B4-BE49-F238E27FC236}">
                      <a16:creationId xmlns:a16="http://schemas.microsoft.com/office/drawing/2014/main" id="{A44CB8E8-3DBF-49DE-A3D6-DE3D14C5DC96}"/>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6" name="Donut 480">
                  <a:extLst>
                    <a:ext uri="{FF2B5EF4-FFF2-40B4-BE49-F238E27FC236}">
                      <a16:creationId xmlns:a16="http://schemas.microsoft.com/office/drawing/2014/main" id="{24C04337-D1BD-447D-988E-0E631C6955E7}"/>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17" name="Group 316">
                <a:extLst>
                  <a:ext uri="{FF2B5EF4-FFF2-40B4-BE49-F238E27FC236}">
                    <a16:creationId xmlns:a16="http://schemas.microsoft.com/office/drawing/2014/main" id="{F25C34E3-D826-43FF-AF56-18950521B821}"/>
                  </a:ext>
                </a:extLst>
              </p:cNvPr>
              <p:cNvGrpSpPr/>
              <p:nvPr/>
            </p:nvGrpSpPr>
            <p:grpSpPr>
              <a:xfrm>
                <a:off x="3623503" y="1834801"/>
                <a:ext cx="618833" cy="618833"/>
                <a:chOff x="3233165" y="1874357"/>
                <a:chExt cx="392110" cy="392110"/>
              </a:xfrm>
              <a:solidFill>
                <a:schemeClr val="tx1"/>
              </a:solidFill>
            </p:grpSpPr>
            <p:sp>
              <p:nvSpPr>
                <p:cNvPr id="318" name="Freeform 7">
                  <a:extLst>
                    <a:ext uri="{FF2B5EF4-FFF2-40B4-BE49-F238E27FC236}">
                      <a16:creationId xmlns:a16="http://schemas.microsoft.com/office/drawing/2014/main" id="{AD596DCC-2036-4B90-B5F6-570667237FFA}"/>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9" name="Donut 480">
                  <a:extLst>
                    <a:ext uri="{FF2B5EF4-FFF2-40B4-BE49-F238E27FC236}">
                      <a16:creationId xmlns:a16="http://schemas.microsoft.com/office/drawing/2014/main" id="{81092485-9CD5-4D53-A462-22311408E9AB}"/>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0" name="Group 319">
                <a:extLst>
                  <a:ext uri="{FF2B5EF4-FFF2-40B4-BE49-F238E27FC236}">
                    <a16:creationId xmlns:a16="http://schemas.microsoft.com/office/drawing/2014/main" id="{20A2C173-61CB-4BF1-B7A7-B9EA8388CC0D}"/>
                  </a:ext>
                </a:extLst>
              </p:cNvPr>
              <p:cNvGrpSpPr/>
              <p:nvPr/>
            </p:nvGrpSpPr>
            <p:grpSpPr>
              <a:xfrm>
                <a:off x="5995646" y="2236230"/>
                <a:ext cx="618833" cy="618833"/>
                <a:chOff x="3233165" y="1874357"/>
                <a:chExt cx="392110" cy="392110"/>
              </a:xfrm>
              <a:solidFill>
                <a:schemeClr val="tx1"/>
              </a:solidFill>
            </p:grpSpPr>
            <p:sp>
              <p:nvSpPr>
                <p:cNvPr id="321" name="Freeform 7">
                  <a:extLst>
                    <a:ext uri="{FF2B5EF4-FFF2-40B4-BE49-F238E27FC236}">
                      <a16:creationId xmlns:a16="http://schemas.microsoft.com/office/drawing/2014/main" id="{D7D80FDE-CE2A-45CA-B2D6-D77CD16634A6}"/>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22" name="Donut 480">
                  <a:extLst>
                    <a:ext uri="{FF2B5EF4-FFF2-40B4-BE49-F238E27FC236}">
                      <a16:creationId xmlns:a16="http://schemas.microsoft.com/office/drawing/2014/main" id="{F00FDD25-63A3-4134-BC13-6E29EF20C668}"/>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3" name="Group 322">
                <a:extLst>
                  <a:ext uri="{FF2B5EF4-FFF2-40B4-BE49-F238E27FC236}">
                    <a16:creationId xmlns:a16="http://schemas.microsoft.com/office/drawing/2014/main" id="{3F483B81-B47F-4CE8-AF7C-D4B39E4D7246}"/>
                  </a:ext>
                </a:extLst>
              </p:cNvPr>
              <p:cNvGrpSpPr/>
              <p:nvPr/>
            </p:nvGrpSpPr>
            <p:grpSpPr>
              <a:xfrm>
                <a:off x="4422410" y="3909011"/>
                <a:ext cx="618833" cy="618833"/>
                <a:chOff x="3233165" y="1874357"/>
                <a:chExt cx="392110" cy="392110"/>
              </a:xfrm>
              <a:solidFill>
                <a:schemeClr val="tx1"/>
              </a:solidFill>
            </p:grpSpPr>
            <p:sp>
              <p:nvSpPr>
                <p:cNvPr id="324" name="Freeform 7">
                  <a:extLst>
                    <a:ext uri="{FF2B5EF4-FFF2-40B4-BE49-F238E27FC236}">
                      <a16:creationId xmlns:a16="http://schemas.microsoft.com/office/drawing/2014/main" id="{160D355A-AB20-4415-8A58-9B9A62D8DB30}"/>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25" name="Donut 480">
                  <a:extLst>
                    <a:ext uri="{FF2B5EF4-FFF2-40B4-BE49-F238E27FC236}">
                      <a16:creationId xmlns:a16="http://schemas.microsoft.com/office/drawing/2014/main" id="{6A1FB0CC-0CBB-40D8-B13C-926CBC11D731}"/>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6" name="Group 325">
                <a:extLst>
                  <a:ext uri="{FF2B5EF4-FFF2-40B4-BE49-F238E27FC236}">
                    <a16:creationId xmlns:a16="http://schemas.microsoft.com/office/drawing/2014/main" id="{234F93B9-9DE0-4B61-987F-EA5058A5F81F}"/>
                  </a:ext>
                </a:extLst>
              </p:cNvPr>
              <p:cNvGrpSpPr/>
              <p:nvPr/>
            </p:nvGrpSpPr>
            <p:grpSpPr>
              <a:xfrm>
                <a:off x="5737590" y="3705887"/>
                <a:ext cx="618833" cy="618833"/>
                <a:chOff x="4179295" y="3183652"/>
                <a:chExt cx="392110" cy="392110"/>
              </a:xfrm>
              <a:solidFill>
                <a:schemeClr val="tx1"/>
              </a:solidFill>
            </p:grpSpPr>
            <p:sp>
              <p:nvSpPr>
                <p:cNvPr id="327" name="Freeform 15">
                  <a:extLst>
                    <a:ext uri="{FF2B5EF4-FFF2-40B4-BE49-F238E27FC236}">
                      <a16:creationId xmlns:a16="http://schemas.microsoft.com/office/drawing/2014/main" id="{ADEFD932-79C6-407A-934B-107917D0AA7B}"/>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28" name="Donut 485">
                  <a:extLst>
                    <a:ext uri="{FF2B5EF4-FFF2-40B4-BE49-F238E27FC236}">
                      <a16:creationId xmlns:a16="http://schemas.microsoft.com/office/drawing/2014/main" id="{E58A68A3-9FA6-4290-B423-00B7AF66A5FA}"/>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9" name="Group 328">
                <a:extLst>
                  <a:ext uri="{FF2B5EF4-FFF2-40B4-BE49-F238E27FC236}">
                    <a16:creationId xmlns:a16="http://schemas.microsoft.com/office/drawing/2014/main" id="{815EF401-4468-419B-AB5A-0F63DAE64DEF}"/>
                  </a:ext>
                </a:extLst>
              </p:cNvPr>
              <p:cNvGrpSpPr/>
              <p:nvPr/>
            </p:nvGrpSpPr>
            <p:grpSpPr>
              <a:xfrm>
                <a:off x="3622088" y="2693587"/>
                <a:ext cx="618833" cy="618833"/>
                <a:chOff x="4179295" y="3183652"/>
                <a:chExt cx="392110" cy="392110"/>
              </a:xfrm>
              <a:solidFill>
                <a:schemeClr val="tx1"/>
              </a:solidFill>
            </p:grpSpPr>
            <p:sp>
              <p:nvSpPr>
                <p:cNvPr id="330" name="Freeform 15">
                  <a:extLst>
                    <a:ext uri="{FF2B5EF4-FFF2-40B4-BE49-F238E27FC236}">
                      <a16:creationId xmlns:a16="http://schemas.microsoft.com/office/drawing/2014/main" id="{10D62EDE-1F02-41A2-B9B2-CD262AE2F29F}"/>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31" name="Donut 485">
                  <a:extLst>
                    <a:ext uri="{FF2B5EF4-FFF2-40B4-BE49-F238E27FC236}">
                      <a16:creationId xmlns:a16="http://schemas.microsoft.com/office/drawing/2014/main" id="{8A51117B-8E46-4954-A1A8-54F50D957776}"/>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32" name="Group 331">
                <a:extLst>
                  <a:ext uri="{FF2B5EF4-FFF2-40B4-BE49-F238E27FC236}">
                    <a16:creationId xmlns:a16="http://schemas.microsoft.com/office/drawing/2014/main" id="{28ABF538-D179-4F2B-9F5F-4B761E73E22D}"/>
                  </a:ext>
                </a:extLst>
              </p:cNvPr>
              <p:cNvGrpSpPr/>
              <p:nvPr/>
            </p:nvGrpSpPr>
            <p:grpSpPr>
              <a:xfrm>
                <a:off x="4473696" y="1921375"/>
                <a:ext cx="618833" cy="618833"/>
                <a:chOff x="4179295" y="3183652"/>
                <a:chExt cx="392110" cy="392110"/>
              </a:xfrm>
              <a:solidFill>
                <a:schemeClr val="tx1"/>
              </a:solidFill>
            </p:grpSpPr>
            <p:sp>
              <p:nvSpPr>
                <p:cNvPr id="333" name="Freeform 15">
                  <a:extLst>
                    <a:ext uri="{FF2B5EF4-FFF2-40B4-BE49-F238E27FC236}">
                      <a16:creationId xmlns:a16="http://schemas.microsoft.com/office/drawing/2014/main" id="{CF47162B-5026-411D-86CA-C3ECFD48FBE2}"/>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34" name="Donut 485">
                  <a:extLst>
                    <a:ext uri="{FF2B5EF4-FFF2-40B4-BE49-F238E27FC236}">
                      <a16:creationId xmlns:a16="http://schemas.microsoft.com/office/drawing/2014/main" id="{03191542-AE85-4421-B646-6339E8ADFD59}"/>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335" name="Freeform 14">
                <a:extLst>
                  <a:ext uri="{FF2B5EF4-FFF2-40B4-BE49-F238E27FC236}">
                    <a16:creationId xmlns:a16="http://schemas.microsoft.com/office/drawing/2014/main" id="{6646B510-240A-40FE-8207-50D56C3742A9}"/>
                  </a:ext>
                </a:extLst>
              </p:cNvPr>
              <p:cNvSpPr>
                <a:spLocks noEditPoints="1"/>
              </p:cNvSpPr>
              <p:nvPr/>
            </p:nvSpPr>
            <p:spPr bwMode="black">
              <a:xfrm>
                <a:off x="4877596" y="3332091"/>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336" name="Freeform 14">
                <a:extLst>
                  <a:ext uri="{FF2B5EF4-FFF2-40B4-BE49-F238E27FC236}">
                    <a16:creationId xmlns:a16="http://schemas.microsoft.com/office/drawing/2014/main" id="{76D12951-F942-425F-A5BB-E87D188FA814}"/>
                  </a:ext>
                </a:extLst>
              </p:cNvPr>
              <p:cNvSpPr>
                <a:spLocks noEditPoints="1"/>
              </p:cNvSpPr>
              <p:nvPr/>
            </p:nvSpPr>
            <p:spPr bwMode="black">
              <a:xfrm>
                <a:off x="4411819" y="2633709"/>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337" name="Freeform 14">
                <a:extLst>
                  <a:ext uri="{FF2B5EF4-FFF2-40B4-BE49-F238E27FC236}">
                    <a16:creationId xmlns:a16="http://schemas.microsoft.com/office/drawing/2014/main" id="{4F7D9A84-44F0-4F6C-8199-74275AD7FC02}"/>
                  </a:ext>
                </a:extLst>
              </p:cNvPr>
              <p:cNvSpPr>
                <a:spLocks noEditPoints="1"/>
              </p:cNvSpPr>
              <p:nvPr/>
            </p:nvSpPr>
            <p:spPr bwMode="black">
              <a:xfrm>
                <a:off x="6634276" y="1867241"/>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338" name="Freeform 14">
                <a:extLst>
                  <a:ext uri="{FF2B5EF4-FFF2-40B4-BE49-F238E27FC236}">
                    <a16:creationId xmlns:a16="http://schemas.microsoft.com/office/drawing/2014/main" id="{DE52D3C4-7C41-4FB1-9A76-AC252E0D0388}"/>
                  </a:ext>
                </a:extLst>
              </p:cNvPr>
              <p:cNvSpPr>
                <a:spLocks noEditPoints="1"/>
              </p:cNvSpPr>
              <p:nvPr/>
            </p:nvSpPr>
            <p:spPr bwMode="black">
              <a:xfrm>
                <a:off x="3554710" y="3855616"/>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339" name="Freeform 14">
                <a:extLst>
                  <a:ext uri="{FF2B5EF4-FFF2-40B4-BE49-F238E27FC236}">
                    <a16:creationId xmlns:a16="http://schemas.microsoft.com/office/drawing/2014/main" id="{AA5C0001-D25F-476D-8EAF-0A574DE01199}"/>
                  </a:ext>
                </a:extLst>
              </p:cNvPr>
              <p:cNvSpPr>
                <a:spLocks noEditPoints="1"/>
              </p:cNvSpPr>
              <p:nvPr/>
            </p:nvSpPr>
            <p:spPr bwMode="black">
              <a:xfrm>
                <a:off x="5922851" y="4465928"/>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grpSp>
            <p:nvGrpSpPr>
              <p:cNvPr id="340" name="Group 339">
                <a:extLst>
                  <a:ext uri="{FF2B5EF4-FFF2-40B4-BE49-F238E27FC236}">
                    <a16:creationId xmlns:a16="http://schemas.microsoft.com/office/drawing/2014/main" id="{C7DCE011-1454-4628-A9EC-5D7E4420348E}"/>
                  </a:ext>
                </a:extLst>
              </p:cNvPr>
              <p:cNvGrpSpPr/>
              <p:nvPr/>
            </p:nvGrpSpPr>
            <p:grpSpPr>
              <a:xfrm>
                <a:off x="6701535" y="2732154"/>
                <a:ext cx="618833" cy="618832"/>
                <a:chOff x="4604545" y="1640238"/>
                <a:chExt cx="392110" cy="392110"/>
              </a:xfrm>
              <a:solidFill>
                <a:schemeClr val="tx1"/>
              </a:solidFill>
            </p:grpSpPr>
            <p:grpSp>
              <p:nvGrpSpPr>
                <p:cNvPr id="341" name="Group 36">
                  <a:extLst>
                    <a:ext uri="{FF2B5EF4-FFF2-40B4-BE49-F238E27FC236}">
                      <a16:creationId xmlns:a16="http://schemas.microsoft.com/office/drawing/2014/main" id="{6E7B0124-8508-45E1-BB64-90DFE07AF519}"/>
                    </a:ext>
                  </a:extLst>
                </p:cNvPr>
                <p:cNvGrpSpPr/>
                <p:nvPr/>
              </p:nvGrpSpPr>
              <p:grpSpPr bwMode="black">
                <a:xfrm>
                  <a:off x="4673640" y="1736214"/>
                  <a:ext cx="253920" cy="200159"/>
                  <a:chOff x="3358790" y="376388"/>
                  <a:chExt cx="1516063" cy="1195388"/>
                </a:xfrm>
                <a:grpFill/>
              </p:grpSpPr>
              <p:sp>
                <p:nvSpPr>
                  <p:cNvPr id="343" name="Freeform 26">
                    <a:extLst>
                      <a:ext uri="{FF2B5EF4-FFF2-40B4-BE49-F238E27FC236}">
                        <a16:creationId xmlns:a16="http://schemas.microsoft.com/office/drawing/2014/main" id="{348D2FC7-5B32-45E0-9A2E-592F4B82561D}"/>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4" name="Freeform 27">
                    <a:extLst>
                      <a:ext uri="{FF2B5EF4-FFF2-40B4-BE49-F238E27FC236}">
                        <a16:creationId xmlns:a16="http://schemas.microsoft.com/office/drawing/2014/main" id="{C85C2B8B-3B89-493B-A72D-DDB91A3F627B}"/>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5" name="Freeform 28">
                    <a:extLst>
                      <a:ext uri="{FF2B5EF4-FFF2-40B4-BE49-F238E27FC236}">
                        <a16:creationId xmlns:a16="http://schemas.microsoft.com/office/drawing/2014/main" id="{AC137D3D-B911-4286-AA08-F6C6B7CEBEC6}"/>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6" name="Freeform 29">
                    <a:extLst>
                      <a:ext uri="{FF2B5EF4-FFF2-40B4-BE49-F238E27FC236}">
                        <a16:creationId xmlns:a16="http://schemas.microsoft.com/office/drawing/2014/main" id="{4B9B8AE9-CEC9-44A0-87A3-4B6DFDCF74BF}"/>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7" name="Oval 30">
                    <a:extLst>
                      <a:ext uri="{FF2B5EF4-FFF2-40B4-BE49-F238E27FC236}">
                        <a16:creationId xmlns:a16="http://schemas.microsoft.com/office/drawing/2014/main" id="{10885AD9-8B36-4C8D-8CB1-F6C930F6C017}"/>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8" name="Oval 31">
                    <a:extLst>
                      <a:ext uri="{FF2B5EF4-FFF2-40B4-BE49-F238E27FC236}">
                        <a16:creationId xmlns:a16="http://schemas.microsoft.com/office/drawing/2014/main" id="{C8FAF53D-9F5A-497D-BC60-55FCA4DE46D4}"/>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42" name="Donut 443">
                  <a:extLst>
                    <a:ext uri="{FF2B5EF4-FFF2-40B4-BE49-F238E27FC236}">
                      <a16:creationId xmlns:a16="http://schemas.microsoft.com/office/drawing/2014/main" id="{9072A560-9FD9-4087-9F87-389F916F0E59}"/>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49" name="Group 348">
                <a:extLst>
                  <a:ext uri="{FF2B5EF4-FFF2-40B4-BE49-F238E27FC236}">
                    <a16:creationId xmlns:a16="http://schemas.microsoft.com/office/drawing/2014/main" id="{91963C04-4D19-4D2D-9938-9A487D24B43A}"/>
                  </a:ext>
                </a:extLst>
              </p:cNvPr>
              <p:cNvGrpSpPr/>
              <p:nvPr/>
            </p:nvGrpSpPr>
            <p:grpSpPr>
              <a:xfrm>
                <a:off x="7941024" y="3573240"/>
                <a:ext cx="618833" cy="618833"/>
                <a:chOff x="4604545" y="1640238"/>
                <a:chExt cx="392110" cy="392110"/>
              </a:xfrm>
              <a:solidFill>
                <a:schemeClr val="tx1"/>
              </a:solidFill>
            </p:grpSpPr>
            <p:grpSp>
              <p:nvGrpSpPr>
                <p:cNvPr id="350" name="Group 36">
                  <a:extLst>
                    <a:ext uri="{FF2B5EF4-FFF2-40B4-BE49-F238E27FC236}">
                      <a16:creationId xmlns:a16="http://schemas.microsoft.com/office/drawing/2014/main" id="{D1A99A14-6E5D-47E9-A977-D1678B2B029F}"/>
                    </a:ext>
                  </a:extLst>
                </p:cNvPr>
                <p:cNvGrpSpPr/>
                <p:nvPr/>
              </p:nvGrpSpPr>
              <p:grpSpPr bwMode="black">
                <a:xfrm>
                  <a:off x="4673640" y="1736214"/>
                  <a:ext cx="253920" cy="200159"/>
                  <a:chOff x="3358790" y="376388"/>
                  <a:chExt cx="1516063" cy="1195388"/>
                </a:xfrm>
                <a:grpFill/>
              </p:grpSpPr>
              <p:sp>
                <p:nvSpPr>
                  <p:cNvPr id="352" name="Freeform 26">
                    <a:extLst>
                      <a:ext uri="{FF2B5EF4-FFF2-40B4-BE49-F238E27FC236}">
                        <a16:creationId xmlns:a16="http://schemas.microsoft.com/office/drawing/2014/main" id="{8F87CC8C-230D-4176-86D0-5ACA76529FBE}"/>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3" name="Freeform 27">
                    <a:extLst>
                      <a:ext uri="{FF2B5EF4-FFF2-40B4-BE49-F238E27FC236}">
                        <a16:creationId xmlns:a16="http://schemas.microsoft.com/office/drawing/2014/main" id="{D3F0FECB-A27E-4EC2-92BC-687DEF58DED8}"/>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4" name="Freeform 28">
                    <a:extLst>
                      <a:ext uri="{FF2B5EF4-FFF2-40B4-BE49-F238E27FC236}">
                        <a16:creationId xmlns:a16="http://schemas.microsoft.com/office/drawing/2014/main" id="{1A838C38-F2FE-4D94-8D64-D153B2335E24}"/>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5" name="Freeform 29">
                    <a:extLst>
                      <a:ext uri="{FF2B5EF4-FFF2-40B4-BE49-F238E27FC236}">
                        <a16:creationId xmlns:a16="http://schemas.microsoft.com/office/drawing/2014/main" id="{F17A5963-8AD3-4E6A-8CEF-F2397C8614B1}"/>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6" name="Oval 30">
                    <a:extLst>
                      <a:ext uri="{FF2B5EF4-FFF2-40B4-BE49-F238E27FC236}">
                        <a16:creationId xmlns:a16="http://schemas.microsoft.com/office/drawing/2014/main" id="{A5C1F78B-F3EA-444C-B184-A79739EEE4E0}"/>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7" name="Oval 31">
                    <a:extLst>
                      <a:ext uri="{FF2B5EF4-FFF2-40B4-BE49-F238E27FC236}">
                        <a16:creationId xmlns:a16="http://schemas.microsoft.com/office/drawing/2014/main" id="{997963D7-6238-40E2-B8FC-7BF78EA4FC6F}"/>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51" name="Donut 443">
                  <a:extLst>
                    <a:ext uri="{FF2B5EF4-FFF2-40B4-BE49-F238E27FC236}">
                      <a16:creationId xmlns:a16="http://schemas.microsoft.com/office/drawing/2014/main" id="{A7DE08C8-754A-429A-A8B1-FF628B08E6F9}"/>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58" name="Group 357">
                <a:extLst>
                  <a:ext uri="{FF2B5EF4-FFF2-40B4-BE49-F238E27FC236}">
                    <a16:creationId xmlns:a16="http://schemas.microsoft.com/office/drawing/2014/main" id="{3B38D013-3F7D-40CA-8C30-F425BD96AB5E}"/>
                  </a:ext>
                </a:extLst>
              </p:cNvPr>
              <p:cNvGrpSpPr/>
              <p:nvPr/>
            </p:nvGrpSpPr>
            <p:grpSpPr>
              <a:xfrm>
                <a:off x="4606414" y="4691853"/>
                <a:ext cx="618833" cy="618833"/>
                <a:chOff x="4604545" y="1640238"/>
                <a:chExt cx="392110" cy="392110"/>
              </a:xfrm>
              <a:solidFill>
                <a:schemeClr val="tx1"/>
              </a:solidFill>
            </p:grpSpPr>
            <p:grpSp>
              <p:nvGrpSpPr>
                <p:cNvPr id="359" name="Group 36">
                  <a:extLst>
                    <a:ext uri="{FF2B5EF4-FFF2-40B4-BE49-F238E27FC236}">
                      <a16:creationId xmlns:a16="http://schemas.microsoft.com/office/drawing/2014/main" id="{439C0462-2DBF-41C0-8289-AD47BBB59431}"/>
                    </a:ext>
                  </a:extLst>
                </p:cNvPr>
                <p:cNvGrpSpPr/>
                <p:nvPr/>
              </p:nvGrpSpPr>
              <p:grpSpPr bwMode="black">
                <a:xfrm>
                  <a:off x="4673640" y="1736214"/>
                  <a:ext cx="253920" cy="200159"/>
                  <a:chOff x="3358790" y="376388"/>
                  <a:chExt cx="1516063" cy="1195388"/>
                </a:xfrm>
                <a:grpFill/>
              </p:grpSpPr>
              <p:sp>
                <p:nvSpPr>
                  <p:cNvPr id="361" name="Freeform 26">
                    <a:extLst>
                      <a:ext uri="{FF2B5EF4-FFF2-40B4-BE49-F238E27FC236}">
                        <a16:creationId xmlns:a16="http://schemas.microsoft.com/office/drawing/2014/main" id="{F59DED25-C592-49D1-BDB8-192B82C2D04A}"/>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2" name="Freeform 27">
                    <a:extLst>
                      <a:ext uri="{FF2B5EF4-FFF2-40B4-BE49-F238E27FC236}">
                        <a16:creationId xmlns:a16="http://schemas.microsoft.com/office/drawing/2014/main" id="{B2A4AE11-8577-4E5F-827D-844DCDA7DE3C}"/>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3" name="Freeform 28">
                    <a:extLst>
                      <a:ext uri="{FF2B5EF4-FFF2-40B4-BE49-F238E27FC236}">
                        <a16:creationId xmlns:a16="http://schemas.microsoft.com/office/drawing/2014/main" id="{8E75717B-8752-4964-A31F-64825279500F}"/>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4" name="Freeform 29">
                    <a:extLst>
                      <a:ext uri="{FF2B5EF4-FFF2-40B4-BE49-F238E27FC236}">
                        <a16:creationId xmlns:a16="http://schemas.microsoft.com/office/drawing/2014/main" id="{3A1DE833-DA02-4CF4-954B-41C495DF244A}"/>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5" name="Oval 30">
                    <a:extLst>
                      <a:ext uri="{FF2B5EF4-FFF2-40B4-BE49-F238E27FC236}">
                        <a16:creationId xmlns:a16="http://schemas.microsoft.com/office/drawing/2014/main" id="{34079868-7497-4C56-997D-0F735F18414E}"/>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6" name="Oval 31">
                    <a:extLst>
                      <a:ext uri="{FF2B5EF4-FFF2-40B4-BE49-F238E27FC236}">
                        <a16:creationId xmlns:a16="http://schemas.microsoft.com/office/drawing/2014/main" id="{23643F37-8AF8-47EC-ACF0-5103086EFB5E}"/>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60" name="Donut 443">
                  <a:extLst>
                    <a:ext uri="{FF2B5EF4-FFF2-40B4-BE49-F238E27FC236}">
                      <a16:creationId xmlns:a16="http://schemas.microsoft.com/office/drawing/2014/main" id="{628F1A14-3752-4781-A780-0AD74E061667}"/>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67" name="Group 366">
                <a:extLst>
                  <a:ext uri="{FF2B5EF4-FFF2-40B4-BE49-F238E27FC236}">
                    <a16:creationId xmlns:a16="http://schemas.microsoft.com/office/drawing/2014/main" id="{F848CDF7-FA94-48E2-B750-C2B0F06A6155}"/>
                  </a:ext>
                </a:extLst>
              </p:cNvPr>
              <p:cNvGrpSpPr/>
              <p:nvPr/>
            </p:nvGrpSpPr>
            <p:grpSpPr>
              <a:xfrm>
                <a:off x="5234811" y="2614087"/>
                <a:ext cx="618833" cy="618833"/>
                <a:chOff x="4604545" y="1640238"/>
                <a:chExt cx="392110" cy="392110"/>
              </a:xfrm>
              <a:solidFill>
                <a:schemeClr val="tx1"/>
              </a:solidFill>
            </p:grpSpPr>
            <p:grpSp>
              <p:nvGrpSpPr>
                <p:cNvPr id="368" name="Group 36">
                  <a:extLst>
                    <a:ext uri="{FF2B5EF4-FFF2-40B4-BE49-F238E27FC236}">
                      <a16:creationId xmlns:a16="http://schemas.microsoft.com/office/drawing/2014/main" id="{B1203774-982F-4B88-A6E5-85591947F5E3}"/>
                    </a:ext>
                  </a:extLst>
                </p:cNvPr>
                <p:cNvGrpSpPr/>
                <p:nvPr/>
              </p:nvGrpSpPr>
              <p:grpSpPr bwMode="black">
                <a:xfrm>
                  <a:off x="4673640" y="1736214"/>
                  <a:ext cx="253920" cy="200159"/>
                  <a:chOff x="3358790" y="376388"/>
                  <a:chExt cx="1516063" cy="1195388"/>
                </a:xfrm>
                <a:grpFill/>
              </p:grpSpPr>
              <p:sp>
                <p:nvSpPr>
                  <p:cNvPr id="370" name="Freeform 26">
                    <a:extLst>
                      <a:ext uri="{FF2B5EF4-FFF2-40B4-BE49-F238E27FC236}">
                        <a16:creationId xmlns:a16="http://schemas.microsoft.com/office/drawing/2014/main" id="{4FF192E5-738E-4A64-BA77-5BFB155EE0D2}"/>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1" name="Freeform 27">
                    <a:extLst>
                      <a:ext uri="{FF2B5EF4-FFF2-40B4-BE49-F238E27FC236}">
                        <a16:creationId xmlns:a16="http://schemas.microsoft.com/office/drawing/2014/main" id="{695C1929-6923-4E8F-9094-0D689CBCCA8D}"/>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2" name="Freeform 28">
                    <a:extLst>
                      <a:ext uri="{FF2B5EF4-FFF2-40B4-BE49-F238E27FC236}">
                        <a16:creationId xmlns:a16="http://schemas.microsoft.com/office/drawing/2014/main" id="{52F31B3A-4FC7-4097-878E-E9B3301B4420}"/>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3" name="Freeform 29">
                    <a:extLst>
                      <a:ext uri="{FF2B5EF4-FFF2-40B4-BE49-F238E27FC236}">
                        <a16:creationId xmlns:a16="http://schemas.microsoft.com/office/drawing/2014/main" id="{F32979E0-599D-4ACC-A594-0866EAF5AFB5}"/>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4" name="Oval 30">
                    <a:extLst>
                      <a:ext uri="{FF2B5EF4-FFF2-40B4-BE49-F238E27FC236}">
                        <a16:creationId xmlns:a16="http://schemas.microsoft.com/office/drawing/2014/main" id="{A4B678D0-1AAF-4F30-94D5-622A2E58347E}"/>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5" name="Oval 31">
                    <a:extLst>
                      <a:ext uri="{FF2B5EF4-FFF2-40B4-BE49-F238E27FC236}">
                        <a16:creationId xmlns:a16="http://schemas.microsoft.com/office/drawing/2014/main" id="{0A63E133-D909-4D6E-BB70-28DEED2B33F1}"/>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69" name="Donut 443">
                  <a:extLst>
                    <a:ext uri="{FF2B5EF4-FFF2-40B4-BE49-F238E27FC236}">
                      <a16:creationId xmlns:a16="http://schemas.microsoft.com/office/drawing/2014/main" id="{60A9AD56-2E50-4579-A294-035591C50679}"/>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76" name="Group 375">
                <a:extLst>
                  <a:ext uri="{FF2B5EF4-FFF2-40B4-BE49-F238E27FC236}">
                    <a16:creationId xmlns:a16="http://schemas.microsoft.com/office/drawing/2014/main" id="{CBAB8F10-65FB-41AF-80FE-404D1D2E3B51}"/>
                  </a:ext>
                </a:extLst>
              </p:cNvPr>
              <p:cNvGrpSpPr/>
              <p:nvPr/>
            </p:nvGrpSpPr>
            <p:grpSpPr>
              <a:xfrm>
                <a:off x="5340306" y="1750586"/>
                <a:ext cx="618833" cy="618833"/>
                <a:chOff x="4604545" y="1640238"/>
                <a:chExt cx="392110" cy="392110"/>
              </a:xfrm>
              <a:solidFill>
                <a:schemeClr val="tx1"/>
              </a:solidFill>
            </p:grpSpPr>
            <p:grpSp>
              <p:nvGrpSpPr>
                <p:cNvPr id="377" name="Group 36">
                  <a:extLst>
                    <a:ext uri="{FF2B5EF4-FFF2-40B4-BE49-F238E27FC236}">
                      <a16:creationId xmlns:a16="http://schemas.microsoft.com/office/drawing/2014/main" id="{E98ECC9A-FD7D-4DE2-8E0C-743AE0C10ED1}"/>
                    </a:ext>
                  </a:extLst>
                </p:cNvPr>
                <p:cNvGrpSpPr/>
                <p:nvPr/>
              </p:nvGrpSpPr>
              <p:grpSpPr bwMode="black">
                <a:xfrm>
                  <a:off x="4673640" y="1736214"/>
                  <a:ext cx="253920" cy="200159"/>
                  <a:chOff x="3358790" y="376388"/>
                  <a:chExt cx="1516063" cy="1195388"/>
                </a:xfrm>
                <a:grpFill/>
              </p:grpSpPr>
              <p:sp>
                <p:nvSpPr>
                  <p:cNvPr id="379" name="Freeform 26">
                    <a:extLst>
                      <a:ext uri="{FF2B5EF4-FFF2-40B4-BE49-F238E27FC236}">
                        <a16:creationId xmlns:a16="http://schemas.microsoft.com/office/drawing/2014/main" id="{1BA9C982-CC6E-46C6-B9E2-CDB722B357D6}"/>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0" name="Freeform 27">
                    <a:extLst>
                      <a:ext uri="{FF2B5EF4-FFF2-40B4-BE49-F238E27FC236}">
                        <a16:creationId xmlns:a16="http://schemas.microsoft.com/office/drawing/2014/main" id="{A4DC7E7D-4F67-4874-8D81-A929547B906C}"/>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1" name="Freeform 28">
                    <a:extLst>
                      <a:ext uri="{FF2B5EF4-FFF2-40B4-BE49-F238E27FC236}">
                        <a16:creationId xmlns:a16="http://schemas.microsoft.com/office/drawing/2014/main" id="{B8B124D7-B3DD-4875-9C93-9F439D3ACF51}"/>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2" name="Freeform 29">
                    <a:extLst>
                      <a:ext uri="{FF2B5EF4-FFF2-40B4-BE49-F238E27FC236}">
                        <a16:creationId xmlns:a16="http://schemas.microsoft.com/office/drawing/2014/main" id="{9529E3E9-C3EB-4873-BC03-14646FDDD209}"/>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3" name="Oval 30">
                    <a:extLst>
                      <a:ext uri="{FF2B5EF4-FFF2-40B4-BE49-F238E27FC236}">
                        <a16:creationId xmlns:a16="http://schemas.microsoft.com/office/drawing/2014/main" id="{B0A890DD-8C0C-4A6C-A9F9-4176C4B370E0}"/>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4" name="Oval 31">
                    <a:extLst>
                      <a:ext uri="{FF2B5EF4-FFF2-40B4-BE49-F238E27FC236}">
                        <a16:creationId xmlns:a16="http://schemas.microsoft.com/office/drawing/2014/main" id="{B01A5BAD-285D-4B1B-9F81-F7BEA953ADD7}"/>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78" name="Donut 443">
                  <a:extLst>
                    <a:ext uri="{FF2B5EF4-FFF2-40B4-BE49-F238E27FC236}">
                      <a16:creationId xmlns:a16="http://schemas.microsoft.com/office/drawing/2014/main" id="{73E52F6B-7429-48AF-B7BC-A80FC36C229D}"/>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85" name="Group 384">
                <a:extLst>
                  <a:ext uri="{FF2B5EF4-FFF2-40B4-BE49-F238E27FC236}">
                    <a16:creationId xmlns:a16="http://schemas.microsoft.com/office/drawing/2014/main" id="{5AABCD18-BFD3-4DD1-BACC-4DD8F031EBDF}"/>
                  </a:ext>
                </a:extLst>
              </p:cNvPr>
              <p:cNvGrpSpPr/>
              <p:nvPr/>
            </p:nvGrpSpPr>
            <p:grpSpPr>
              <a:xfrm>
                <a:off x="5149506" y="4156846"/>
                <a:ext cx="618833" cy="618833"/>
                <a:chOff x="4046256" y="2408118"/>
                <a:chExt cx="392110" cy="392110"/>
              </a:xfrm>
              <a:solidFill>
                <a:schemeClr val="tx1"/>
              </a:solidFill>
            </p:grpSpPr>
            <p:grpSp>
              <p:nvGrpSpPr>
                <p:cNvPr id="386" name="Group 142">
                  <a:extLst>
                    <a:ext uri="{FF2B5EF4-FFF2-40B4-BE49-F238E27FC236}">
                      <a16:creationId xmlns:a16="http://schemas.microsoft.com/office/drawing/2014/main" id="{FAF414C8-FE84-4E29-B41D-35F790B37F0D}"/>
                    </a:ext>
                  </a:extLst>
                </p:cNvPr>
                <p:cNvGrpSpPr/>
                <p:nvPr/>
              </p:nvGrpSpPr>
              <p:grpSpPr bwMode="black">
                <a:xfrm>
                  <a:off x="4134994" y="2521400"/>
                  <a:ext cx="214635" cy="165546"/>
                  <a:chOff x="6673850" y="4338638"/>
                  <a:chExt cx="1403351" cy="1082675"/>
                </a:xfrm>
                <a:grpFill/>
              </p:grpSpPr>
              <p:sp>
                <p:nvSpPr>
                  <p:cNvPr id="388" name="Freeform 247">
                    <a:extLst>
                      <a:ext uri="{FF2B5EF4-FFF2-40B4-BE49-F238E27FC236}">
                        <a16:creationId xmlns:a16="http://schemas.microsoft.com/office/drawing/2014/main" id="{384A2105-D800-4FC2-93F5-153C9F2B5C2A}"/>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89" name="Freeform 248">
                    <a:extLst>
                      <a:ext uri="{FF2B5EF4-FFF2-40B4-BE49-F238E27FC236}">
                        <a16:creationId xmlns:a16="http://schemas.microsoft.com/office/drawing/2014/main" id="{A74D775C-C37D-4D33-AC4A-35D925538D52}"/>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0" name="Freeform 249">
                    <a:extLst>
                      <a:ext uri="{FF2B5EF4-FFF2-40B4-BE49-F238E27FC236}">
                        <a16:creationId xmlns:a16="http://schemas.microsoft.com/office/drawing/2014/main" id="{A61ECC2B-F858-4C65-A7A4-8C0D715C130E}"/>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1" name="Oval 250">
                    <a:extLst>
                      <a:ext uri="{FF2B5EF4-FFF2-40B4-BE49-F238E27FC236}">
                        <a16:creationId xmlns:a16="http://schemas.microsoft.com/office/drawing/2014/main" id="{0C8042DF-F7D5-4A95-ACF2-76F4F156A563}"/>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2" name="Freeform 251">
                    <a:extLst>
                      <a:ext uri="{FF2B5EF4-FFF2-40B4-BE49-F238E27FC236}">
                        <a16:creationId xmlns:a16="http://schemas.microsoft.com/office/drawing/2014/main" id="{7515B726-616F-4FE4-AB66-9E09023DA420}"/>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3" name="Freeform 252">
                    <a:extLst>
                      <a:ext uri="{FF2B5EF4-FFF2-40B4-BE49-F238E27FC236}">
                        <a16:creationId xmlns:a16="http://schemas.microsoft.com/office/drawing/2014/main" id="{053D7F42-A2AC-4698-8DFE-CBB4E98D6C4C}"/>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4" name="Freeform 253">
                    <a:extLst>
                      <a:ext uri="{FF2B5EF4-FFF2-40B4-BE49-F238E27FC236}">
                        <a16:creationId xmlns:a16="http://schemas.microsoft.com/office/drawing/2014/main" id="{F9CF0E3D-1C63-4BDD-A068-198967333CB6}"/>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5" name="Oval 254">
                    <a:extLst>
                      <a:ext uri="{FF2B5EF4-FFF2-40B4-BE49-F238E27FC236}">
                        <a16:creationId xmlns:a16="http://schemas.microsoft.com/office/drawing/2014/main" id="{91D1F9E6-B80C-4FEF-A454-AD657E2BE291}"/>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6" name="Freeform 255">
                    <a:extLst>
                      <a:ext uri="{FF2B5EF4-FFF2-40B4-BE49-F238E27FC236}">
                        <a16:creationId xmlns:a16="http://schemas.microsoft.com/office/drawing/2014/main" id="{12C248BA-7E98-47DF-B23F-CB5E2287A148}"/>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7" name="Freeform 256">
                    <a:extLst>
                      <a:ext uri="{FF2B5EF4-FFF2-40B4-BE49-F238E27FC236}">
                        <a16:creationId xmlns:a16="http://schemas.microsoft.com/office/drawing/2014/main" id="{2F558FF0-8F9A-431B-A691-DBBFDEC4D351}"/>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8" name="Freeform 257">
                    <a:extLst>
                      <a:ext uri="{FF2B5EF4-FFF2-40B4-BE49-F238E27FC236}">
                        <a16:creationId xmlns:a16="http://schemas.microsoft.com/office/drawing/2014/main" id="{846CF7A6-4F50-4C03-9FEB-0A9593D11829}"/>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387" name="Donut 497">
                  <a:extLst>
                    <a:ext uri="{FF2B5EF4-FFF2-40B4-BE49-F238E27FC236}">
                      <a16:creationId xmlns:a16="http://schemas.microsoft.com/office/drawing/2014/main" id="{A0B63CA4-9880-4E56-B66B-38850234ED3C}"/>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99" name="Group 398">
                <a:extLst>
                  <a:ext uri="{FF2B5EF4-FFF2-40B4-BE49-F238E27FC236}">
                    <a16:creationId xmlns:a16="http://schemas.microsoft.com/office/drawing/2014/main" id="{A1923FA1-376E-410B-B45E-87330C4A7212}"/>
                  </a:ext>
                </a:extLst>
              </p:cNvPr>
              <p:cNvGrpSpPr/>
              <p:nvPr/>
            </p:nvGrpSpPr>
            <p:grpSpPr>
              <a:xfrm>
                <a:off x="6451234" y="3412211"/>
                <a:ext cx="618833" cy="618833"/>
                <a:chOff x="4046256" y="2408118"/>
                <a:chExt cx="392110" cy="392110"/>
              </a:xfrm>
              <a:solidFill>
                <a:schemeClr val="tx1"/>
              </a:solidFill>
            </p:grpSpPr>
            <p:grpSp>
              <p:nvGrpSpPr>
                <p:cNvPr id="400" name="Group 142">
                  <a:extLst>
                    <a:ext uri="{FF2B5EF4-FFF2-40B4-BE49-F238E27FC236}">
                      <a16:creationId xmlns:a16="http://schemas.microsoft.com/office/drawing/2014/main" id="{FB470B36-DE17-4882-B4CE-1363C444C0A1}"/>
                    </a:ext>
                  </a:extLst>
                </p:cNvPr>
                <p:cNvGrpSpPr/>
                <p:nvPr/>
              </p:nvGrpSpPr>
              <p:grpSpPr bwMode="black">
                <a:xfrm>
                  <a:off x="4134994" y="2521400"/>
                  <a:ext cx="214635" cy="165546"/>
                  <a:chOff x="6673850" y="4338638"/>
                  <a:chExt cx="1403351" cy="1082675"/>
                </a:xfrm>
                <a:grpFill/>
              </p:grpSpPr>
              <p:sp>
                <p:nvSpPr>
                  <p:cNvPr id="402" name="Freeform 247">
                    <a:extLst>
                      <a:ext uri="{FF2B5EF4-FFF2-40B4-BE49-F238E27FC236}">
                        <a16:creationId xmlns:a16="http://schemas.microsoft.com/office/drawing/2014/main" id="{EF274FF7-3D73-4D83-A2DB-D4B07AEB0596}"/>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3" name="Freeform 248">
                    <a:extLst>
                      <a:ext uri="{FF2B5EF4-FFF2-40B4-BE49-F238E27FC236}">
                        <a16:creationId xmlns:a16="http://schemas.microsoft.com/office/drawing/2014/main" id="{412FAA21-97B1-4009-A31C-F5957DFC9CC2}"/>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4" name="Freeform 249">
                    <a:extLst>
                      <a:ext uri="{FF2B5EF4-FFF2-40B4-BE49-F238E27FC236}">
                        <a16:creationId xmlns:a16="http://schemas.microsoft.com/office/drawing/2014/main" id="{51235B8A-0228-4A6C-BE4D-B9DBBFE84A57}"/>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5" name="Oval 250">
                    <a:extLst>
                      <a:ext uri="{FF2B5EF4-FFF2-40B4-BE49-F238E27FC236}">
                        <a16:creationId xmlns:a16="http://schemas.microsoft.com/office/drawing/2014/main" id="{1F41FA62-A997-452D-8ED4-3D327FA0B244}"/>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6" name="Freeform 251">
                    <a:extLst>
                      <a:ext uri="{FF2B5EF4-FFF2-40B4-BE49-F238E27FC236}">
                        <a16:creationId xmlns:a16="http://schemas.microsoft.com/office/drawing/2014/main" id="{2CD19638-7EF6-4E4E-A72D-1E3CD424C306}"/>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7" name="Freeform 252">
                    <a:extLst>
                      <a:ext uri="{FF2B5EF4-FFF2-40B4-BE49-F238E27FC236}">
                        <a16:creationId xmlns:a16="http://schemas.microsoft.com/office/drawing/2014/main" id="{62F2F498-A69C-4548-BC1D-B7CD495236C3}"/>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8" name="Freeform 253">
                    <a:extLst>
                      <a:ext uri="{FF2B5EF4-FFF2-40B4-BE49-F238E27FC236}">
                        <a16:creationId xmlns:a16="http://schemas.microsoft.com/office/drawing/2014/main" id="{46E244F0-5F66-4CC4-8ADD-364FED895488}"/>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9" name="Oval 254">
                    <a:extLst>
                      <a:ext uri="{FF2B5EF4-FFF2-40B4-BE49-F238E27FC236}">
                        <a16:creationId xmlns:a16="http://schemas.microsoft.com/office/drawing/2014/main" id="{0C598CED-6591-4D7D-AD84-96A0EDF70DF4}"/>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0" name="Freeform 255">
                    <a:extLst>
                      <a:ext uri="{FF2B5EF4-FFF2-40B4-BE49-F238E27FC236}">
                        <a16:creationId xmlns:a16="http://schemas.microsoft.com/office/drawing/2014/main" id="{2A0FB8E8-EED7-4656-83AF-EEA7A8A16FC5}"/>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1" name="Freeform 256">
                    <a:extLst>
                      <a:ext uri="{FF2B5EF4-FFF2-40B4-BE49-F238E27FC236}">
                        <a16:creationId xmlns:a16="http://schemas.microsoft.com/office/drawing/2014/main" id="{D565275B-56A7-4BF2-813D-E508CD9A86FF}"/>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2" name="Freeform 257">
                    <a:extLst>
                      <a:ext uri="{FF2B5EF4-FFF2-40B4-BE49-F238E27FC236}">
                        <a16:creationId xmlns:a16="http://schemas.microsoft.com/office/drawing/2014/main" id="{9496C26B-2AA3-4C84-8EC8-7F324BBF0403}"/>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401" name="Donut 497">
                  <a:extLst>
                    <a:ext uri="{FF2B5EF4-FFF2-40B4-BE49-F238E27FC236}">
                      <a16:creationId xmlns:a16="http://schemas.microsoft.com/office/drawing/2014/main" id="{BE4A7D24-564C-48D7-B811-44DD9DEFCE59}"/>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13" name="Group 412">
                <a:extLst>
                  <a:ext uri="{FF2B5EF4-FFF2-40B4-BE49-F238E27FC236}">
                    <a16:creationId xmlns:a16="http://schemas.microsoft.com/office/drawing/2014/main" id="{9E19E609-90A8-4675-B060-A5DBF8CA9100}"/>
                  </a:ext>
                </a:extLst>
              </p:cNvPr>
              <p:cNvGrpSpPr/>
              <p:nvPr/>
            </p:nvGrpSpPr>
            <p:grpSpPr>
              <a:xfrm>
                <a:off x="5806186" y="3009896"/>
                <a:ext cx="618833" cy="618833"/>
                <a:chOff x="4046256" y="2408118"/>
                <a:chExt cx="392110" cy="392110"/>
              </a:xfrm>
              <a:solidFill>
                <a:schemeClr val="tx1"/>
              </a:solidFill>
            </p:grpSpPr>
            <p:grpSp>
              <p:nvGrpSpPr>
                <p:cNvPr id="414" name="Group 142">
                  <a:extLst>
                    <a:ext uri="{FF2B5EF4-FFF2-40B4-BE49-F238E27FC236}">
                      <a16:creationId xmlns:a16="http://schemas.microsoft.com/office/drawing/2014/main" id="{423D25E1-C305-4DCC-A66E-28B4A01A2F7D}"/>
                    </a:ext>
                  </a:extLst>
                </p:cNvPr>
                <p:cNvGrpSpPr/>
                <p:nvPr/>
              </p:nvGrpSpPr>
              <p:grpSpPr bwMode="black">
                <a:xfrm>
                  <a:off x="4134994" y="2521400"/>
                  <a:ext cx="214635" cy="165546"/>
                  <a:chOff x="6673850" y="4338638"/>
                  <a:chExt cx="1403351" cy="1082675"/>
                </a:xfrm>
                <a:grpFill/>
              </p:grpSpPr>
              <p:sp>
                <p:nvSpPr>
                  <p:cNvPr id="416" name="Freeform 247">
                    <a:extLst>
                      <a:ext uri="{FF2B5EF4-FFF2-40B4-BE49-F238E27FC236}">
                        <a16:creationId xmlns:a16="http://schemas.microsoft.com/office/drawing/2014/main" id="{3626069B-A3FA-4763-8189-4CCC6FA34142}"/>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7" name="Freeform 248">
                    <a:extLst>
                      <a:ext uri="{FF2B5EF4-FFF2-40B4-BE49-F238E27FC236}">
                        <a16:creationId xmlns:a16="http://schemas.microsoft.com/office/drawing/2014/main" id="{F76644D6-644F-47DA-B5E3-F876B2F7401E}"/>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8" name="Freeform 249">
                    <a:extLst>
                      <a:ext uri="{FF2B5EF4-FFF2-40B4-BE49-F238E27FC236}">
                        <a16:creationId xmlns:a16="http://schemas.microsoft.com/office/drawing/2014/main" id="{B75B920C-61AF-4FF2-AF5E-08FD770AD86B}"/>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9" name="Oval 250">
                    <a:extLst>
                      <a:ext uri="{FF2B5EF4-FFF2-40B4-BE49-F238E27FC236}">
                        <a16:creationId xmlns:a16="http://schemas.microsoft.com/office/drawing/2014/main" id="{BB6BF519-6600-42E1-8392-D95F6E879043}"/>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0" name="Freeform 251">
                    <a:extLst>
                      <a:ext uri="{FF2B5EF4-FFF2-40B4-BE49-F238E27FC236}">
                        <a16:creationId xmlns:a16="http://schemas.microsoft.com/office/drawing/2014/main" id="{A6AB714C-3E76-49A3-8ED6-C9D077E6338F}"/>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1" name="Freeform 252">
                    <a:extLst>
                      <a:ext uri="{FF2B5EF4-FFF2-40B4-BE49-F238E27FC236}">
                        <a16:creationId xmlns:a16="http://schemas.microsoft.com/office/drawing/2014/main" id="{8FC583FA-B566-4500-9A2E-BD169D553113}"/>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2" name="Freeform 253">
                    <a:extLst>
                      <a:ext uri="{FF2B5EF4-FFF2-40B4-BE49-F238E27FC236}">
                        <a16:creationId xmlns:a16="http://schemas.microsoft.com/office/drawing/2014/main" id="{64F782AC-A156-4A50-95E6-D6385AC609CD}"/>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3" name="Oval 254">
                    <a:extLst>
                      <a:ext uri="{FF2B5EF4-FFF2-40B4-BE49-F238E27FC236}">
                        <a16:creationId xmlns:a16="http://schemas.microsoft.com/office/drawing/2014/main" id="{95064A1C-5CD8-44A4-959E-3D88F56C80E3}"/>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4" name="Freeform 255">
                    <a:extLst>
                      <a:ext uri="{FF2B5EF4-FFF2-40B4-BE49-F238E27FC236}">
                        <a16:creationId xmlns:a16="http://schemas.microsoft.com/office/drawing/2014/main" id="{9B8D526E-CDCF-4723-9A01-B24DC45F1C79}"/>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5" name="Freeform 256">
                    <a:extLst>
                      <a:ext uri="{FF2B5EF4-FFF2-40B4-BE49-F238E27FC236}">
                        <a16:creationId xmlns:a16="http://schemas.microsoft.com/office/drawing/2014/main" id="{60B6F93B-7EC2-423C-A694-381A5A80CB00}"/>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6" name="Freeform 257">
                    <a:extLst>
                      <a:ext uri="{FF2B5EF4-FFF2-40B4-BE49-F238E27FC236}">
                        <a16:creationId xmlns:a16="http://schemas.microsoft.com/office/drawing/2014/main" id="{06D07120-41A7-4061-8D74-D091D56A7D6B}"/>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415" name="Donut 497">
                  <a:extLst>
                    <a:ext uri="{FF2B5EF4-FFF2-40B4-BE49-F238E27FC236}">
                      <a16:creationId xmlns:a16="http://schemas.microsoft.com/office/drawing/2014/main" id="{E7204766-B945-41BC-965B-5674F89BCF83}"/>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27" name="Group 426">
                <a:extLst>
                  <a:ext uri="{FF2B5EF4-FFF2-40B4-BE49-F238E27FC236}">
                    <a16:creationId xmlns:a16="http://schemas.microsoft.com/office/drawing/2014/main" id="{648008E4-3599-4FAC-B715-3B8D351FD6F6}"/>
                  </a:ext>
                </a:extLst>
              </p:cNvPr>
              <p:cNvGrpSpPr/>
              <p:nvPr/>
            </p:nvGrpSpPr>
            <p:grpSpPr>
              <a:xfrm>
                <a:off x="3875062" y="4494611"/>
                <a:ext cx="618833" cy="618833"/>
                <a:chOff x="4046256" y="2408118"/>
                <a:chExt cx="392110" cy="392110"/>
              </a:xfrm>
              <a:solidFill>
                <a:schemeClr val="tx1"/>
              </a:solidFill>
            </p:grpSpPr>
            <p:grpSp>
              <p:nvGrpSpPr>
                <p:cNvPr id="428" name="Group 142">
                  <a:extLst>
                    <a:ext uri="{FF2B5EF4-FFF2-40B4-BE49-F238E27FC236}">
                      <a16:creationId xmlns:a16="http://schemas.microsoft.com/office/drawing/2014/main" id="{F4878AA0-6F64-442C-8BAB-AD45CA0B358E}"/>
                    </a:ext>
                  </a:extLst>
                </p:cNvPr>
                <p:cNvGrpSpPr/>
                <p:nvPr/>
              </p:nvGrpSpPr>
              <p:grpSpPr bwMode="black">
                <a:xfrm>
                  <a:off x="4134994" y="2521400"/>
                  <a:ext cx="214635" cy="165546"/>
                  <a:chOff x="6673850" y="4338638"/>
                  <a:chExt cx="1403351" cy="1082675"/>
                </a:xfrm>
                <a:grpFill/>
              </p:grpSpPr>
              <p:sp>
                <p:nvSpPr>
                  <p:cNvPr id="430" name="Freeform 247">
                    <a:extLst>
                      <a:ext uri="{FF2B5EF4-FFF2-40B4-BE49-F238E27FC236}">
                        <a16:creationId xmlns:a16="http://schemas.microsoft.com/office/drawing/2014/main" id="{1489069A-4F60-4F71-9DCF-1BB579808760}"/>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1" name="Freeform 248">
                    <a:extLst>
                      <a:ext uri="{FF2B5EF4-FFF2-40B4-BE49-F238E27FC236}">
                        <a16:creationId xmlns:a16="http://schemas.microsoft.com/office/drawing/2014/main" id="{8F168667-B591-412D-ABDB-71F7DAB2AC9C}"/>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2" name="Freeform 249">
                    <a:extLst>
                      <a:ext uri="{FF2B5EF4-FFF2-40B4-BE49-F238E27FC236}">
                        <a16:creationId xmlns:a16="http://schemas.microsoft.com/office/drawing/2014/main" id="{510C4316-6DA7-45B0-A1C2-509DDFC695D4}"/>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3" name="Oval 250">
                    <a:extLst>
                      <a:ext uri="{FF2B5EF4-FFF2-40B4-BE49-F238E27FC236}">
                        <a16:creationId xmlns:a16="http://schemas.microsoft.com/office/drawing/2014/main" id="{F7DC9F82-3FA5-431D-BE8C-0B1D942C06A9}"/>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4" name="Freeform 251">
                    <a:extLst>
                      <a:ext uri="{FF2B5EF4-FFF2-40B4-BE49-F238E27FC236}">
                        <a16:creationId xmlns:a16="http://schemas.microsoft.com/office/drawing/2014/main" id="{9C462D4A-E887-4457-A523-C0599B7F5EBA}"/>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5" name="Freeform 252">
                    <a:extLst>
                      <a:ext uri="{FF2B5EF4-FFF2-40B4-BE49-F238E27FC236}">
                        <a16:creationId xmlns:a16="http://schemas.microsoft.com/office/drawing/2014/main" id="{655DE840-AB72-48C5-90F9-78B7D45EDC83}"/>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6" name="Freeform 253">
                    <a:extLst>
                      <a:ext uri="{FF2B5EF4-FFF2-40B4-BE49-F238E27FC236}">
                        <a16:creationId xmlns:a16="http://schemas.microsoft.com/office/drawing/2014/main" id="{0F91FC8D-FC24-4F7C-80AA-1F0B6142C5C1}"/>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7" name="Oval 254">
                    <a:extLst>
                      <a:ext uri="{FF2B5EF4-FFF2-40B4-BE49-F238E27FC236}">
                        <a16:creationId xmlns:a16="http://schemas.microsoft.com/office/drawing/2014/main" id="{AB58427C-3CA1-449B-82F9-7AE47FD88147}"/>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8" name="Freeform 255">
                    <a:extLst>
                      <a:ext uri="{FF2B5EF4-FFF2-40B4-BE49-F238E27FC236}">
                        <a16:creationId xmlns:a16="http://schemas.microsoft.com/office/drawing/2014/main" id="{E883C0DD-A0B8-451F-9F12-BDA4D96E58A0}"/>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9" name="Freeform 256">
                    <a:extLst>
                      <a:ext uri="{FF2B5EF4-FFF2-40B4-BE49-F238E27FC236}">
                        <a16:creationId xmlns:a16="http://schemas.microsoft.com/office/drawing/2014/main" id="{C80908E4-46CB-4690-96C1-CD03296C7951}"/>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40" name="Freeform 257">
                    <a:extLst>
                      <a:ext uri="{FF2B5EF4-FFF2-40B4-BE49-F238E27FC236}">
                        <a16:creationId xmlns:a16="http://schemas.microsoft.com/office/drawing/2014/main" id="{1787E9B3-8361-4735-8D6A-2853614527A7}"/>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429" name="Donut 497">
                  <a:extLst>
                    <a:ext uri="{FF2B5EF4-FFF2-40B4-BE49-F238E27FC236}">
                      <a16:creationId xmlns:a16="http://schemas.microsoft.com/office/drawing/2014/main" id="{E783048B-E949-4D53-82DF-8ED8EA3F5E0F}"/>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41" name="Group 440">
                <a:extLst>
                  <a:ext uri="{FF2B5EF4-FFF2-40B4-BE49-F238E27FC236}">
                    <a16:creationId xmlns:a16="http://schemas.microsoft.com/office/drawing/2014/main" id="{C6CEA797-648E-41DA-8308-65DF45DDAC72}"/>
                  </a:ext>
                </a:extLst>
              </p:cNvPr>
              <p:cNvGrpSpPr/>
              <p:nvPr/>
            </p:nvGrpSpPr>
            <p:grpSpPr>
              <a:xfrm>
                <a:off x="6565651" y="4152823"/>
                <a:ext cx="618833" cy="618833"/>
                <a:chOff x="4604545" y="1640238"/>
                <a:chExt cx="392110" cy="392110"/>
              </a:xfrm>
              <a:solidFill>
                <a:schemeClr val="tx1"/>
              </a:solidFill>
            </p:grpSpPr>
            <p:grpSp>
              <p:nvGrpSpPr>
                <p:cNvPr id="442" name="Group 36">
                  <a:extLst>
                    <a:ext uri="{FF2B5EF4-FFF2-40B4-BE49-F238E27FC236}">
                      <a16:creationId xmlns:a16="http://schemas.microsoft.com/office/drawing/2014/main" id="{4805D561-256D-4B78-8AE5-A1F0E69AEC9F}"/>
                    </a:ext>
                  </a:extLst>
                </p:cNvPr>
                <p:cNvGrpSpPr/>
                <p:nvPr/>
              </p:nvGrpSpPr>
              <p:grpSpPr bwMode="black">
                <a:xfrm>
                  <a:off x="4673640" y="1736214"/>
                  <a:ext cx="253920" cy="200159"/>
                  <a:chOff x="3358790" y="376388"/>
                  <a:chExt cx="1516063" cy="1195388"/>
                </a:xfrm>
                <a:grpFill/>
              </p:grpSpPr>
              <p:sp>
                <p:nvSpPr>
                  <p:cNvPr id="444" name="Freeform 26">
                    <a:extLst>
                      <a:ext uri="{FF2B5EF4-FFF2-40B4-BE49-F238E27FC236}">
                        <a16:creationId xmlns:a16="http://schemas.microsoft.com/office/drawing/2014/main" id="{C1639156-23CB-499A-BB6B-A29E530A921C}"/>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5" name="Freeform 27">
                    <a:extLst>
                      <a:ext uri="{FF2B5EF4-FFF2-40B4-BE49-F238E27FC236}">
                        <a16:creationId xmlns:a16="http://schemas.microsoft.com/office/drawing/2014/main" id="{2D108740-394B-49D9-8E4C-BC16882D3D4A}"/>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6" name="Freeform 28">
                    <a:extLst>
                      <a:ext uri="{FF2B5EF4-FFF2-40B4-BE49-F238E27FC236}">
                        <a16:creationId xmlns:a16="http://schemas.microsoft.com/office/drawing/2014/main" id="{85E51DFC-C25E-4FC4-8401-9B74C4B943DA}"/>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7" name="Freeform 29">
                    <a:extLst>
                      <a:ext uri="{FF2B5EF4-FFF2-40B4-BE49-F238E27FC236}">
                        <a16:creationId xmlns:a16="http://schemas.microsoft.com/office/drawing/2014/main" id="{2DBB8E65-DFEE-4CA2-87EB-34D08CBD9D7F}"/>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8" name="Oval 30">
                    <a:extLst>
                      <a:ext uri="{FF2B5EF4-FFF2-40B4-BE49-F238E27FC236}">
                        <a16:creationId xmlns:a16="http://schemas.microsoft.com/office/drawing/2014/main" id="{EDD9DCAE-255B-4232-8BD6-06D6C29F4F84}"/>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9" name="Oval 31">
                    <a:extLst>
                      <a:ext uri="{FF2B5EF4-FFF2-40B4-BE49-F238E27FC236}">
                        <a16:creationId xmlns:a16="http://schemas.microsoft.com/office/drawing/2014/main" id="{704FF50D-EE4C-4C9F-A27E-436EC9804204}"/>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443" name="Donut 443">
                  <a:extLst>
                    <a:ext uri="{FF2B5EF4-FFF2-40B4-BE49-F238E27FC236}">
                      <a16:creationId xmlns:a16="http://schemas.microsoft.com/office/drawing/2014/main" id="{E2BDBF46-C7F0-43FF-94D4-4DF696A57546}"/>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50" name="Group 449">
                <a:extLst>
                  <a:ext uri="{FF2B5EF4-FFF2-40B4-BE49-F238E27FC236}">
                    <a16:creationId xmlns:a16="http://schemas.microsoft.com/office/drawing/2014/main" id="{A640D69B-2E7A-4ACD-AB02-BEB9402A0D91}"/>
                  </a:ext>
                </a:extLst>
              </p:cNvPr>
              <p:cNvGrpSpPr/>
              <p:nvPr/>
            </p:nvGrpSpPr>
            <p:grpSpPr>
              <a:xfrm>
                <a:off x="8090816" y="2812600"/>
                <a:ext cx="618833" cy="618833"/>
                <a:chOff x="4046256" y="2408118"/>
                <a:chExt cx="392110" cy="392110"/>
              </a:xfrm>
              <a:solidFill>
                <a:schemeClr val="tx1"/>
              </a:solidFill>
            </p:grpSpPr>
            <p:grpSp>
              <p:nvGrpSpPr>
                <p:cNvPr id="451" name="Group 142">
                  <a:extLst>
                    <a:ext uri="{FF2B5EF4-FFF2-40B4-BE49-F238E27FC236}">
                      <a16:creationId xmlns:a16="http://schemas.microsoft.com/office/drawing/2014/main" id="{FD16553D-9735-49D4-9DC2-53FA31766B58}"/>
                    </a:ext>
                  </a:extLst>
                </p:cNvPr>
                <p:cNvGrpSpPr/>
                <p:nvPr/>
              </p:nvGrpSpPr>
              <p:grpSpPr bwMode="black">
                <a:xfrm>
                  <a:off x="4134994" y="2521400"/>
                  <a:ext cx="214635" cy="165546"/>
                  <a:chOff x="6673850" y="4338638"/>
                  <a:chExt cx="1403351" cy="1082675"/>
                </a:xfrm>
                <a:grpFill/>
              </p:grpSpPr>
              <p:sp>
                <p:nvSpPr>
                  <p:cNvPr id="453" name="Freeform 247">
                    <a:extLst>
                      <a:ext uri="{FF2B5EF4-FFF2-40B4-BE49-F238E27FC236}">
                        <a16:creationId xmlns:a16="http://schemas.microsoft.com/office/drawing/2014/main" id="{B4142F20-7AB5-493C-951D-60BC662C1068}"/>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4" name="Freeform 248">
                    <a:extLst>
                      <a:ext uri="{FF2B5EF4-FFF2-40B4-BE49-F238E27FC236}">
                        <a16:creationId xmlns:a16="http://schemas.microsoft.com/office/drawing/2014/main" id="{A9CE159B-860D-47EB-85F5-BDF2030B6A3E}"/>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5" name="Freeform 249">
                    <a:extLst>
                      <a:ext uri="{FF2B5EF4-FFF2-40B4-BE49-F238E27FC236}">
                        <a16:creationId xmlns:a16="http://schemas.microsoft.com/office/drawing/2014/main" id="{988F17D3-57E0-4CB1-93DE-B4C444A9B3D8}"/>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6" name="Oval 250">
                    <a:extLst>
                      <a:ext uri="{FF2B5EF4-FFF2-40B4-BE49-F238E27FC236}">
                        <a16:creationId xmlns:a16="http://schemas.microsoft.com/office/drawing/2014/main" id="{5BB7E691-B40B-4B80-81FA-E71737230D38}"/>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7" name="Freeform 251">
                    <a:extLst>
                      <a:ext uri="{FF2B5EF4-FFF2-40B4-BE49-F238E27FC236}">
                        <a16:creationId xmlns:a16="http://schemas.microsoft.com/office/drawing/2014/main" id="{5CF91C62-14E6-46B2-94C0-BFAE7B955474}"/>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8" name="Freeform 252">
                    <a:extLst>
                      <a:ext uri="{FF2B5EF4-FFF2-40B4-BE49-F238E27FC236}">
                        <a16:creationId xmlns:a16="http://schemas.microsoft.com/office/drawing/2014/main" id="{84AFC9F1-211D-4B12-9F54-DD508BB672C6}"/>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9" name="Freeform 253">
                    <a:extLst>
                      <a:ext uri="{FF2B5EF4-FFF2-40B4-BE49-F238E27FC236}">
                        <a16:creationId xmlns:a16="http://schemas.microsoft.com/office/drawing/2014/main" id="{279FEC13-1A76-421C-87E2-C7C6E50BF9F8}"/>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0" name="Oval 254">
                    <a:extLst>
                      <a:ext uri="{FF2B5EF4-FFF2-40B4-BE49-F238E27FC236}">
                        <a16:creationId xmlns:a16="http://schemas.microsoft.com/office/drawing/2014/main" id="{4AD5F4B0-1E7B-4F7B-9FB8-36625604B739}"/>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1" name="Freeform 255">
                    <a:extLst>
                      <a:ext uri="{FF2B5EF4-FFF2-40B4-BE49-F238E27FC236}">
                        <a16:creationId xmlns:a16="http://schemas.microsoft.com/office/drawing/2014/main" id="{986A7C63-75D5-486B-A950-745302D9F94B}"/>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2" name="Freeform 256">
                    <a:extLst>
                      <a:ext uri="{FF2B5EF4-FFF2-40B4-BE49-F238E27FC236}">
                        <a16:creationId xmlns:a16="http://schemas.microsoft.com/office/drawing/2014/main" id="{FCA11071-362D-4253-9B53-1D430976F397}"/>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3" name="Freeform 257">
                    <a:extLst>
                      <a:ext uri="{FF2B5EF4-FFF2-40B4-BE49-F238E27FC236}">
                        <a16:creationId xmlns:a16="http://schemas.microsoft.com/office/drawing/2014/main" id="{AE6767E0-9CB2-4B01-82D0-325A7934C9BE}"/>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452" name="Donut 497">
                  <a:extLst>
                    <a:ext uri="{FF2B5EF4-FFF2-40B4-BE49-F238E27FC236}">
                      <a16:creationId xmlns:a16="http://schemas.microsoft.com/office/drawing/2014/main" id="{AB682D23-3294-4628-B3AF-4E4C4E5FEBEF}"/>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64" name="Group 463">
                <a:extLst>
                  <a:ext uri="{FF2B5EF4-FFF2-40B4-BE49-F238E27FC236}">
                    <a16:creationId xmlns:a16="http://schemas.microsoft.com/office/drawing/2014/main" id="{24CBE5AC-101B-464C-8F15-91FA254F0EED}"/>
                  </a:ext>
                </a:extLst>
              </p:cNvPr>
              <p:cNvGrpSpPr/>
              <p:nvPr/>
            </p:nvGrpSpPr>
            <p:grpSpPr>
              <a:xfrm>
                <a:off x="6490991" y="4934661"/>
                <a:ext cx="618833" cy="618833"/>
                <a:chOff x="4179295" y="3183652"/>
                <a:chExt cx="392110" cy="392110"/>
              </a:xfrm>
              <a:solidFill>
                <a:schemeClr val="tx1"/>
              </a:solidFill>
            </p:grpSpPr>
            <p:sp>
              <p:nvSpPr>
                <p:cNvPr id="465" name="Freeform 15">
                  <a:extLst>
                    <a:ext uri="{FF2B5EF4-FFF2-40B4-BE49-F238E27FC236}">
                      <a16:creationId xmlns:a16="http://schemas.microsoft.com/office/drawing/2014/main" id="{C6FE6D8F-CACA-49DE-A037-1195DC30C076}"/>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6" name="Donut 485">
                  <a:extLst>
                    <a:ext uri="{FF2B5EF4-FFF2-40B4-BE49-F238E27FC236}">
                      <a16:creationId xmlns:a16="http://schemas.microsoft.com/office/drawing/2014/main" id="{CD40E61B-7CBB-40FA-AE06-00A42FB1E8BF}"/>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9" name="Rounded Rectangle 10">
                <a:extLst>
                  <a:ext uri="{FF2B5EF4-FFF2-40B4-BE49-F238E27FC236}">
                    <a16:creationId xmlns:a16="http://schemas.microsoft.com/office/drawing/2014/main" id="{6274B900-C166-436B-8E5A-F8E4830A736E}"/>
                  </a:ext>
                </a:extLst>
              </p:cNvPr>
              <p:cNvSpPr/>
              <p:nvPr/>
            </p:nvSpPr>
            <p:spPr>
              <a:xfrm>
                <a:off x="3335864" y="1092954"/>
                <a:ext cx="5584307" cy="4672092"/>
              </a:xfrm>
              <a:prstGeom prst="roundRect">
                <a:avLst/>
              </a:prstGeom>
              <a:solidFill>
                <a:schemeClr val="bg1">
                  <a:alpha val="90000"/>
                </a:schemeClr>
              </a:solid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tIns="0" bIns="0" rtlCol="0" anchor="t"/>
              <a:lstStyle/>
              <a:p>
                <a:pPr algn="ctr"/>
                <a:r>
                  <a:rPr lang="en-US">
                    <a:solidFill>
                      <a:schemeClr val="tx1"/>
                    </a:solidFill>
                  </a:rPr>
                  <a:t>Orleans</a:t>
                </a:r>
              </a:p>
            </p:txBody>
          </p:sp>
          <p:sp>
            <p:nvSpPr>
              <p:cNvPr id="222" name="Oval 221">
                <a:extLst>
                  <a:ext uri="{FF2B5EF4-FFF2-40B4-BE49-F238E27FC236}">
                    <a16:creationId xmlns:a16="http://schemas.microsoft.com/office/drawing/2014/main" id="{B005E347-BDF5-431F-B9B9-D6E78F4E0E04}"/>
                  </a:ext>
                </a:extLst>
              </p:cNvPr>
              <p:cNvSpPr/>
              <p:nvPr/>
            </p:nvSpPr>
            <p:spPr>
              <a:xfrm>
                <a:off x="4617599" y="1979285"/>
                <a:ext cx="3162312" cy="3162312"/>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3" name="Picture 222">
                <a:extLst>
                  <a:ext uri="{FF2B5EF4-FFF2-40B4-BE49-F238E27FC236}">
                    <a16:creationId xmlns:a16="http://schemas.microsoft.com/office/drawing/2014/main" id="{F05AFB4F-8A1E-456C-BA3D-56E926E57B99}"/>
                  </a:ext>
                </a:extLst>
              </p:cNvPr>
              <p:cNvPicPr>
                <a:picLocks noChangeAspect="1"/>
              </p:cNvPicPr>
              <p:nvPr/>
            </p:nvPicPr>
            <p:blipFill>
              <a:blip r:embed="rId6"/>
              <a:stretch>
                <a:fillRect/>
              </a:stretch>
            </p:blipFill>
            <p:spPr>
              <a:xfrm>
                <a:off x="4266538" y="2546168"/>
                <a:ext cx="861638" cy="682000"/>
              </a:xfrm>
              <a:prstGeom prst="rect">
                <a:avLst/>
              </a:prstGeom>
            </p:spPr>
          </p:pic>
          <p:pic>
            <p:nvPicPr>
              <p:cNvPr id="224" name="Picture 223">
                <a:extLst>
                  <a:ext uri="{FF2B5EF4-FFF2-40B4-BE49-F238E27FC236}">
                    <a16:creationId xmlns:a16="http://schemas.microsoft.com/office/drawing/2014/main" id="{672DE1D3-D87A-40A6-84DE-5E68FB583B90}"/>
                  </a:ext>
                </a:extLst>
              </p:cNvPr>
              <p:cNvPicPr>
                <a:picLocks noChangeAspect="1"/>
              </p:cNvPicPr>
              <p:nvPr/>
            </p:nvPicPr>
            <p:blipFill>
              <a:blip r:embed="rId6"/>
              <a:stretch>
                <a:fillRect/>
              </a:stretch>
            </p:blipFill>
            <p:spPr>
              <a:xfrm>
                <a:off x="5799972" y="4824348"/>
                <a:ext cx="861638" cy="682000"/>
              </a:xfrm>
              <a:prstGeom prst="rect">
                <a:avLst/>
              </a:prstGeom>
            </p:spPr>
          </p:pic>
          <p:pic>
            <p:nvPicPr>
              <p:cNvPr id="225" name="Picture 224">
                <a:extLst>
                  <a:ext uri="{FF2B5EF4-FFF2-40B4-BE49-F238E27FC236}">
                    <a16:creationId xmlns:a16="http://schemas.microsoft.com/office/drawing/2014/main" id="{44F2A956-28C1-437B-AB0A-B594B68BAEE6}"/>
                  </a:ext>
                </a:extLst>
              </p:cNvPr>
              <p:cNvPicPr>
                <a:picLocks noChangeAspect="1"/>
              </p:cNvPicPr>
              <p:nvPr/>
            </p:nvPicPr>
            <p:blipFill>
              <a:blip r:embed="rId6"/>
              <a:stretch>
                <a:fillRect/>
              </a:stretch>
            </p:blipFill>
            <p:spPr>
              <a:xfrm>
                <a:off x="7204451" y="2546168"/>
                <a:ext cx="861638" cy="682000"/>
              </a:xfrm>
              <a:prstGeom prst="rect">
                <a:avLst/>
              </a:prstGeom>
            </p:spPr>
          </p:pic>
          <p:pic>
            <p:nvPicPr>
              <p:cNvPr id="226" name="Picture 225">
                <a:extLst>
                  <a:ext uri="{FF2B5EF4-FFF2-40B4-BE49-F238E27FC236}">
                    <a16:creationId xmlns:a16="http://schemas.microsoft.com/office/drawing/2014/main" id="{6F18CA9B-3CA8-4503-B52B-7F24B37F0B48}"/>
                  </a:ext>
                </a:extLst>
              </p:cNvPr>
              <p:cNvPicPr>
                <a:picLocks noChangeAspect="1"/>
              </p:cNvPicPr>
              <p:nvPr/>
            </p:nvPicPr>
            <p:blipFill>
              <a:blip r:embed="rId6"/>
              <a:stretch>
                <a:fillRect/>
              </a:stretch>
            </p:blipFill>
            <p:spPr>
              <a:xfrm>
                <a:off x="5799972" y="1739155"/>
                <a:ext cx="861638" cy="682000"/>
              </a:xfrm>
              <a:prstGeom prst="rect">
                <a:avLst/>
              </a:prstGeom>
            </p:spPr>
          </p:pic>
          <p:pic>
            <p:nvPicPr>
              <p:cNvPr id="227" name="Picture 226">
                <a:extLst>
                  <a:ext uri="{FF2B5EF4-FFF2-40B4-BE49-F238E27FC236}">
                    <a16:creationId xmlns:a16="http://schemas.microsoft.com/office/drawing/2014/main" id="{E3FC4627-FE13-43E3-886E-F5922CCE3E82}"/>
                  </a:ext>
                </a:extLst>
              </p:cNvPr>
              <p:cNvPicPr>
                <a:picLocks noChangeAspect="1"/>
              </p:cNvPicPr>
              <p:nvPr/>
            </p:nvPicPr>
            <p:blipFill>
              <a:blip r:embed="rId6"/>
              <a:stretch>
                <a:fillRect/>
              </a:stretch>
            </p:blipFill>
            <p:spPr>
              <a:xfrm>
                <a:off x="4266538" y="3841135"/>
                <a:ext cx="861638" cy="682000"/>
              </a:xfrm>
              <a:prstGeom prst="rect">
                <a:avLst/>
              </a:prstGeom>
            </p:spPr>
          </p:pic>
          <p:pic>
            <p:nvPicPr>
              <p:cNvPr id="228" name="Picture 227">
                <a:extLst>
                  <a:ext uri="{FF2B5EF4-FFF2-40B4-BE49-F238E27FC236}">
                    <a16:creationId xmlns:a16="http://schemas.microsoft.com/office/drawing/2014/main" id="{95A4E4B3-A2B9-42AF-BBFE-BE1AC1336FE4}"/>
                  </a:ext>
                </a:extLst>
              </p:cNvPr>
              <p:cNvPicPr>
                <a:picLocks noChangeAspect="1"/>
              </p:cNvPicPr>
              <p:nvPr/>
            </p:nvPicPr>
            <p:blipFill>
              <a:blip r:embed="rId6"/>
              <a:stretch>
                <a:fillRect/>
              </a:stretch>
            </p:blipFill>
            <p:spPr>
              <a:xfrm>
                <a:off x="7204451" y="3841135"/>
                <a:ext cx="861638" cy="682000"/>
              </a:xfrm>
              <a:prstGeom prst="rect">
                <a:avLst/>
              </a:prstGeom>
            </p:spPr>
          </p:pic>
          <p:cxnSp>
            <p:nvCxnSpPr>
              <p:cNvPr id="3" name="Straight Arrow Connector 2">
                <a:extLst>
                  <a:ext uri="{FF2B5EF4-FFF2-40B4-BE49-F238E27FC236}">
                    <a16:creationId xmlns:a16="http://schemas.microsoft.com/office/drawing/2014/main" id="{9FAB75DA-C401-4812-B11E-3E77071EDF0F}"/>
                  </a:ext>
                </a:extLst>
              </p:cNvPr>
              <p:cNvCxnSpPr>
                <a:cxnSpLocks/>
              </p:cNvCxnSpPr>
              <p:nvPr/>
            </p:nvCxnSpPr>
            <p:spPr>
              <a:xfrm>
                <a:off x="5131410" y="2839003"/>
                <a:ext cx="2053074" cy="0"/>
              </a:xfrm>
              <a:prstGeom prst="straightConnector1">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29010CB5-3E65-4317-8EAD-28369325AC80}"/>
                  </a:ext>
                </a:extLst>
              </p:cNvPr>
              <p:cNvCxnSpPr>
                <a:cxnSpLocks/>
              </p:cNvCxnSpPr>
              <p:nvPr/>
            </p:nvCxnSpPr>
            <p:spPr>
              <a:xfrm flipV="1">
                <a:off x="6018346" y="3122016"/>
                <a:ext cx="1127115" cy="1647894"/>
              </a:xfrm>
              <a:prstGeom prst="straightConnector1">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531B07C-ABF2-4204-90CE-45D43EA6CE9E}"/>
                  </a:ext>
                </a:extLst>
              </p:cNvPr>
              <p:cNvSpPr txBox="1"/>
              <p:nvPr/>
            </p:nvSpPr>
            <p:spPr>
              <a:xfrm>
                <a:off x="5306509" y="2491216"/>
                <a:ext cx="1593176" cy="369332"/>
              </a:xfrm>
              <a:prstGeom prst="rect">
                <a:avLst/>
              </a:prstGeom>
              <a:noFill/>
            </p:spPr>
            <p:txBody>
              <a:bodyPr wrap="square" rtlCol="0">
                <a:spAutoFit/>
              </a:bodyPr>
              <a:lstStyle/>
              <a:p>
                <a:r>
                  <a:rPr lang="en-US" b="1" err="1">
                    <a:solidFill>
                      <a:srgbClr val="FF0000"/>
                    </a:solidFill>
                  </a:rPr>
                  <a:t>ProbeRequest</a:t>
                </a:r>
                <a:endParaRPr lang="en-US" b="1">
                  <a:solidFill>
                    <a:srgbClr val="FF0000"/>
                  </a:solidFill>
                </a:endParaRPr>
              </a:p>
            </p:txBody>
          </p:sp>
          <p:sp>
            <p:nvSpPr>
              <p:cNvPr id="232" name="TextBox 231">
                <a:extLst>
                  <a:ext uri="{FF2B5EF4-FFF2-40B4-BE49-F238E27FC236}">
                    <a16:creationId xmlns:a16="http://schemas.microsoft.com/office/drawing/2014/main" id="{6E63182D-D17D-4014-B18F-A7A57A994C5E}"/>
                  </a:ext>
                </a:extLst>
              </p:cNvPr>
              <p:cNvSpPr txBox="1"/>
              <p:nvPr/>
            </p:nvSpPr>
            <p:spPr>
              <a:xfrm rot="18258904">
                <a:off x="5611716" y="3685114"/>
                <a:ext cx="1593176" cy="369332"/>
              </a:xfrm>
              <a:prstGeom prst="rect">
                <a:avLst/>
              </a:prstGeom>
              <a:noFill/>
            </p:spPr>
            <p:txBody>
              <a:bodyPr wrap="square" rtlCol="0">
                <a:spAutoFit/>
              </a:bodyPr>
              <a:lstStyle/>
              <a:p>
                <a:r>
                  <a:rPr lang="en-US" b="1" err="1">
                    <a:solidFill>
                      <a:srgbClr val="FF0000"/>
                    </a:solidFill>
                  </a:rPr>
                  <a:t>ProbeRequest</a:t>
                </a:r>
                <a:endParaRPr lang="en-US" b="1">
                  <a:solidFill>
                    <a:srgbClr val="FF0000"/>
                  </a:solidFill>
                </a:endParaRPr>
              </a:p>
            </p:txBody>
          </p:sp>
          <p:pic>
            <p:nvPicPr>
              <p:cNvPr id="230" name="Picture 229" descr="fire by misteraibo resources stock images vector resources fire no ...">
                <a:extLst>
                  <a:ext uri="{FF2B5EF4-FFF2-40B4-BE49-F238E27FC236}">
                    <a16:creationId xmlns:a16="http://schemas.microsoft.com/office/drawing/2014/main" id="{5CE75A71-6C27-49C4-B769-90A5BF2B304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18468" y="1770604"/>
                <a:ext cx="828935" cy="1363072"/>
              </a:xfrm>
              <a:prstGeom prst="rect">
                <a:avLst/>
              </a:prstGeom>
            </p:spPr>
          </p:pic>
        </p:grpSp>
        <p:grpSp>
          <p:nvGrpSpPr>
            <p:cNvPr id="2" name="Group 1">
              <a:extLst>
                <a:ext uri="{FF2B5EF4-FFF2-40B4-BE49-F238E27FC236}">
                  <a16:creationId xmlns:a16="http://schemas.microsoft.com/office/drawing/2014/main" id="{8F91D57E-0946-4CB1-A33B-326A69BAE77E}"/>
                </a:ext>
              </a:extLst>
            </p:cNvPr>
            <p:cNvGrpSpPr/>
            <p:nvPr/>
          </p:nvGrpSpPr>
          <p:grpSpPr>
            <a:xfrm>
              <a:off x="9830859" y="1092953"/>
              <a:ext cx="1523726" cy="4672093"/>
              <a:chOff x="9830859" y="1092953"/>
              <a:chExt cx="1523726" cy="4672093"/>
            </a:xfrm>
          </p:grpSpPr>
          <p:grpSp>
            <p:nvGrpSpPr>
              <p:cNvPr id="10" name="Group 9">
                <a:extLst>
                  <a:ext uri="{FF2B5EF4-FFF2-40B4-BE49-F238E27FC236}">
                    <a16:creationId xmlns:a16="http://schemas.microsoft.com/office/drawing/2014/main" id="{BECFF608-A21B-4CEE-A5C6-C5838FDE3DF1}"/>
                  </a:ext>
                </a:extLst>
              </p:cNvPr>
              <p:cNvGrpSpPr/>
              <p:nvPr/>
            </p:nvGrpSpPr>
            <p:grpSpPr>
              <a:xfrm>
                <a:off x="9830859" y="1092953"/>
                <a:ext cx="1523726" cy="4672093"/>
                <a:chOff x="4605251" y="1481980"/>
                <a:chExt cx="1296786" cy="3469777"/>
              </a:xfrm>
            </p:grpSpPr>
            <p:pic>
              <p:nvPicPr>
                <p:cNvPr id="11" name="Picture 10">
                  <a:extLst>
                    <a:ext uri="{FF2B5EF4-FFF2-40B4-BE49-F238E27FC236}">
                      <a16:creationId xmlns:a16="http://schemas.microsoft.com/office/drawing/2014/main" id="{5F31004A-CC0F-4904-A80F-5B1C9CCD55B7}"/>
                    </a:ext>
                  </a:extLst>
                </p:cNvPr>
                <p:cNvPicPr>
                  <a:picLocks noChangeAspect="1"/>
                </p:cNvPicPr>
                <p:nvPr/>
              </p:nvPicPr>
              <p:blipFill>
                <a:blip r:embed="rId8"/>
                <a:stretch>
                  <a:fillRect/>
                </a:stretch>
              </p:blipFill>
              <p:spPr>
                <a:xfrm>
                  <a:off x="4822825" y="2981476"/>
                  <a:ext cx="861638" cy="682000"/>
                </a:xfrm>
                <a:prstGeom prst="rect">
                  <a:avLst/>
                </a:prstGeom>
              </p:spPr>
            </p:pic>
            <p:sp>
              <p:nvSpPr>
                <p:cNvPr id="12" name="Rounded Rectangle 19">
                  <a:extLst>
                    <a:ext uri="{FF2B5EF4-FFF2-40B4-BE49-F238E27FC236}">
                      <a16:creationId xmlns:a16="http://schemas.microsoft.com/office/drawing/2014/main" id="{AD3EB081-548C-40E7-A910-DE055C806B13}"/>
                    </a:ext>
                  </a:extLst>
                </p:cNvPr>
                <p:cNvSpPr/>
                <p:nvPr/>
              </p:nvSpPr>
              <p:spPr>
                <a:xfrm>
                  <a:off x="4605251" y="1481980"/>
                  <a:ext cx="1296786" cy="3469777"/>
                </a:xfrm>
                <a:prstGeom prst="roundRect">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t"/>
                <a:lstStyle/>
                <a:p>
                  <a:pPr algn="ctr"/>
                  <a:r>
                    <a:rPr lang="en-US">
                      <a:solidFill>
                        <a:schemeClr val="tx1"/>
                      </a:solidFill>
                    </a:rPr>
                    <a:t>Storage</a:t>
                  </a:r>
                </a:p>
              </p:txBody>
            </p:sp>
          </p:grpSp>
          <p:pic>
            <p:nvPicPr>
              <p:cNvPr id="231" name="Picture 230">
                <a:extLst>
                  <a:ext uri="{FF2B5EF4-FFF2-40B4-BE49-F238E27FC236}">
                    <a16:creationId xmlns:a16="http://schemas.microsoft.com/office/drawing/2014/main" id="{84B20164-D275-417B-B5C7-79EBC3C330B0}"/>
                  </a:ext>
                </a:extLst>
              </p:cNvPr>
              <p:cNvPicPr>
                <a:picLocks noChangeAspect="1"/>
              </p:cNvPicPr>
              <p:nvPr/>
            </p:nvPicPr>
            <p:blipFill>
              <a:blip r:embed="rId8"/>
              <a:stretch>
                <a:fillRect/>
              </a:stretch>
            </p:blipFill>
            <p:spPr>
              <a:xfrm>
                <a:off x="10086509" y="4526863"/>
                <a:ext cx="1012426" cy="918321"/>
              </a:xfrm>
              <a:prstGeom prst="rect">
                <a:avLst/>
              </a:prstGeom>
            </p:spPr>
          </p:pic>
          <p:pic>
            <p:nvPicPr>
              <p:cNvPr id="233" name="Picture 232">
                <a:extLst>
                  <a:ext uri="{FF2B5EF4-FFF2-40B4-BE49-F238E27FC236}">
                    <a16:creationId xmlns:a16="http://schemas.microsoft.com/office/drawing/2014/main" id="{3CBE630D-F3C1-4EC8-A55A-9B23D031C175}"/>
                  </a:ext>
                </a:extLst>
              </p:cNvPr>
              <p:cNvPicPr>
                <a:picLocks noChangeAspect="1"/>
              </p:cNvPicPr>
              <p:nvPr/>
            </p:nvPicPr>
            <p:blipFill>
              <a:blip r:embed="rId8"/>
              <a:stretch>
                <a:fillRect/>
              </a:stretch>
            </p:blipFill>
            <p:spPr>
              <a:xfrm>
                <a:off x="10086509" y="1697641"/>
                <a:ext cx="1012426" cy="918321"/>
              </a:xfrm>
              <a:prstGeom prst="rect">
                <a:avLst/>
              </a:prstGeom>
            </p:spPr>
          </p:pic>
        </p:grpSp>
      </p:grpSp>
    </p:spTree>
    <p:extLst>
      <p:ext uri="{BB962C8B-B14F-4D97-AF65-F5344CB8AC3E}">
        <p14:creationId xmlns:p14="http://schemas.microsoft.com/office/powerpoint/2010/main" val="2460265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415B0E05-5337-4ABA-A0F7-CDB83DEC6EB3}"/>
              </a:ext>
            </a:extLst>
          </p:cNvPr>
          <p:cNvGrpSpPr/>
          <p:nvPr/>
        </p:nvGrpSpPr>
        <p:grpSpPr>
          <a:xfrm>
            <a:off x="837414" y="1092953"/>
            <a:ext cx="10517171" cy="4672094"/>
            <a:chOff x="837414" y="1092953"/>
            <a:chExt cx="10517171" cy="4672094"/>
          </a:xfrm>
        </p:grpSpPr>
        <p:grpSp>
          <p:nvGrpSpPr>
            <p:cNvPr id="4" name="Group 3">
              <a:extLst>
                <a:ext uri="{FF2B5EF4-FFF2-40B4-BE49-F238E27FC236}">
                  <a16:creationId xmlns:a16="http://schemas.microsoft.com/office/drawing/2014/main" id="{BBCB6C28-561F-40C5-B285-D57DC1B299F4}"/>
                </a:ext>
              </a:extLst>
            </p:cNvPr>
            <p:cNvGrpSpPr/>
            <p:nvPr/>
          </p:nvGrpSpPr>
          <p:grpSpPr>
            <a:xfrm>
              <a:off x="837414" y="1092953"/>
              <a:ext cx="1587762" cy="4672094"/>
              <a:chOff x="756457" y="1482807"/>
              <a:chExt cx="1296786" cy="3469777"/>
            </a:xfrm>
          </p:grpSpPr>
          <p:pic>
            <p:nvPicPr>
              <p:cNvPr id="5" name="Picture 4">
                <a:extLst>
                  <a:ext uri="{FF2B5EF4-FFF2-40B4-BE49-F238E27FC236}">
                    <a16:creationId xmlns:a16="http://schemas.microsoft.com/office/drawing/2014/main" id="{8F785965-AC6E-4BCE-A6EF-4F6D8707D03E}"/>
                  </a:ext>
                </a:extLst>
              </p:cNvPr>
              <p:cNvPicPr>
                <a:picLocks noChangeAspect="1"/>
              </p:cNvPicPr>
              <p:nvPr/>
            </p:nvPicPr>
            <p:blipFill>
              <a:blip r:embed="rId3"/>
              <a:stretch>
                <a:fillRect/>
              </a:stretch>
            </p:blipFill>
            <p:spPr>
              <a:xfrm>
                <a:off x="974031" y="1929917"/>
                <a:ext cx="861638" cy="682000"/>
              </a:xfrm>
              <a:prstGeom prst="rect">
                <a:avLst/>
              </a:prstGeom>
            </p:spPr>
          </p:pic>
          <p:pic>
            <p:nvPicPr>
              <p:cNvPr id="6" name="Picture 5">
                <a:extLst>
                  <a:ext uri="{FF2B5EF4-FFF2-40B4-BE49-F238E27FC236}">
                    <a16:creationId xmlns:a16="http://schemas.microsoft.com/office/drawing/2014/main" id="{5C87A45D-7DCB-4F92-AC8D-8994AFE7A339}"/>
                  </a:ext>
                </a:extLst>
              </p:cNvPr>
              <p:cNvPicPr>
                <a:picLocks noChangeAspect="1"/>
              </p:cNvPicPr>
              <p:nvPr/>
            </p:nvPicPr>
            <p:blipFill>
              <a:blip r:embed="rId4"/>
              <a:stretch>
                <a:fillRect/>
              </a:stretch>
            </p:blipFill>
            <p:spPr>
              <a:xfrm>
                <a:off x="974031" y="2981476"/>
                <a:ext cx="861638" cy="682000"/>
              </a:xfrm>
              <a:prstGeom prst="rect">
                <a:avLst/>
              </a:prstGeom>
            </p:spPr>
          </p:pic>
          <p:pic>
            <p:nvPicPr>
              <p:cNvPr id="7" name="Picture 6">
                <a:extLst>
                  <a:ext uri="{FF2B5EF4-FFF2-40B4-BE49-F238E27FC236}">
                    <a16:creationId xmlns:a16="http://schemas.microsoft.com/office/drawing/2014/main" id="{6963BC0A-4956-41B4-BFC3-9E44D5699846}"/>
                  </a:ext>
                </a:extLst>
              </p:cNvPr>
              <p:cNvPicPr>
                <a:picLocks noChangeAspect="1"/>
              </p:cNvPicPr>
              <p:nvPr/>
            </p:nvPicPr>
            <p:blipFill>
              <a:blip r:embed="rId5"/>
              <a:stretch>
                <a:fillRect/>
              </a:stretch>
            </p:blipFill>
            <p:spPr>
              <a:xfrm>
                <a:off x="974031" y="4033035"/>
                <a:ext cx="861638" cy="682000"/>
              </a:xfrm>
              <a:prstGeom prst="rect">
                <a:avLst/>
              </a:prstGeom>
            </p:spPr>
          </p:pic>
          <p:sp>
            <p:nvSpPr>
              <p:cNvPr id="8" name="Rounded Rectangle 9">
                <a:extLst>
                  <a:ext uri="{FF2B5EF4-FFF2-40B4-BE49-F238E27FC236}">
                    <a16:creationId xmlns:a16="http://schemas.microsoft.com/office/drawing/2014/main" id="{3D0440A5-C7E4-490E-8A20-65E37707023B}"/>
                  </a:ext>
                </a:extLst>
              </p:cNvPr>
              <p:cNvSpPr/>
              <p:nvPr/>
            </p:nvSpPr>
            <p:spPr>
              <a:xfrm>
                <a:off x="756457" y="1482807"/>
                <a:ext cx="1296786" cy="3469777"/>
              </a:xfrm>
              <a:prstGeom prst="roundRect">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t"/>
              <a:lstStyle/>
              <a:p>
                <a:pPr algn="ctr"/>
                <a:r>
                  <a:rPr lang="en-US">
                    <a:solidFill>
                      <a:schemeClr val="tx1"/>
                    </a:solidFill>
                  </a:rPr>
                  <a:t>Frontends</a:t>
                </a:r>
              </a:p>
            </p:txBody>
          </p:sp>
        </p:grpSp>
        <p:sp>
          <p:nvSpPr>
            <p:cNvPr id="13" name="Striped Right Arrow 28">
              <a:extLst>
                <a:ext uri="{FF2B5EF4-FFF2-40B4-BE49-F238E27FC236}">
                  <a16:creationId xmlns:a16="http://schemas.microsoft.com/office/drawing/2014/main" id="{E8496982-7C45-4506-A379-D838E2D94010}"/>
                </a:ext>
              </a:extLst>
            </p:cNvPr>
            <p:cNvSpPr/>
            <p:nvPr/>
          </p:nvSpPr>
          <p:spPr>
            <a:xfrm>
              <a:off x="2682812" y="3113374"/>
              <a:ext cx="395416" cy="560104"/>
            </a:xfrm>
            <a:prstGeom prst="stripedRightArrow">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gradFill>
                  <a:gsLst>
                    <a:gs pos="0">
                      <a:schemeClr val="tx2"/>
                    </a:gs>
                    <a:gs pos="100000">
                      <a:schemeClr val="tx2"/>
                    </a:gs>
                  </a:gsLst>
                  <a:lin ang="16200000" scaled="0"/>
                </a:gradFill>
              </a:endParaRPr>
            </a:p>
          </p:txBody>
        </p:sp>
        <p:sp>
          <p:nvSpPr>
            <p:cNvPr id="14" name="Striped Right Arrow 30">
              <a:extLst>
                <a:ext uri="{FF2B5EF4-FFF2-40B4-BE49-F238E27FC236}">
                  <a16:creationId xmlns:a16="http://schemas.microsoft.com/office/drawing/2014/main" id="{012D85D5-F0EF-41AA-B5CA-CA5A0A5461D2}"/>
                </a:ext>
              </a:extLst>
            </p:cNvPr>
            <p:cNvSpPr/>
            <p:nvPr/>
          </p:nvSpPr>
          <p:spPr>
            <a:xfrm>
              <a:off x="9177807" y="3196122"/>
              <a:ext cx="395416" cy="560104"/>
            </a:xfrm>
            <a:prstGeom prst="stripedRightArrow">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gradFill>
                  <a:gsLst>
                    <a:gs pos="0">
                      <a:schemeClr val="tx2"/>
                    </a:gs>
                    <a:gs pos="100000">
                      <a:schemeClr val="tx2"/>
                    </a:gs>
                  </a:gsLst>
                  <a:lin ang="16200000" scaled="0"/>
                </a:gradFill>
              </a:endParaRPr>
            </a:p>
          </p:txBody>
        </p:sp>
        <p:grpSp>
          <p:nvGrpSpPr>
            <p:cNvPr id="3" name="Group 2">
              <a:extLst>
                <a:ext uri="{FF2B5EF4-FFF2-40B4-BE49-F238E27FC236}">
                  <a16:creationId xmlns:a16="http://schemas.microsoft.com/office/drawing/2014/main" id="{BC482AD1-7C8F-4FA1-85E7-A35ED081D044}"/>
                </a:ext>
              </a:extLst>
            </p:cNvPr>
            <p:cNvGrpSpPr/>
            <p:nvPr/>
          </p:nvGrpSpPr>
          <p:grpSpPr>
            <a:xfrm>
              <a:off x="3335864" y="1092954"/>
              <a:ext cx="5584307" cy="4672092"/>
              <a:chOff x="3335864" y="1092954"/>
              <a:chExt cx="5584307" cy="4672092"/>
            </a:xfrm>
          </p:grpSpPr>
          <p:grpSp>
            <p:nvGrpSpPr>
              <p:cNvPr id="238" name="Group 237">
                <a:extLst>
                  <a:ext uri="{FF2B5EF4-FFF2-40B4-BE49-F238E27FC236}">
                    <a16:creationId xmlns:a16="http://schemas.microsoft.com/office/drawing/2014/main" id="{9D922DA1-CFC7-4CA8-95AF-A911F17398BB}"/>
                  </a:ext>
                </a:extLst>
              </p:cNvPr>
              <p:cNvGrpSpPr/>
              <p:nvPr/>
            </p:nvGrpSpPr>
            <p:grpSpPr>
              <a:xfrm>
                <a:off x="7377424" y="1652501"/>
                <a:ext cx="618833" cy="618833"/>
                <a:chOff x="4604545" y="1640238"/>
                <a:chExt cx="392110" cy="392110"/>
              </a:xfrm>
              <a:solidFill>
                <a:schemeClr val="tx1"/>
              </a:solidFill>
            </p:grpSpPr>
            <p:grpSp>
              <p:nvGrpSpPr>
                <p:cNvPr id="239" name="Group 36">
                  <a:extLst>
                    <a:ext uri="{FF2B5EF4-FFF2-40B4-BE49-F238E27FC236}">
                      <a16:creationId xmlns:a16="http://schemas.microsoft.com/office/drawing/2014/main" id="{C14F692D-4562-421E-AAD5-58295F012B84}"/>
                    </a:ext>
                  </a:extLst>
                </p:cNvPr>
                <p:cNvGrpSpPr/>
                <p:nvPr/>
              </p:nvGrpSpPr>
              <p:grpSpPr bwMode="black">
                <a:xfrm>
                  <a:off x="4673640" y="1736214"/>
                  <a:ext cx="253920" cy="200159"/>
                  <a:chOff x="3358790" y="376388"/>
                  <a:chExt cx="1516063" cy="1195388"/>
                </a:xfrm>
                <a:grpFill/>
              </p:grpSpPr>
              <p:sp>
                <p:nvSpPr>
                  <p:cNvPr id="241" name="Freeform 26">
                    <a:extLst>
                      <a:ext uri="{FF2B5EF4-FFF2-40B4-BE49-F238E27FC236}">
                        <a16:creationId xmlns:a16="http://schemas.microsoft.com/office/drawing/2014/main" id="{7349C735-8CFF-4D0D-95A6-3E6856C93341}"/>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2" name="Freeform 27">
                    <a:extLst>
                      <a:ext uri="{FF2B5EF4-FFF2-40B4-BE49-F238E27FC236}">
                        <a16:creationId xmlns:a16="http://schemas.microsoft.com/office/drawing/2014/main" id="{A5DD8529-BAB6-41CF-B187-97A71FDE6A70}"/>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3" name="Freeform 28">
                    <a:extLst>
                      <a:ext uri="{FF2B5EF4-FFF2-40B4-BE49-F238E27FC236}">
                        <a16:creationId xmlns:a16="http://schemas.microsoft.com/office/drawing/2014/main" id="{86B4CB01-B3C4-4706-BD12-9B218F661B9C}"/>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4" name="Freeform 29">
                    <a:extLst>
                      <a:ext uri="{FF2B5EF4-FFF2-40B4-BE49-F238E27FC236}">
                        <a16:creationId xmlns:a16="http://schemas.microsoft.com/office/drawing/2014/main" id="{10D89AB6-1DC8-4CA2-90FF-7A6747FC411F}"/>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5" name="Oval 30">
                    <a:extLst>
                      <a:ext uri="{FF2B5EF4-FFF2-40B4-BE49-F238E27FC236}">
                        <a16:creationId xmlns:a16="http://schemas.microsoft.com/office/drawing/2014/main" id="{6A575F4D-E7D3-4536-934C-BD810250B99D}"/>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6" name="Oval 31">
                    <a:extLst>
                      <a:ext uri="{FF2B5EF4-FFF2-40B4-BE49-F238E27FC236}">
                        <a16:creationId xmlns:a16="http://schemas.microsoft.com/office/drawing/2014/main" id="{2208B318-D27E-4F05-A294-40AAF1B5BB1C}"/>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240" name="Donut 443">
                  <a:extLst>
                    <a:ext uri="{FF2B5EF4-FFF2-40B4-BE49-F238E27FC236}">
                      <a16:creationId xmlns:a16="http://schemas.microsoft.com/office/drawing/2014/main" id="{8F55CA5E-83D4-4FE3-B569-450B85A86A56}"/>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261" name="Group 260">
                <a:extLst>
                  <a:ext uri="{FF2B5EF4-FFF2-40B4-BE49-F238E27FC236}">
                    <a16:creationId xmlns:a16="http://schemas.microsoft.com/office/drawing/2014/main" id="{26758628-4790-474E-ADFB-B8164D5CCC69}"/>
                  </a:ext>
                </a:extLst>
              </p:cNvPr>
              <p:cNvGrpSpPr/>
              <p:nvPr/>
            </p:nvGrpSpPr>
            <p:grpSpPr>
              <a:xfrm>
                <a:off x="7429415" y="2402470"/>
                <a:ext cx="618833" cy="618833"/>
                <a:chOff x="3233165" y="1874357"/>
                <a:chExt cx="392110" cy="392110"/>
              </a:xfrm>
              <a:solidFill>
                <a:schemeClr val="tx1"/>
              </a:solidFill>
            </p:grpSpPr>
            <p:sp>
              <p:nvSpPr>
                <p:cNvPr id="262" name="Freeform 7">
                  <a:extLst>
                    <a:ext uri="{FF2B5EF4-FFF2-40B4-BE49-F238E27FC236}">
                      <a16:creationId xmlns:a16="http://schemas.microsoft.com/office/drawing/2014/main" id="{7AC1B760-2939-466D-AD97-E59AA2039057}"/>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63" name="Donut 480">
                  <a:extLst>
                    <a:ext uri="{FF2B5EF4-FFF2-40B4-BE49-F238E27FC236}">
                      <a16:creationId xmlns:a16="http://schemas.microsoft.com/office/drawing/2014/main" id="{C60CD4AF-25AF-4611-9093-85DF6840A8B4}"/>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266" name="Group 265">
                <a:extLst>
                  <a:ext uri="{FF2B5EF4-FFF2-40B4-BE49-F238E27FC236}">
                    <a16:creationId xmlns:a16="http://schemas.microsoft.com/office/drawing/2014/main" id="{BAF3AFD6-C12B-465B-A1E7-F84024D969C1}"/>
                  </a:ext>
                </a:extLst>
              </p:cNvPr>
              <p:cNvGrpSpPr/>
              <p:nvPr/>
            </p:nvGrpSpPr>
            <p:grpSpPr>
              <a:xfrm>
                <a:off x="7324507" y="3164041"/>
                <a:ext cx="618833" cy="618833"/>
                <a:chOff x="4179295" y="3183652"/>
                <a:chExt cx="392110" cy="392110"/>
              </a:xfrm>
              <a:solidFill>
                <a:schemeClr val="tx1"/>
              </a:solidFill>
            </p:grpSpPr>
            <p:sp>
              <p:nvSpPr>
                <p:cNvPr id="267" name="Freeform 15">
                  <a:extLst>
                    <a:ext uri="{FF2B5EF4-FFF2-40B4-BE49-F238E27FC236}">
                      <a16:creationId xmlns:a16="http://schemas.microsoft.com/office/drawing/2014/main" id="{E9B0FE1E-986D-43FA-98DD-45FF761F1E44}"/>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68" name="Donut 485">
                  <a:extLst>
                    <a:ext uri="{FF2B5EF4-FFF2-40B4-BE49-F238E27FC236}">
                      <a16:creationId xmlns:a16="http://schemas.microsoft.com/office/drawing/2014/main" id="{5C9D71FE-A543-45B4-91BC-1DAAAD44635C}"/>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278" name="Group 277">
                <a:extLst>
                  <a:ext uri="{FF2B5EF4-FFF2-40B4-BE49-F238E27FC236}">
                    <a16:creationId xmlns:a16="http://schemas.microsoft.com/office/drawing/2014/main" id="{78A5713F-4590-42EC-9F8E-CA4D363AAF54}"/>
                  </a:ext>
                </a:extLst>
              </p:cNvPr>
              <p:cNvGrpSpPr/>
              <p:nvPr/>
            </p:nvGrpSpPr>
            <p:grpSpPr>
              <a:xfrm>
                <a:off x="7145461" y="4642980"/>
                <a:ext cx="618833" cy="618833"/>
                <a:chOff x="4046256" y="2408118"/>
                <a:chExt cx="392110" cy="392110"/>
              </a:xfrm>
              <a:solidFill>
                <a:schemeClr val="tx1"/>
              </a:solidFill>
            </p:grpSpPr>
            <p:grpSp>
              <p:nvGrpSpPr>
                <p:cNvPr id="279" name="Group 142">
                  <a:extLst>
                    <a:ext uri="{FF2B5EF4-FFF2-40B4-BE49-F238E27FC236}">
                      <a16:creationId xmlns:a16="http://schemas.microsoft.com/office/drawing/2014/main" id="{FE00EFCF-C0B8-423E-BD2F-DE9ECA22FDE8}"/>
                    </a:ext>
                  </a:extLst>
                </p:cNvPr>
                <p:cNvGrpSpPr/>
                <p:nvPr/>
              </p:nvGrpSpPr>
              <p:grpSpPr bwMode="black">
                <a:xfrm>
                  <a:off x="4134994" y="2521400"/>
                  <a:ext cx="214635" cy="165546"/>
                  <a:chOff x="6673850" y="4338638"/>
                  <a:chExt cx="1403351" cy="1082675"/>
                </a:xfrm>
                <a:grpFill/>
              </p:grpSpPr>
              <p:sp>
                <p:nvSpPr>
                  <p:cNvPr id="281" name="Freeform 247">
                    <a:extLst>
                      <a:ext uri="{FF2B5EF4-FFF2-40B4-BE49-F238E27FC236}">
                        <a16:creationId xmlns:a16="http://schemas.microsoft.com/office/drawing/2014/main" id="{FE69395A-2A1A-4F8E-B906-66BF3DB4FF18}"/>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2" name="Freeform 248">
                    <a:extLst>
                      <a:ext uri="{FF2B5EF4-FFF2-40B4-BE49-F238E27FC236}">
                        <a16:creationId xmlns:a16="http://schemas.microsoft.com/office/drawing/2014/main" id="{B58121B0-C390-4CB2-96B5-325CA8A89337}"/>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3" name="Freeform 249">
                    <a:extLst>
                      <a:ext uri="{FF2B5EF4-FFF2-40B4-BE49-F238E27FC236}">
                        <a16:creationId xmlns:a16="http://schemas.microsoft.com/office/drawing/2014/main" id="{F4A01A81-D70B-412D-9F27-C7F8B2373A19}"/>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4" name="Oval 250">
                    <a:extLst>
                      <a:ext uri="{FF2B5EF4-FFF2-40B4-BE49-F238E27FC236}">
                        <a16:creationId xmlns:a16="http://schemas.microsoft.com/office/drawing/2014/main" id="{0F5DDD7F-3CBD-4880-B7A3-2920394B6A61}"/>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5" name="Freeform 251">
                    <a:extLst>
                      <a:ext uri="{FF2B5EF4-FFF2-40B4-BE49-F238E27FC236}">
                        <a16:creationId xmlns:a16="http://schemas.microsoft.com/office/drawing/2014/main" id="{C71E2D9F-0D3B-4AC6-9147-4CF0D868723E}"/>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6" name="Freeform 252">
                    <a:extLst>
                      <a:ext uri="{FF2B5EF4-FFF2-40B4-BE49-F238E27FC236}">
                        <a16:creationId xmlns:a16="http://schemas.microsoft.com/office/drawing/2014/main" id="{0D814AB4-F8BB-432D-8C02-284E76449A99}"/>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7" name="Freeform 253">
                    <a:extLst>
                      <a:ext uri="{FF2B5EF4-FFF2-40B4-BE49-F238E27FC236}">
                        <a16:creationId xmlns:a16="http://schemas.microsoft.com/office/drawing/2014/main" id="{D52941DE-5C27-43DB-961D-9EF29C935BAB}"/>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8" name="Oval 254">
                    <a:extLst>
                      <a:ext uri="{FF2B5EF4-FFF2-40B4-BE49-F238E27FC236}">
                        <a16:creationId xmlns:a16="http://schemas.microsoft.com/office/drawing/2014/main" id="{6BF0E7FB-EA0A-432C-9D32-B1654D4DB746}"/>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9" name="Freeform 255">
                    <a:extLst>
                      <a:ext uri="{FF2B5EF4-FFF2-40B4-BE49-F238E27FC236}">
                        <a16:creationId xmlns:a16="http://schemas.microsoft.com/office/drawing/2014/main" id="{052BE8FE-E770-4ABB-A46A-C150B5613468}"/>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90" name="Freeform 256">
                    <a:extLst>
                      <a:ext uri="{FF2B5EF4-FFF2-40B4-BE49-F238E27FC236}">
                        <a16:creationId xmlns:a16="http://schemas.microsoft.com/office/drawing/2014/main" id="{3E8C538D-284C-47A0-8539-4547E9582EF7}"/>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91" name="Freeform 257">
                    <a:extLst>
                      <a:ext uri="{FF2B5EF4-FFF2-40B4-BE49-F238E27FC236}">
                        <a16:creationId xmlns:a16="http://schemas.microsoft.com/office/drawing/2014/main" id="{0A1A903D-C116-46F1-ADEF-E2A5F8422DB2}"/>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280" name="Donut 497">
                  <a:extLst>
                    <a:ext uri="{FF2B5EF4-FFF2-40B4-BE49-F238E27FC236}">
                      <a16:creationId xmlns:a16="http://schemas.microsoft.com/office/drawing/2014/main" id="{1B204E64-322E-4C6C-B565-430D96FD3EA4}"/>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293" name="Freeform 14">
                <a:extLst>
                  <a:ext uri="{FF2B5EF4-FFF2-40B4-BE49-F238E27FC236}">
                    <a16:creationId xmlns:a16="http://schemas.microsoft.com/office/drawing/2014/main" id="{532A95E3-BA65-447F-9D6F-0FA035D03ACF}"/>
                  </a:ext>
                </a:extLst>
              </p:cNvPr>
              <p:cNvSpPr>
                <a:spLocks noEditPoints="1"/>
              </p:cNvSpPr>
              <p:nvPr/>
            </p:nvSpPr>
            <p:spPr bwMode="black">
              <a:xfrm>
                <a:off x="7249284" y="3913605"/>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grpSp>
            <p:nvGrpSpPr>
              <p:cNvPr id="296" name="Group 295">
                <a:extLst>
                  <a:ext uri="{FF2B5EF4-FFF2-40B4-BE49-F238E27FC236}">
                    <a16:creationId xmlns:a16="http://schemas.microsoft.com/office/drawing/2014/main" id="{12B48276-0C81-452C-9EC3-3D58D00F7BB7}"/>
                  </a:ext>
                </a:extLst>
              </p:cNvPr>
              <p:cNvGrpSpPr/>
              <p:nvPr/>
            </p:nvGrpSpPr>
            <p:grpSpPr>
              <a:xfrm>
                <a:off x="7979651" y="4412247"/>
                <a:ext cx="618833" cy="618833"/>
                <a:chOff x="4604545" y="1640238"/>
                <a:chExt cx="392110" cy="392110"/>
              </a:xfrm>
              <a:solidFill>
                <a:schemeClr val="tx1"/>
              </a:solidFill>
            </p:grpSpPr>
            <p:grpSp>
              <p:nvGrpSpPr>
                <p:cNvPr id="297" name="Group 36">
                  <a:extLst>
                    <a:ext uri="{FF2B5EF4-FFF2-40B4-BE49-F238E27FC236}">
                      <a16:creationId xmlns:a16="http://schemas.microsoft.com/office/drawing/2014/main" id="{63FEF375-CC91-416E-A405-C7F5B0E600E7}"/>
                    </a:ext>
                  </a:extLst>
                </p:cNvPr>
                <p:cNvGrpSpPr/>
                <p:nvPr/>
              </p:nvGrpSpPr>
              <p:grpSpPr bwMode="black">
                <a:xfrm>
                  <a:off x="4673640" y="1736214"/>
                  <a:ext cx="253920" cy="200159"/>
                  <a:chOff x="3358790" y="376388"/>
                  <a:chExt cx="1516063" cy="1195388"/>
                </a:xfrm>
                <a:grpFill/>
              </p:grpSpPr>
              <p:sp>
                <p:nvSpPr>
                  <p:cNvPr id="299" name="Freeform 26">
                    <a:extLst>
                      <a:ext uri="{FF2B5EF4-FFF2-40B4-BE49-F238E27FC236}">
                        <a16:creationId xmlns:a16="http://schemas.microsoft.com/office/drawing/2014/main" id="{D29860D4-2FF7-4A94-A722-9CB0030D42EE}"/>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0" name="Freeform 27">
                    <a:extLst>
                      <a:ext uri="{FF2B5EF4-FFF2-40B4-BE49-F238E27FC236}">
                        <a16:creationId xmlns:a16="http://schemas.microsoft.com/office/drawing/2014/main" id="{D5FF656B-FD0B-455F-838D-024228DD2987}"/>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1" name="Freeform 28">
                    <a:extLst>
                      <a:ext uri="{FF2B5EF4-FFF2-40B4-BE49-F238E27FC236}">
                        <a16:creationId xmlns:a16="http://schemas.microsoft.com/office/drawing/2014/main" id="{AC4F50CA-5EA9-492F-8C41-76F79FD25D46}"/>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2" name="Freeform 29">
                    <a:extLst>
                      <a:ext uri="{FF2B5EF4-FFF2-40B4-BE49-F238E27FC236}">
                        <a16:creationId xmlns:a16="http://schemas.microsoft.com/office/drawing/2014/main" id="{C9CFE446-71AC-4D5A-BB67-07393D1762C5}"/>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3" name="Oval 30">
                    <a:extLst>
                      <a:ext uri="{FF2B5EF4-FFF2-40B4-BE49-F238E27FC236}">
                        <a16:creationId xmlns:a16="http://schemas.microsoft.com/office/drawing/2014/main" id="{DD44D56C-6B86-4D1B-8FE7-FAD274578F0C}"/>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4" name="Oval 31">
                    <a:extLst>
                      <a:ext uri="{FF2B5EF4-FFF2-40B4-BE49-F238E27FC236}">
                        <a16:creationId xmlns:a16="http://schemas.microsoft.com/office/drawing/2014/main" id="{7617226C-9FE6-4104-A7FF-4E9CCDD58560}"/>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298" name="Donut 443">
                  <a:extLst>
                    <a:ext uri="{FF2B5EF4-FFF2-40B4-BE49-F238E27FC236}">
                      <a16:creationId xmlns:a16="http://schemas.microsoft.com/office/drawing/2014/main" id="{83F1A9FC-BDCC-4644-B406-E8BC98FB2D2C}"/>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05" name="Group 304">
                <a:extLst>
                  <a:ext uri="{FF2B5EF4-FFF2-40B4-BE49-F238E27FC236}">
                    <a16:creationId xmlns:a16="http://schemas.microsoft.com/office/drawing/2014/main" id="{7B784F5D-5B7A-4662-9F4C-D6CC378F3941}"/>
                  </a:ext>
                </a:extLst>
              </p:cNvPr>
              <p:cNvGrpSpPr/>
              <p:nvPr/>
            </p:nvGrpSpPr>
            <p:grpSpPr>
              <a:xfrm>
                <a:off x="4037411" y="3306550"/>
                <a:ext cx="618833" cy="618833"/>
                <a:chOff x="4604545" y="1640238"/>
                <a:chExt cx="392110" cy="392110"/>
              </a:xfrm>
              <a:solidFill>
                <a:schemeClr val="tx1"/>
              </a:solidFill>
            </p:grpSpPr>
            <p:grpSp>
              <p:nvGrpSpPr>
                <p:cNvPr id="306" name="Group 36">
                  <a:extLst>
                    <a:ext uri="{FF2B5EF4-FFF2-40B4-BE49-F238E27FC236}">
                      <a16:creationId xmlns:a16="http://schemas.microsoft.com/office/drawing/2014/main" id="{A1C5E53C-BC19-4ADA-86B9-3866704EF584}"/>
                    </a:ext>
                  </a:extLst>
                </p:cNvPr>
                <p:cNvGrpSpPr/>
                <p:nvPr/>
              </p:nvGrpSpPr>
              <p:grpSpPr bwMode="black">
                <a:xfrm>
                  <a:off x="4673640" y="1736214"/>
                  <a:ext cx="253920" cy="200159"/>
                  <a:chOff x="3358790" y="376388"/>
                  <a:chExt cx="1516063" cy="1195388"/>
                </a:xfrm>
                <a:grpFill/>
              </p:grpSpPr>
              <p:sp>
                <p:nvSpPr>
                  <p:cNvPr id="308" name="Freeform 26">
                    <a:extLst>
                      <a:ext uri="{FF2B5EF4-FFF2-40B4-BE49-F238E27FC236}">
                        <a16:creationId xmlns:a16="http://schemas.microsoft.com/office/drawing/2014/main" id="{8198C7FD-4EEC-4132-A295-B78B40F7F133}"/>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9" name="Freeform 27">
                    <a:extLst>
                      <a:ext uri="{FF2B5EF4-FFF2-40B4-BE49-F238E27FC236}">
                        <a16:creationId xmlns:a16="http://schemas.microsoft.com/office/drawing/2014/main" id="{890C84B5-66D3-4BF3-85B3-AEF1F784685A}"/>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0" name="Freeform 28">
                    <a:extLst>
                      <a:ext uri="{FF2B5EF4-FFF2-40B4-BE49-F238E27FC236}">
                        <a16:creationId xmlns:a16="http://schemas.microsoft.com/office/drawing/2014/main" id="{BFFFC12E-010F-440B-9F23-18677615F464}"/>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1" name="Freeform 29">
                    <a:extLst>
                      <a:ext uri="{FF2B5EF4-FFF2-40B4-BE49-F238E27FC236}">
                        <a16:creationId xmlns:a16="http://schemas.microsoft.com/office/drawing/2014/main" id="{CCF22D2A-01F5-4D85-8B83-930DF529DA79}"/>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2" name="Oval 30">
                    <a:extLst>
                      <a:ext uri="{FF2B5EF4-FFF2-40B4-BE49-F238E27FC236}">
                        <a16:creationId xmlns:a16="http://schemas.microsoft.com/office/drawing/2014/main" id="{0181EF07-D6D0-437A-88D0-D754955F0BDC}"/>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3" name="Oval 31">
                    <a:extLst>
                      <a:ext uri="{FF2B5EF4-FFF2-40B4-BE49-F238E27FC236}">
                        <a16:creationId xmlns:a16="http://schemas.microsoft.com/office/drawing/2014/main" id="{E53ABF7A-8D7A-4EE3-A915-CFA229F1FE1A}"/>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07" name="Donut 443">
                  <a:extLst>
                    <a:ext uri="{FF2B5EF4-FFF2-40B4-BE49-F238E27FC236}">
                      <a16:creationId xmlns:a16="http://schemas.microsoft.com/office/drawing/2014/main" id="{06CED3FC-CD11-4ACC-A960-9F80BC6BB0CC}"/>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14" name="Group 313">
                <a:extLst>
                  <a:ext uri="{FF2B5EF4-FFF2-40B4-BE49-F238E27FC236}">
                    <a16:creationId xmlns:a16="http://schemas.microsoft.com/office/drawing/2014/main" id="{39665912-2ACC-4841-9EAA-2CDA97FAE38C}"/>
                  </a:ext>
                </a:extLst>
              </p:cNvPr>
              <p:cNvGrpSpPr/>
              <p:nvPr/>
            </p:nvGrpSpPr>
            <p:grpSpPr>
              <a:xfrm>
                <a:off x="5286174" y="4900280"/>
                <a:ext cx="618833" cy="618833"/>
                <a:chOff x="3233165" y="1874357"/>
                <a:chExt cx="392110" cy="392110"/>
              </a:xfrm>
              <a:solidFill>
                <a:schemeClr val="tx1"/>
              </a:solidFill>
            </p:grpSpPr>
            <p:sp>
              <p:nvSpPr>
                <p:cNvPr id="315" name="Freeform 7">
                  <a:extLst>
                    <a:ext uri="{FF2B5EF4-FFF2-40B4-BE49-F238E27FC236}">
                      <a16:creationId xmlns:a16="http://schemas.microsoft.com/office/drawing/2014/main" id="{A44CB8E8-3DBF-49DE-A3D6-DE3D14C5DC96}"/>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6" name="Donut 480">
                  <a:extLst>
                    <a:ext uri="{FF2B5EF4-FFF2-40B4-BE49-F238E27FC236}">
                      <a16:creationId xmlns:a16="http://schemas.microsoft.com/office/drawing/2014/main" id="{24C04337-D1BD-447D-988E-0E631C6955E7}"/>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17" name="Group 316">
                <a:extLst>
                  <a:ext uri="{FF2B5EF4-FFF2-40B4-BE49-F238E27FC236}">
                    <a16:creationId xmlns:a16="http://schemas.microsoft.com/office/drawing/2014/main" id="{F25C34E3-D826-43FF-AF56-18950521B821}"/>
                  </a:ext>
                </a:extLst>
              </p:cNvPr>
              <p:cNvGrpSpPr/>
              <p:nvPr/>
            </p:nvGrpSpPr>
            <p:grpSpPr>
              <a:xfrm>
                <a:off x="3623503" y="1834801"/>
                <a:ext cx="618833" cy="618833"/>
                <a:chOff x="3233165" y="1874357"/>
                <a:chExt cx="392110" cy="392110"/>
              </a:xfrm>
              <a:solidFill>
                <a:schemeClr val="tx1"/>
              </a:solidFill>
            </p:grpSpPr>
            <p:sp>
              <p:nvSpPr>
                <p:cNvPr id="318" name="Freeform 7">
                  <a:extLst>
                    <a:ext uri="{FF2B5EF4-FFF2-40B4-BE49-F238E27FC236}">
                      <a16:creationId xmlns:a16="http://schemas.microsoft.com/office/drawing/2014/main" id="{AD596DCC-2036-4B90-B5F6-570667237FFA}"/>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9" name="Donut 480">
                  <a:extLst>
                    <a:ext uri="{FF2B5EF4-FFF2-40B4-BE49-F238E27FC236}">
                      <a16:creationId xmlns:a16="http://schemas.microsoft.com/office/drawing/2014/main" id="{81092485-9CD5-4D53-A462-22311408E9AB}"/>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0" name="Group 319">
                <a:extLst>
                  <a:ext uri="{FF2B5EF4-FFF2-40B4-BE49-F238E27FC236}">
                    <a16:creationId xmlns:a16="http://schemas.microsoft.com/office/drawing/2014/main" id="{20A2C173-61CB-4BF1-B7A7-B9EA8388CC0D}"/>
                  </a:ext>
                </a:extLst>
              </p:cNvPr>
              <p:cNvGrpSpPr/>
              <p:nvPr/>
            </p:nvGrpSpPr>
            <p:grpSpPr>
              <a:xfrm>
                <a:off x="5995646" y="2236230"/>
                <a:ext cx="618833" cy="618833"/>
                <a:chOff x="3233165" y="1874357"/>
                <a:chExt cx="392110" cy="392110"/>
              </a:xfrm>
              <a:solidFill>
                <a:schemeClr val="tx1"/>
              </a:solidFill>
            </p:grpSpPr>
            <p:sp>
              <p:nvSpPr>
                <p:cNvPr id="321" name="Freeform 7">
                  <a:extLst>
                    <a:ext uri="{FF2B5EF4-FFF2-40B4-BE49-F238E27FC236}">
                      <a16:creationId xmlns:a16="http://schemas.microsoft.com/office/drawing/2014/main" id="{D7D80FDE-CE2A-45CA-B2D6-D77CD16634A6}"/>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22" name="Donut 480">
                  <a:extLst>
                    <a:ext uri="{FF2B5EF4-FFF2-40B4-BE49-F238E27FC236}">
                      <a16:creationId xmlns:a16="http://schemas.microsoft.com/office/drawing/2014/main" id="{F00FDD25-63A3-4134-BC13-6E29EF20C668}"/>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3" name="Group 322">
                <a:extLst>
                  <a:ext uri="{FF2B5EF4-FFF2-40B4-BE49-F238E27FC236}">
                    <a16:creationId xmlns:a16="http://schemas.microsoft.com/office/drawing/2014/main" id="{3F483B81-B47F-4CE8-AF7C-D4B39E4D7246}"/>
                  </a:ext>
                </a:extLst>
              </p:cNvPr>
              <p:cNvGrpSpPr/>
              <p:nvPr/>
            </p:nvGrpSpPr>
            <p:grpSpPr>
              <a:xfrm>
                <a:off x="4422410" y="3909011"/>
                <a:ext cx="618833" cy="618833"/>
                <a:chOff x="3233165" y="1874357"/>
                <a:chExt cx="392110" cy="392110"/>
              </a:xfrm>
              <a:solidFill>
                <a:schemeClr val="tx1"/>
              </a:solidFill>
            </p:grpSpPr>
            <p:sp>
              <p:nvSpPr>
                <p:cNvPr id="324" name="Freeform 7">
                  <a:extLst>
                    <a:ext uri="{FF2B5EF4-FFF2-40B4-BE49-F238E27FC236}">
                      <a16:creationId xmlns:a16="http://schemas.microsoft.com/office/drawing/2014/main" id="{160D355A-AB20-4415-8A58-9B9A62D8DB30}"/>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25" name="Donut 480">
                  <a:extLst>
                    <a:ext uri="{FF2B5EF4-FFF2-40B4-BE49-F238E27FC236}">
                      <a16:creationId xmlns:a16="http://schemas.microsoft.com/office/drawing/2014/main" id="{6A1FB0CC-0CBB-40D8-B13C-926CBC11D731}"/>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6" name="Group 325">
                <a:extLst>
                  <a:ext uri="{FF2B5EF4-FFF2-40B4-BE49-F238E27FC236}">
                    <a16:creationId xmlns:a16="http://schemas.microsoft.com/office/drawing/2014/main" id="{234F93B9-9DE0-4B61-987F-EA5058A5F81F}"/>
                  </a:ext>
                </a:extLst>
              </p:cNvPr>
              <p:cNvGrpSpPr/>
              <p:nvPr/>
            </p:nvGrpSpPr>
            <p:grpSpPr>
              <a:xfrm>
                <a:off x="5737590" y="3705887"/>
                <a:ext cx="618833" cy="618833"/>
                <a:chOff x="4179295" y="3183652"/>
                <a:chExt cx="392110" cy="392110"/>
              </a:xfrm>
              <a:solidFill>
                <a:schemeClr val="tx1"/>
              </a:solidFill>
            </p:grpSpPr>
            <p:sp>
              <p:nvSpPr>
                <p:cNvPr id="327" name="Freeform 15">
                  <a:extLst>
                    <a:ext uri="{FF2B5EF4-FFF2-40B4-BE49-F238E27FC236}">
                      <a16:creationId xmlns:a16="http://schemas.microsoft.com/office/drawing/2014/main" id="{ADEFD932-79C6-407A-934B-107917D0AA7B}"/>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28" name="Donut 485">
                  <a:extLst>
                    <a:ext uri="{FF2B5EF4-FFF2-40B4-BE49-F238E27FC236}">
                      <a16:creationId xmlns:a16="http://schemas.microsoft.com/office/drawing/2014/main" id="{E58A68A3-9FA6-4290-B423-00B7AF66A5FA}"/>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9" name="Group 328">
                <a:extLst>
                  <a:ext uri="{FF2B5EF4-FFF2-40B4-BE49-F238E27FC236}">
                    <a16:creationId xmlns:a16="http://schemas.microsoft.com/office/drawing/2014/main" id="{815EF401-4468-419B-AB5A-0F63DAE64DEF}"/>
                  </a:ext>
                </a:extLst>
              </p:cNvPr>
              <p:cNvGrpSpPr/>
              <p:nvPr/>
            </p:nvGrpSpPr>
            <p:grpSpPr>
              <a:xfrm>
                <a:off x="3622088" y="2693587"/>
                <a:ext cx="618833" cy="618833"/>
                <a:chOff x="4179295" y="3183652"/>
                <a:chExt cx="392110" cy="392110"/>
              </a:xfrm>
              <a:solidFill>
                <a:schemeClr val="tx1"/>
              </a:solidFill>
            </p:grpSpPr>
            <p:sp>
              <p:nvSpPr>
                <p:cNvPr id="330" name="Freeform 15">
                  <a:extLst>
                    <a:ext uri="{FF2B5EF4-FFF2-40B4-BE49-F238E27FC236}">
                      <a16:creationId xmlns:a16="http://schemas.microsoft.com/office/drawing/2014/main" id="{10D62EDE-1F02-41A2-B9B2-CD262AE2F29F}"/>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31" name="Donut 485">
                  <a:extLst>
                    <a:ext uri="{FF2B5EF4-FFF2-40B4-BE49-F238E27FC236}">
                      <a16:creationId xmlns:a16="http://schemas.microsoft.com/office/drawing/2014/main" id="{8A51117B-8E46-4954-A1A8-54F50D957776}"/>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32" name="Group 331">
                <a:extLst>
                  <a:ext uri="{FF2B5EF4-FFF2-40B4-BE49-F238E27FC236}">
                    <a16:creationId xmlns:a16="http://schemas.microsoft.com/office/drawing/2014/main" id="{28ABF538-D179-4F2B-9F5F-4B761E73E22D}"/>
                  </a:ext>
                </a:extLst>
              </p:cNvPr>
              <p:cNvGrpSpPr/>
              <p:nvPr/>
            </p:nvGrpSpPr>
            <p:grpSpPr>
              <a:xfrm>
                <a:off x="4473696" y="1921375"/>
                <a:ext cx="618833" cy="618833"/>
                <a:chOff x="4179295" y="3183652"/>
                <a:chExt cx="392110" cy="392110"/>
              </a:xfrm>
              <a:solidFill>
                <a:schemeClr val="tx1"/>
              </a:solidFill>
            </p:grpSpPr>
            <p:sp>
              <p:nvSpPr>
                <p:cNvPr id="333" name="Freeform 15">
                  <a:extLst>
                    <a:ext uri="{FF2B5EF4-FFF2-40B4-BE49-F238E27FC236}">
                      <a16:creationId xmlns:a16="http://schemas.microsoft.com/office/drawing/2014/main" id="{CF47162B-5026-411D-86CA-C3ECFD48FBE2}"/>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34" name="Donut 485">
                  <a:extLst>
                    <a:ext uri="{FF2B5EF4-FFF2-40B4-BE49-F238E27FC236}">
                      <a16:creationId xmlns:a16="http://schemas.microsoft.com/office/drawing/2014/main" id="{03191542-AE85-4421-B646-6339E8ADFD59}"/>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335" name="Freeform 14">
                <a:extLst>
                  <a:ext uri="{FF2B5EF4-FFF2-40B4-BE49-F238E27FC236}">
                    <a16:creationId xmlns:a16="http://schemas.microsoft.com/office/drawing/2014/main" id="{6646B510-240A-40FE-8207-50D56C3742A9}"/>
                  </a:ext>
                </a:extLst>
              </p:cNvPr>
              <p:cNvSpPr>
                <a:spLocks noEditPoints="1"/>
              </p:cNvSpPr>
              <p:nvPr/>
            </p:nvSpPr>
            <p:spPr bwMode="black">
              <a:xfrm>
                <a:off x="4877596" y="3332091"/>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336" name="Freeform 14">
                <a:extLst>
                  <a:ext uri="{FF2B5EF4-FFF2-40B4-BE49-F238E27FC236}">
                    <a16:creationId xmlns:a16="http://schemas.microsoft.com/office/drawing/2014/main" id="{76D12951-F942-425F-A5BB-E87D188FA814}"/>
                  </a:ext>
                </a:extLst>
              </p:cNvPr>
              <p:cNvSpPr>
                <a:spLocks noEditPoints="1"/>
              </p:cNvSpPr>
              <p:nvPr/>
            </p:nvSpPr>
            <p:spPr bwMode="black">
              <a:xfrm>
                <a:off x="4411819" y="2633709"/>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337" name="Freeform 14">
                <a:extLst>
                  <a:ext uri="{FF2B5EF4-FFF2-40B4-BE49-F238E27FC236}">
                    <a16:creationId xmlns:a16="http://schemas.microsoft.com/office/drawing/2014/main" id="{4F7D9A84-44F0-4F6C-8199-74275AD7FC02}"/>
                  </a:ext>
                </a:extLst>
              </p:cNvPr>
              <p:cNvSpPr>
                <a:spLocks noEditPoints="1"/>
              </p:cNvSpPr>
              <p:nvPr/>
            </p:nvSpPr>
            <p:spPr bwMode="black">
              <a:xfrm>
                <a:off x="6634276" y="1867241"/>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338" name="Freeform 14">
                <a:extLst>
                  <a:ext uri="{FF2B5EF4-FFF2-40B4-BE49-F238E27FC236}">
                    <a16:creationId xmlns:a16="http://schemas.microsoft.com/office/drawing/2014/main" id="{DE52D3C4-7C41-4FB1-9A76-AC252E0D0388}"/>
                  </a:ext>
                </a:extLst>
              </p:cNvPr>
              <p:cNvSpPr>
                <a:spLocks noEditPoints="1"/>
              </p:cNvSpPr>
              <p:nvPr/>
            </p:nvSpPr>
            <p:spPr bwMode="black">
              <a:xfrm>
                <a:off x="3554710" y="3855616"/>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339" name="Freeform 14">
                <a:extLst>
                  <a:ext uri="{FF2B5EF4-FFF2-40B4-BE49-F238E27FC236}">
                    <a16:creationId xmlns:a16="http://schemas.microsoft.com/office/drawing/2014/main" id="{AA5C0001-D25F-476D-8EAF-0A574DE01199}"/>
                  </a:ext>
                </a:extLst>
              </p:cNvPr>
              <p:cNvSpPr>
                <a:spLocks noEditPoints="1"/>
              </p:cNvSpPr>
              <p:nvPr/>
            </p:nvSpPr>
            <p:spPr bwMode="black">
              <a:xfrm>
                <a:off x="5922851" y="4465928"/>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grpSp>
            <p:nvGrpSpPr>
              <p:cNvPr id="340" name="Group 339">
                <a:extLst>
                  <a:ext uri="{FF2B5EF4-FFF2-40B4-BE49-F238E27FC236}">
                    <a16:creationId xmlns:a16="http://schemas.microsoft.com/office/drawing/2014/main" id="{C7DCE011-1454-4628-A9EC-5D7E4420348E}"/>
                  </a:ext>
                </a:extLst>
              </p:cNvPr>
              <p:cNvGrpSpPr/>
              <p:nvPr/>
            </p:nvGrpSpPr>
            <p:grpSpPr>
              <a:xfrm>
                <a:off x="6701535" y="2732154"/>
                <a:ext cx="618833" cy="618832"/>
                <a:chOff x="4604545" y="1640238"/>
                <a:chExt cx="392110" cy="392110"/>
              </a:xfrm>
              <a:solidFill>
                <a:schemeClr val="tx1"/>
              </a:solidFill>
            </p:grpSpPr>
            <p:grpSp>
              <p:nvGrpSpPr>
                <p:cNvPr id="341" name="Group 36">
                  <a:extLst>
                    <a:ext uri="{FF2B5EF4-FFF2-40B4-BE49-F238E27FC236}">
                      <a16:creationId xmlns:a16="http://schemas.microsoft.com/office/drawing/2014/main" id="{6E7B0124-8508-45E1-BB64-90DFE07AF519}"/>
                    </a:ext>
                  </a:extLst>
                </p:cNvPr>
                <p:cNvGrpSpPr/>
                <p:nvPr/>
              </p:nvGrpSpPr>
              <p:grpSpPr bwMode="black">
                <a:xfrm>
                  <a:off x="4673640" y="1736214"/>
                  <a:ext cx="253920" cy="200159"/>
                  <a:chOff x="3358790" y="376388"/>
                  <a:chExt cx="1516063" cy="1195388"/>
                </a:xfrm>
                <a:grpFill/>
              </p:grpSpPr>
              <p:sp>
                <p:nvSpPr>
                  <p:cNvPr id="343" name="Freeform 26">
                    <a:extLst>
                      <a:ext uri="{FF2B5EF4-FFF2-40B4-BE49-F238E27FC236}">
                        <a16:creationId xmlns:a16="http://schemas.microsoft.com/office/drawing/2014/main" id="{348D2FC7-5B32-45E0-9A2E-592F4B82561D}"/>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4" name="Freeform 27">
                    <a:extLst>
                      <a:ext uri="{FF2B5EF4-FFF2-40B4-BE49-F238E27FC236}">
                        <a16:creationId xmlns:a16="http://schemas.microsoft.com/office/drawing/2014/main" id="{C85C2B8B-3B89-493B-A72D-DDB91A3F627B}"/>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5" name="Freeform 28">
                    <a:extLst>
                      <a:ext uri="{FF2B5EF4-FFF2-40B4-BE49-F238E27FC236}">
                        <a16:creationId xmlns:a16="http://schemas.microsoft.com/office/drawing/2014/main" id="{AC137D3D-B911-4286-AA08-F6C6B7CEBEC6}"/>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6" name="Freeform 29">
                    <a:extLst>
                      <a:ext uri="{FF2B5EF4-FFF2-40B4-BE49-F238E27FC236}">
                        <a16:creationId xmlns:a16="http://schemas.microsoft.com/office/drawing/2014/main" id="{4B9B8AE9-CEC9-44A0-87A3-4B6DFDCF74BF}"/>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7" name="Oval 30">
                    <a:extLst>
                      <a:ext uri="{FF2B5EF4-FFF2-40B4-BE49-F238E27FC236}">
                        <a16:creationId xmlns:a16="http://schemas.microsoft.com/office/drawing/2014/main" id="{10885AD9-8B36-4C8D-8CB1-F6C930F6C017}"/>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8" name="Oval 31">
                    <a:extLst>
                      <a:ext uri="{FF2B5EF4-FFF2-40B4-BE49-F238E27FC236}">
                        <a16:creationId xmlns:a16="http://schemas.microsoft.com/office/drawing/2014/main" id="{C8FAF53D-9F5A-497D-BC60-55FCA4DE46D4}"/>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42" name="Donut 443">
                  <a:extLst>
                    <a:ext uri="{FF2B5EF4-FFF2-40B4-BE49-F238E27FC236}">
                      <a16:creationId xmlns:a16="http://schemas.microsoft.com/office/drawing/2014/main" id="{9072A560-9FD9-4087-9F87-389F916F0E59}"/>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49" name="Group 348">
                <a:extLst>
                  <a:ext uri="{FF2B5EF4-FFF2-40B4-BE49-F238E27FC236}">
                    <a16:creationId xmlns:a16="http://schemas.microsoft.com/office/drawing/2014/main" id="{91963C04-4D19-4D2D-9938-9A487D24B43A}"/>
                  </a:ext>
                </a:extLst>
              </p:cNvPr>
              <p:cNvGrpSpPr/>
              <p:nvPr/>
            </p:nvGrpSpPr>
            <p:grpSpPr>
              <a:xfrm>
                <a:off x="7941024" y="3573240"/>
                <a:ext cx="618833" cy="618833"/>
                <a:chOff x="4604545" y="1640238"/>
                <a:chExt cx="392110" cy="392110"/>
              </a:xfrm>
              <a:solidFill>
                <a:schemeClr val="tx1"/>
              </a:solidFill>
            </p:grpSpPr>
            <p:grpSp>
              <p:nvGrpSpPr>
                <p:cNvPr id="350" name="Group 36">
                  <a:extLst>
                    <a:ext uri="{FF2B5EF4-FFF2-40B4-BE49-F238E27FC236}">
                      <a16:creationId xmlns:a16="http://schemas.microsoft.com/office/drawing/2014/main" id="{D1A99A14-6E5D-47E9-A977-D1678B2B029F}"/>
                    </a:ext>
                  </a:extLst>
                </p:cNvPr>
                <p:cNvGrpSpPr/>
                <p:nvPr/>
              </p:nvGrpSpPr>
              <p:grpSpPr bwMode="black">
                <a:xfrm>
                  <a:off x="4673640" y="1736214"/>
                  <a:ext cx="253920" cy="200159"/>
                  <a:chOff x="3358790" y="376388"/>
                  <a:chExt cx="1516063" cy="1195388"/>
                </a:xfrm>
                <a:grpFill/>
              </p:grpSpPr>
              <p:sp>
                <p:nvSpPr>
                  <p:cNvPr id="352" name="Freeform 26">
                    <a:extLst>
                      <a:ext uri="{FF2B5EF4-FFF2-40B4-BE49-F238E27FC236}">
                        <a16:creationId xmlns:a16="http://schemas.microsoft.com/office/drawing/2014/main" id="{8F87CC8C-230D-4176-86D0-5ACA76529FBE}"/>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3" name="Freeform 27">
                    <a:extLst>
                      <a:ext uri="{FF2B5EF4-FFF2-40B4-BE49-F238E27FC236}">
                        <a16:creationId xmlns:a16="http://schemas.microsoft.com/office/drawing/2014/main" id="{D3F0FECB-A27E-4EC2-92BC-687DEF58DED8}"/>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4" name="Freeform 28">
                    <a:extLst>
                      <a:ext uri="{FF2B5EF4-FFF2-40B4-BE49-F238E27FC236}">
                        <a16:creationId xmlns:a16="http://schemas.microsoft.com/office/drawing/2014/main" id="{1A838C38-F2FE-4D94-8D64-D153B2335E24}"/>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5" name="Freeform 29">
                    <a:extLst>
                      <a:ext uri="{FF2B5EF4-FFF2-40B4-BE49-F238E27FC236}">
                        <a16:creationId xmlns:a16="http://schemas.microsoft.com/office/drawing/2014/main" id="{F17A5963-8AD3-4E6A-8CEF-F2397C8614B1}"/>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6" name="Oval 30">
                    <a:extLst>
                      <a:ext uri="{FF2B5EF4-FFF2-40B4-BE49-F238E27FC236}">
                        <a16:creationId xmlns:a16="http://schemas.microsoft.com/office/drawing/2014/main" id="{A5C1F78B-F3EA-444C-B184-A79739EEE4E0}"/>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7" name="Oval 31">
                    <a:extLst>
                      <a:ext uri="{FF2B5EF4-FFF2-40B4-BE49-F238E27FC236}">
                        <a16:creationId xmlns:a16="http://schemas.microsoft.com/office/drawing/2014/main" id="{997963D7-6238-40E2-B8FC-7BF78EA4FC6F}"/>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51" name="Donut 443">
                  <a:extLst>
                    <a:ext uri="{FF2B5EF4-FFF2-40B4-BE49-F238E27FC236}">
                      <a16:creationId xmlns:a16="http://schemas.microsoft.com/office/drawing/2014/main" id="{A7DE08C8-754A-429A-A8B1-FF628B08E6F9}"/>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58" name="Group 357">
                <a:extLst>
                  <a:ext uri="{FF2B5EF4-FFF2-40B4-BE49-F238E27FC236}">
                    <a16:creationId xmlns:a16="http://schemas.microsoft.com/office/drawing/2014/main" id="{3B38D013-3F7D-40CA-8C30-F425BD96AB5E}"/>
                  </a:ext>
                </a:extLst>
              </p:cNvPr>
              <p:cNvGrpSpPr/>
              <p:nvPr/>
            </p:nvGrpSpPr>
            <p:grpSpPr>
              <a:xfrm>
                <a:off x="4606414" y="4691853"/>
                <a:ext cx="618833" cy="618833"/>
                <a:chOff x="4604545" y="1640238"/>
                <a:chExt cx="392110" cy="392110"/>
              </a:xfrm>
              <a:solidFill>
                <a:schemeClr val="tx1"/>
              </a:solidFill>
            </p:grpSpPr>
            <p:grpSp>
              <p:nvGrpSpPr>
                <p:cNvPr id="359" name="Group 36">
                  <a:extLst>
                    <a:ext uri="{FF2B5EF4-FFF2-40B4-BE49-F238E27FC236}">
                      <a16:creationId xmlns:a16="http://schemas.microsoft.com/office/drawing/2014/main" id="{439C0462-2DBF-41C0-8289-AD47BBB59431}"/>
                    </a:ext>
                  </a:extLst>
                </p:cNvPr>
                <p:cNvGrpSpPr/>
                <p:nvPr/>
              </p:nvGrpSpPr>
              <p:grpSpPr bwMode="black">
                <a:xfrm>
                  <a:off x="4673640" y="1736214"/>
                  <a:ext cx="253920" cy="200159"/>
                  <a:chOff x="3358790" y="376388"/>
                  <a:chExt cx="1516063" cy="1195388"/>
                </a:xfrm>
                <a:grpFill/>
              </p:grpSpPr>
              <p:sp>
                <p:nvSpPr>
                  <p:cNvPr id="361" name="Freeform 26">
                    <a:extLst>
                      <a:ext uri="{FF2B5EF4-FFF2-40B4-BE49-F238E27FC236}">
                        <a16:creationId xmlns:a16="http://schemas.microsoft.com/office/drawing/2014/main" id="{F59DED25-C592-49D1-BDB8-192B82C2D04A}"/>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2" name="Freeform 27">
                    <a:extLst>
                      <a:ext uri="{FF2B5EF4-FFF2-40B4-BE49-F238E27FC236}">
                        <a16:creationId xmlns:a16="http://schemas.microsoft.com/office/drawing/2014/main" id="{B2A4AE11-8577-4E5F-827D-844DCDA7DE3C}"/>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3" name="Freeform 28">
                    <a:extLst>
                      <a:ext uri="{FF2B5EF4-FFF2-40B4-BE49-F238E27FC236}">
                        <a16:creationId xmlns:a16="http://schemas.microsoft.com/office/drawing/2014/main" id="{8E75717B-8752-4964-A31F-64825279500F}"/>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4" name="Freeform 29">
                    <a:extLst>
                      <a:ext uri="{FF2B5EF4-FFF2-40B4-BE49-F238E27FC236}">
                        <a16:creationId xmlns:a16="http://schemas.microsoft.com/office/drawing/2014/main" id="{3A1DE833-DA02-4CF4-954B-41C495DF244A}"/>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5" name="Oval 30">
                    <a:extLst>
                      <a:ext uri="{FF2B5EF4-FFF2-40B4-BE49-F238E27FC236}">
                        <a16:creationId xmlns:a16="http://schemas.microsoft.com/office/drawing/2014/main" id="{34079868-7497-4C56-997D-0F735F18414E}"/>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6" name="Oval 31">
                    <a:extLst>
                      <a:ext uri="{FF2B5EF4-FFF2-40B4-BE49-F238E27FC236}">
                        <a16:creationId xmlns:a16="http://schemas.microsoft.com/office/drawing/2014/main" id="{23643F37-8AF8-47EC-ACF0-5103086EFB5E}"/>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60" name="Donut 443">
                  <a:extLst>
                    <a:ext uri="{FF2B5EF4-FFF2-40B4-BE49-F238E27FC236}">
                      <a16:creationId xmlns:a16="http://schemas.microsoft.com/office/drawing/2014/main" id="{628F1A14-3752-4781-A780-0AD74E061667}"/>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67" name="Group 366">
                <a:extLst>
                  <a:ext uri="{FF2B5EF4-FFF2-40B4-BE49-F238E27FC236}">
                    <a16:creationId xmlns:a16="http://schemas.microsoft.com/office/drawing/2014/main" id="{F848CDF7-FA94-48E2-B750-C2B0F06A6155}"/>
                  </a:ext>
                </a:extLst>
              </p:cNvPr>
              <p:cNvGrpSpPr/>
              <p:nvPr/>
            </p:nvGrpSpPr>
            <p:grpSpPr>
              <a:xfrm>
                <a:off x="5234811" y="2614087"/>
                <a:ext cx="618833" cy="618833"/>
                <a:chOff x="4604545" y="1640238"/>
                <a:chExt cx="392110" cy="392110"/>
              </a:xfrm>
              <a:solidFill>
                <a:schemeClr val="tx1"/>
              </a:solidFill>
            </p:grpSpPr>
            <p:grpSp>
              <p:nvGrpSpPr>
                <p:cNvPr id="368" name="Group 36">
                  <a:extLst>
                    <a:ext uri="{FF2B5EF4-FFF2-40B4-BE49-F238E27FC236}">
                      <a16:creationId xmlns:a16="http://schemas.microsoft.com/office/drawing/2014/main" id="{B1203774-982F-4B88-A6E5-85591947F5E3}"/>
                    </a:ext>
                  </a:extLst>
                </p:cNvPr>
                <p:cNvGrpSpPr/>
                <p:nvPr/>
              </p:nvGrpSpPr>
              <p:grpSpPr bwMode="black">
                <a:xfrm>
                  <a:off x="4673640" y="1736214"/>
                  <a:ext cx="253920" cy="200159"/>
                  <a:chOff x="3358790" y="376388"/>
                  <a:chExt cx="1516063" cy="1195388"/>
                </a:xfrm>
                <a:grpFill/>
              </p:grpSpPr>
              <p:sp>
                <p:nvSpPr>
                  <p:cNvPr id="370" name="Freeform 26">
                    <a:extLst>
                      <a:ext uri="{FF2B5EF4-FFF2-40B4-BE49-F238E27FC236}">
                        <a16:creationId xmlns:a16="http://schemas.microsoft.com/office/drawing/2014/main" id="{4FF192E5-738E-4A64-BA77-5BFB155EE0D2}"/>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1" name="Freeform 27">
                    <a:extLst>
                      <a:ext uri="{FF2B5EF4-FFF2-40B4-BE49-F238E27FC236}">
                        <a16:creationId xmlns:a16="http://schemas.microsoft.com/office/drawing/2014/main" id="{695C1929-6923-4E8F-9094-0D689CBCCA8D}"/>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2" name="Freeform 28">
                    <a:extLst>
                      <a:ext uri="{FF2B5EF4-FFF2-40B4-BE49-F238E27FC236}">
                        <a16:creationId xmlns:a16="http://schemas.microsoft.com/office/drawing/2014/main" id="{52F31B3A-4FC7-4097-878E-E9B3301B4420}"/>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3" name="Freeform 29">
                    <a:extLst>
                      <a:ext uri="{FF2B5EF4-FFF2-40B4-BE49-F238E27FC236}">
                        <a16:creationId xmlns:a16="http://schemas.microsoft.com/office/drawing/2014/main" id="{F32979E0-599D-4ACC-A594-0866EAF5AFB5}"/>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4" name="Oval 30">
                    <a:extLst>
                      <a:ext uri="{FF2B5EF4-FFF2-40B4-BE49-F238E27FC236}">
                        <a16:creationId xmlns:a16="http://schemas.microsoft.com/office/drawing/2014/main" id="{A4B678D0-1AAF-4F30-94D5-622A2E58347E}"/>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5" name="Oval 31">
                    <a:extLst>
                      <a:ext uri="{FF2B5EF4-FFF2-40B4-BE49-F238E27FC236}">
                        <a16:creationId xmlns:a16="http://schemas.microsoft.com/office/drawing/2014/main" id="{0A63E133-D909-4D6E-BB70-28DEED2B33F1}"/>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69" name="Donut 443">
                  <a:extLst>
                    <a:ext uri="{FF2B5EF4-FFF2-40B4-BE49-F238E27FC236}">
                      <a16:creationId xmlns:a16="http://schemas.microsoft.com/office/drawing/2014/main" id="{60A9AD56-2E50-4579-A294-035591C50679}"/>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76" name="Group 375">
                <a:extLst>
                  <a:ext uri="{FF2B5EF4-FFF2-40B4-BE49-F238E27FC236}">
                    <a16:creationId xmlns:a16="http://schemas.microsoft.com/office/drawing/2014/main" id="{CBAB8F10-65FB-41AF-80FE-404D1D2E3B51}"/>
                  </a:ext>
                </a:extLst>
              </p:cNvPr>
              <p:cNvGrpSpPr/>
              <p:nvPr/>
            </p:nvGrpSpPr>
            <p:grpSpPr>
              <a:xfrm>
                <a:off x="5340306" y="1750586"/>
                <a:ext cx="618833" cy="618833"/>
                <a:chOff x="4604545" y="1640238"/>
                <a:chExt cx="392110" cy="392110"/>
              </a:xfrm>
              <a:solidFill>
                <a:schemeClr val="tx1"/>
              </a:solidFill>
            </p:grpSpPr>
            <p:grpSp>
              <p:nvGrpSpPr>
                <p:cNvPr id="377" name="Group 36">
                  <a:extLst>
                    <a:ext uri="{FF2B5EF4-FFF2-40B4-BE49-F238E27FC236}">
                      <a16:creationId xmlns:a16="http://schemas.microsoft.com/office/drawing/2014/main" id="{E98ECC9A-FD7D-4DE2-8E0C-743AE0C10ED1}"/>
                    </a:ext>
                  </a:extLst>
                </p:cNvPr>
                <p:cNvGrpSpPr/>
                <p:nvPr/>
              </p:nvGrpSpPr>
              <p:grpSpPr bwMode="black">
                <a:xfrm>
                  <a:off x="4673640" y="1736214"/>
                  <a:ext cx="253920" cy="200159"/>
                  <a:chOff x="3358790" y="376388"/>
                  <a:chExt cx="1516063" cy="1195388"/>
                </a:xfrm>
                <a:grpFill/>
              </p:grpSpPr>
              <p:sp>
                <p:nvSpPr>
                  <p:cNvPr id="379" name="Freeform 26">
                    <a:extLst>
                      <a:ext uri="{FF2B5EF4-FFF2-40B4-BE49-F238E27FC236}">
                        <a16:creationId xmlns:a16="http://schemas.microsoft.com/office/drawing/2014/main" id="{1BA9C982-CC6E-46C6-B9E2-CDB722B357D6}"/>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0" name="Freeform 27">
                    <a:extLst>
                      <a:ext uri="{FF2B5EF4-FFF2-40B4-BE49-F238E27FC236}">
                        <a16:creationId xmlns:a16="http://schemas.microsoft.com/office/drawing/2014/main" id="{A4DC7E7D-4F67-4874-8D81-A929547B906C}"/>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1" name="Freeform 28">
                    <a:extLst>
                      <a:ext uri="{FF2B5EF4-FFF2-40B4-BE49-F238E27FC236}">
                        <a16:creationId xmlns:a16="http://schemas.microsoft.com/office/drawing/2014/main" id="{B8B124D7-B3DD-4875-9C93-9F439D3ACF51}"/>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2" name="Freeform 29">
                    <a:extLst>
                      <a:ext uri="{FF2B5EF4-FFF2-40B4-BE49-F238E27FC236}">
                        <a16:creationId xmlns:a16="http://schemas.microsoft.com/office/drawing/2014/main" id="{9529E3E9-C3EB-4873-BC03-14646FDDD209}"/>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3" name="Oval 30">
                    <a:extLst>
                      <a:ext uri="{FF2B5EF4-FFF2-40B4-BE49-F238E27FC236}">
                        <a16:creationId xmlns:a16="http://schemas.microsoft.com/office/drawing/2014/main" id="{B0A890DD-8C0C-4A6C-A9F9-4176C4B370E0}"/>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4" name="Oval 31">
                    <a:extLst>
                      <a:ext uri="{FF2B5EF4-FFF2-40B4-BE49-F238E27FC236}">
                        <a16:creationId xmlns:a16="http://schemas.microsoft.com/office/drawing/2014/main" id="{B01A5BAD-285D-4B1B-9F81-F7BEA953ADD7}"/>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78" name="Donut 443">
                  <a:extLst>
                    <a:ext uri="{FF2B5EF4-FFF2-40B4-BE49-F238E27FC236}">
                      <a16:creationId xmlns:a16="http://schemas.microsoft.com/office/drawing/2014/main" id="{73E52F6B-7429-48AF-B7BC-A80FC36C229D}"/>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85" name="Group 384">
                <a:extLst>
                  <a:ext uri="{FF2B5EF4-FFF2-40B4-BE49-F238E27FC236}">
                    <a16:creationId xmlns:a16="http://schemas.microsoft.com/office/drawing/2014/main" id="{5AABCD18-BFD3-4DD1-BACC-4DD8F031EBDF}"/>
                  </a:ext>
                </a:extLst>
              </p:cNvPr>
              <p:cNvGrpSpPr/>
              <p:nvPr/>
            </p:nvGrpSpPr>
            <p:grpSpPr>
              <a:xfrm>
                <a:off x="5149506" y="4156846"/>
                <a:ext cx="618833" cy="618833"/>
                <a:chOff x="4046256" y="2408118"/>
                <a:chExt cx="392110" cy="392110"/>
              </a:xfrm>
              <a:solidFill>
                <a:schemeClr val="tx1"/>
              </a:solidFill>
            </p:grpSpPr>
            <p:grpSp>
              <p:nvGrpSpPr>
                <p:cNvPr id="386" name="Group 142">
                  <a:extLst>
                    <a:ext uri="{FF2B5EF4-FFF2-40B4-BE49-F238E27FC236}">
                      <a16:creationId xmlns:a16="http://schemas.microsoft.com/office/drawing/2014/main" id="{FAF414C8-FE84-4E29-B41D-35F790B37F0D}"/>
                    </a:ext>
                  </a:extLst>
                </p:cNvPr>
                <p:cNvGrpSpPr/>
                <p:nvPr/>
              </p:nvGrpSpPr>
              <p:grpSpPr bwMode="black">
                <a:xfrm>
                  <a:off x="4134994" y="2521400"/>
                  <a:ext cx="214635" cy="165546"/>
                  <a:chOff x="6673850" y="4338638"/>
                  <a:chExt cx="1403351" cy="1082675"/>
                </a:xfrm>
                <a:grpFill/>
              </p:grpSpPr>
              <p:sp>
                <p:nvSpPr>
                  <p:cNvPr id="388" name="Freeform 247">
                    <a:extLst>
                      <a:ext uri="{FF2B5EF4-FFF2-40B4-BE49-F238E27FC236}">
                        <a16:creationId xmlns:a16="http://schemas.microsoft.com/office/drawing/2014/main" id="{384A2105-D800-4FC2-93F5-153C9F2B5C2A}"/>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89" name="Freeform 248">
                    <a:extLst>
                      <a:ext uri="{FF2B5EF4-FFF2-40B4-BE49-F238E27FC236}">
                        <a16:creationId xmlns:a16="http://schemas.microsoft.com/office/drawing/2014/main" id="{A74D775C-C37D-4D33-AC4A-35D925538D52}"/>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0" name="Freeform 249">
                    <a:extLst>
                      <a:ext uri="{FF2B5EF4-FFF2-40B4-BE49-F238E27FC236}">
                        <a16:creationId xmlns:a16="http://schemas.microsoft.com/office/drawing/2014/main" id="{A61ECC2B-F858-4C65-A7A4-8C0D715C130E}"/>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1" name="Oval 250">
                    <a:extLst>
                      <a:ext uri="{FF2B5EF4-FFF2-40B4-BE49-F238E27FC236}">
                        <a16:creationId xmlns:a16="http://schemas.microsoft.com/office/drawing/2014/main" id="{0C8042DF-F7D5-4A95-ACF2-76F4F156A563}"/>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2" name="Freeform 251">
                    <a:extLst>
                      <a:ext uri="{FF2B5EF4-FFF2-40B4-BE49-F238E27FC236}">
                        <a16:creationId xmlns:a16="http://schemas.microsoft.com/office/drawing/2014/main" id="{7515B726-616F-4FE4-AB66-9E09023DA420}"/>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3" name="Freeform 252">
                    <a:extLst>
                      <a:ext uri="{FF2B5EF4-FFF2-40B4-BE49-F238E27FC236}">
                        <a16:creationId xmlns:a16="http://schemas.microsoft.com/office/drawing/2014/main" id="{053D7F42-A2AC-4698-8DFE-CBB4E98D6C4C}"/>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4" name="Freeform 253">
                    <a:extLst>
                      <a:ext uri="{FF2B5EF4-FFF2-40B4-BE49-F238E27FC236}">
                        <a16:creationId xmlns:a16="http://schemas.microsoft.com/office/drawing/2014/main" id="{F9CF0E3D-1C63-4BDD-A068-198967333CB6}"/>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5" name="Oval 254">
                    <a:extLst>
                      <a:ext uri="{FF2B5EF4-FFF2-40B4-BE49-F238E27FC236}">
                        <a16:creationId xmlns:a16="http://schemas.microsoft.com/office/drawing/2014/main" id="{91D1F9E6-B80C-4FEF-A454-AD657E2BE291}"/>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6" name="Freeform 255">
                    <a:extLst>
                      <a:ext uri="{FF2B5EF4-FFF2-40B4-BE49-F238E27FC236}">
                        <a16:creationId xmlns:a16="http://schemas.microsoft.com/office/drawing/2014/main" id="{12C248BA-7E98-47DF-B23F-CB5E2287A148}"/>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7" name="Freeform 256">
                    <a:extLst>
                      <a:ext uri="{FF2B5EF4-FFF2-40B4-BE49-F238E27FC236}">
                        <a16:creationId xmlns:a16="http://schemas.microsoft.com/office/drawing/2014/main" id="{2F558FF0-8F9A-431B-A691-DBBFDEC4D351}"/>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8" name="Freeform 257">
                    <a:extLst>
                      <a:ext uri="{FF2B5EF4-FFF2-40B4-BE49-F238E27FC236}">
                        <a16:creationId xmlns:a16="http://schemas.microsoft.com/office/drawing/2014/main" id="{846CF7A6-4F50-4C03-9FEB-0A9593D11829}"/>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387" name="Donut 497">
                  <a:extLst>
                    <a:ext uri="{FF2B5EF4-FFF2-40B4-BE49-F238E27FC236}">
                      <a16:creationId xmlns:a16="http://schemas.microsoft.com/office/drawing/2014/main" id="{A0B63CA4-9880-4E56-B66B-38850234ED3C}"/>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99" name="Group 398">
                <a:extLst>
                  <a:ext uri="{FF2B5EF4-FFF2-40B4-BE49-F238E27FC236}">
                    <a16:creationId xmlns:a16="http://schemas.microsoft.com/office/drawing/2014/main" id="{A1923FA1-376E-410B-B45E-87330C4A7212}"/>
                  </a:ext>
                </a:extLst>
              </p:cNvPr>
              <p:cNvGrpSpPr/>
              <p:nvPr/>
            </p:nvGrpSpPr>
            <p:grpSpPr>
              <a:xfrm>
                <a:off x="6451234" y="3412211"/>
                <a:ext cx="618833" cy="618833"/>
                <a:chOff x="4046256" y="2408118"/>
                <a:chExt cx="392110" cy="392110"/>
              </a:xfrm>
              <a:solidFill>
                <a:schemeClr val="tx1"/>
              </a:solidFill>
            </p:grpSpPr>
            <p:grpSp>
              <p:nvGrpSpPr>
                <p:cNvPr id="400" name="Group 142">
                  <a:extLst>
                    <a:ext uri="{FF2B5EF4-FFF2-40B4-BE49-F238E27FC236}">
                      <a16:creationId xmlns:a16="http://schemas.microsoft.com/office/drawing/2014/main" id="{FB470B36-DE17-4882-B4CE-1363C444C0A1}"/>
                    </a:ext>
                  </a:extLst>
                </p:cNvPr>
                <p:cNvGrpSpPr/>
                <p:nvPr/>
              </p:nvGrpSpPr>
              <p:grpSpPr bwMode="black">
                <a:xfrm>
                  <a:off x="4134994" y="2521400"/>
                  <a:ext cx="214635" cy="165546"/>
                  <a:chOff x="6673850" y="4338638"/>
                  <a:chExt cx="1403351" cy="1082675"/>
                </a:xfrm>
                <a:grpFill/>
              </p:grpSpPr>
              <p:sp>
                <p:nvSpPr>
                  <p:cNvPr id="402" name="Freeform 247">
                    <a:extLst>
                      <a:ext uri="{FF2B5EF4-FFF2-40B4-BE49-F238E27FC236}">
                        <a16:creationId xmlns:a16="http://schemas.microsoft.com/office/drawing/2014/main" id="{EF274FF7-3D73-4D83-A2DB-D4B07AEB0596}"/>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3" name="Freeform 248">
                    <a:extLst>
                      <a:ext uri="{FF2B5EF4-FFF2-40B4-BE49-F238E27FC236}">
                        <a16:creationId xmlns:a16="http://schemas.microsoft.com/office/drawing/2014/main" id="{412FAA21-97B1-4009-A31C-F5957DFC9CC2}"/>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4" name="Freeform 249">
                    <a:extLst>
                      <a:ext uri="{FF2B5EF4-FFF2-40B4-BE49-F238E27FC236}">
                        <a16:creationId xmlns:a16="http://schemas.microsoft.com/office/drawing/2014/main" id="{51235B8A-0228-4A6C-BE4D-B9DBBFE84A57}"/>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5" name="Oval 250">
                    <a:extLst>
                      <a:ext uri="{FF2B5EF4-FFF2-40B4-BE49-F238E27FC236}">
                        <a16:creationId xmlns:a16="http://schemas.microsoft.com/office/drawing/2014/main" id="{1F41FA62-A997-452D-8ED4-3D327FA0B244}"/>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6" name="Freeform 251">
                    <a:extLst>
                      <a:ext uri="{FF2B5EF4-FFF2-40B4-BE49-F238E27FC236}">
                        <a16:creationId xmlns:a16="http://schemas.microsoft.com/office/drawing/2014/main" id="{2CD19638-7EF6-4E4E-A72D-1E3CD424C306}"/>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7" name="Freeform 252">
                    <a:extLst>
                      <a:ext uri="{FF2B5EF4-FFF2-40B4-BE49-F238E27FC236}">
                        <a16:creationId xmlns:a16="http://schemas.microsoft.com/office/drawing/2014/main" id="{62F2F498-A69C-4548-BC1D-B7CD495236C3}"/>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8" name="Freeform 253">
                    <a:extLst>
                      <a:ext uri="{FF2B5EF4-FFF2-40B4-BE49-F238E27FC236}">
                        <a16:creationId xmlns:a16="http://schemas.microsoft.com/office/drawing/2014/main" id="{46E244F0-5F66-4CC4-8ADD-364FED895488}"/>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9" name="Oval 254">
                    <a:extLst>
                      <a:ext uri="{FF2B5EF4-FFF2-40B4-BE49-F238E27FC236}">
                        <a16:creationId xmlns:a16="http://schemas.microsoft.com/office/drawing/2014/main" id="{0C598CED-6591-4D7D-AD84-96A0EDF70DF4}"/>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0" name="Freeform 255">
                    <a:extLst>
                      <a:ext uri="{FF2B5EF4-FFF2-40B4-BE49-F238E27FC236}">
                        <a16:creationId xmlns:a16="http://schemas.microsoft.com/office/drawing/2014/main" id="{2A0FB8E8-EED7-4656-83AF-EEA7A8A16FC5}"/>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1" name="Freeform 256">
                    <a:extLst>
                      <a:ext uri="{FF2B5EF4-FFF2-40B4-BE49-F238E27FC236}">
                        <a16:creationId xmlns:a16="http://schemas.microsoft.com/office/drawing/2014/main" id="{D565275B-56A7-4BF2-813D-E508CD9A86FF}"/>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2" name="Freeform 257">
                    <a:extLst>
                      <a:ext uri="{FF2B5EF4-FFF2-40B4-BE49-F238E27FC236}">
                        <a16:creationId xmlns:a16="http://schemas.microsoft.com/office/drawing/2014/main" id="{9496C26B-2AA3-4C84-8EC8-7F324BBF0403}"/>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401" name="Donut 497">
                  <a:extLst>
                    <a:ext uri="{FF2B5EF4-FFF2-40B4-BE49-F238E27FC236}">
                      <a16:creationId xmlns:a16="http://schemas.microsoft.com/office/drawing/2014/main" id="{BE4A7D24-564C-48D7-B811-44DD9DEFCE59}"/>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13" name="Group 412">
                <a:extLst>
                  <a:ext uri="{FF2B5EF4-FFF2-40B4-BE49-F238E27FC236}">
                    <a16:creationId xmlns:a16="http://schemas.microsoft.com/office/drawing/2014/main" id="{9E19E609-90A8-4675-B060-A5DBF8CA9100}"/>
                  </a:ext>
                </a:extLst>
              </p:cNvPr>
              <p:cNvGrpSpPr/>
              <p:nvPr/>
            </p:nvGrpSpPr>
            <p:grpSpPr>
              <a:xfrm>
                <a:off x="5806186" y="3009896"/>
                <a:ext cx="618833" cy="618833"/>
                <a:chOff x="4046256" y="2408118"/>
                <a:chExt cx="392110" cy="392110"/>
              </a:xfrm>
              <a:solidFill>
                <a:schemeClr val="tx1"/>
              </a:solidFill>
            </p:grpSpPr>
            <p:grpSp>
              <p:nvGrpSpPr>
                <p:cNvPr id="414" name="Group 142">
                  <a:extLst>
                    <a:ext uri="{FF2B5EF4-FFF2-40B4-BE49-F238E27FC236}">
                      <a16:creationId xmlns:a16="http://schemas.microsoft.com/office/drawing/2014/main" id="{423D25E1-C305-4DCC-A66E-28B4A01A2F7D}"/>
                    </a:ext>
                  </a:extLst>
                </p:cNvPr>
                <p:cNvGrpSpPr/>
                <p:nvPr/>
              </p:nvGrpSpPr>
              <p:grpSpPr bwMode="black">
                <a:xfrm>
                  <a:off x="4134994" y="2521400"/>
                  <a:ext cx="214635" cy="165546"/>
                  <a:chOff x="6673850" y="4338638"/>
                  <a:chExt cx="1403351" cy="1082675"/>
                </a:xfrm>
                <a:grpFill/>
              </p:grpSpPr>
              <p:sp>
                <p:nvSpPr>
                  <p:cNvPr id="416" name="Freeform 247">
                    <a:extLst>
                      <a:ext uri="{FF2B5EF4-FFF2-40B4-BE49-F238E27FC236}">
                        <a16:creationId xmlns:a16="http://schemas.microsoft.com/office/drawing/2014/main" id="{3626069B-A3FA-4763-8189-4CCC6FA34142}"/>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7" name="Freeform 248">
                    <a:extLst>
                      <a:ext uri="{FF2B5EF4-FFF2-40B4-BE49-F238E27FC236}">
                        <a16:creationId xmlns:a16="http://schemas.microsoft.com/office/drawing/2014/main" id="{F76644D6-644F-47DA-B5E3-F876B2F7401E}"/>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8" name="Freeform 249">
                    <a:extLst>
                      <a:ext uri="{FF2B5EF4-FFF2-40B4-BE49-F238E27FC236}">
                        <a16:creationId xmlns:a16="http://schemas.microsoft.com/office/drawing/2014/main" id="{B75B920C-61AF-4FF2-AF5E-08FD770AD86B}"/>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9" name="Oval 250">
                    <a:extLst>
                      <a:ext uri="{FF2B5EF4-FFF2-40B4-BE49-F238E27FC236}">
                        <a16:creationId xmlns:a16="http://schemas.microsoft.com/office/drawing/2014/main" id="{BB6BF519-6600-42E1-8392-D95F6E879043}"/>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0" name="Freeform 251">
                    <a:extLst>
                      <a:ext uri="{FF2B5EF4-FFF2-40B4-BE49-F238E27FC236}">
                        <a16:creationId xmlns:a16="http://schemas.microsoft.com/office/drawing/2014/main" id="{A6AB714C-3E76-49A3-8ED6-C9D077E6338F}"/>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1" name="Freeform 252">
                    <a:extLst>
                      <a:ext uri="{FF2B5EF4-FFF2-40B4-BE49-F238E27FC236}">
                        <a16:creationId xmlns:a16="http://schemas.microsoft.com/office/drawing/2014/main" id="{8FC583FA-B566-4500-9A2E-BD169D553113}"/>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2" name="Freeform 253">
                    <a:extLst>
                      <a:ext uri="{FF2B5EF4-FFF2-40B4-BE49-F238E27FC236}">
                        <a16:creationId xmlns:a16="http://schemas.microsoft.com/office/drawing/2014/main" id="{64F782AC-A156-4A50-95E6-D6385AC609CD}"/>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3" name="Oval 254">
                    <a:extLst>
                      <a:ext uri="{FF2B5EF4-FFF2-40B4-BE49-F238E27FC236}">
                        <a16:creationId xmlns:a16="http://schemas.microsoft.com/office/drawing/2014/main" id="{95064A1C-5CD8-44A4-959E-3D88F56C80E3}"/>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4" name="Freeform 255">
                    <a:extLst>
                      <a:ext uri="{FF2B5EF4-FFF2-40B4-BE49-F238E27FC236}">
                        <a16:creationId xmlns:a16="http://schemas.microsoft.com/office/drawing/2014/main" id="{9B8D526E-CDCF-4723-9A01-B24DC45F1C79}"/>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5" name="Freeform 256">
                    <a:extLst>
                      <a:ext uri="{FF2B5EF4-FFF2-40B4-BE49-F238E27FC236}">
                        <a16:creationId xmlns:a16="http://schemas.microsoft.com/office/drawing/2014/main" id="{60B6F93B-7EC2-423C-A694-381A5A80CB00}"/>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6" name="Freeform 257">
                    <a:extLst>
                      <a:ext uri="{FF2B5EF4-FFF2-40B4-BE49-F238E27FC236}">
                        <a16:creationId xmlns:a16="http://schemas.microsoft.com/office/drawing/2014/main" id="{06D07120-41A7-4061-8D74-D091D56A7D6B}"/>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415" name="Donut 497">
                  <a:extLst>
                    <a:ext uri="{FF2B5EF4-FFF2-40B4-BE49-F238E27FC236}">
                      <a16:creationId xmlns:a16="http://schemas.microsoft.com/office/drawing/2014/main" id="{E7204766-B945-41BC-965B-5674F89BCF83}"/>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27" name="Group 426">
                <a:extLst>
                  <a:ext uri="{FF2B5EF4-FFF2-40B4-BE49-F238E27FC236}">
                    <a16:creationId xmlns:a16="http://schemas.microsoft.com/office/drawing/2014/main" id="{648008E4-3599-4FAC-B715-3B8D351FD6F6}"/>
                  </a:ext>
                </a:extLst>
              </p:cNvPr>
              <p:cNvGrpSpPr/>
              <p:nvPr/>
            </p:nvGrpSpPr>
            <p:grpSpPr>
              <a:xfrm>
                <a:off x="3875062" y="4494611"/>
                <a:ext cx="618833" cy="618833"/>
                <a:chOff x="4046256" y="2408118"/>
                <a:chExt cx="392110" cy="392110"/>
              </a:xfrm>
              <a:solidFill>
                <a:schemeClr val="tx1"/>
              </a:solidFill>
            </p:grpSpPr>
            <p:grpSp>
              <p:nvGrpSpPr>
                <p:cNvPr id="428" name="Group 142">
                  <a:extLst>
                    <a:ext uri="{FF2B5EF4-FFF2-40B4-BE49-F238E27FC236}">
                      <a16:creationId xmlns:a16="http://schemas.microsoft.com/office/drawing/2014/main" id="{F4878AA0-6F64-442C-8BAB-AD45CA0B358E}"/>
                    </a:ext>
                  </a:extLst>
                </p:cNvPr>
                <p:cNvGrpSpPr/>
                <p:nvPr/>
              </p:nvGrpSpPr>
              <p:grpSpPr bwMode="black">
                <a:xfrm>
                  <a:off x="4134994" y="2521400"/>
                  <a:ext cx="214635" cy="165546"/>
                  <a:chOff x="6673850" y="4338638"/>
                  <a:chExt cx="1403351" cy="1082675"/>
                </a:xfrm>
                <a:grpFill/>
              </p:grpSpPr>
              <p:sp>
                <p:nvSpPr>
                  <p:cNvPr id="430" name="Freeform 247">
                    <a:extLst>
                      <a:ext uri="{FF2B5EF4-FFF2-40B4-BE49-F238E27FC236}">
                        <a16:creationId xmlns:a16="http://schemas.microsoft.com/office/drawing/2014/main" id="{1489069A-4F60-4F71-9DCF-1BB579808760}"/>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1" name="Freeform 248">
                    <a:extLst>
                      <a:ext uri="{FF2B5EF4-FFF2-40B4-BE49-F238E27FC236}">
                        <a16:creationId xmlns:a16="http://schemas.microsoft.com/office/drawing/2014/main" id="{8F168667-B591-412D-ABDB-71F7DAB2AC9C}"/>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2" name="Freeform 249">
                    <a:extLst>
                      <a:ext uri="{FF2B5EF4-FFF2-40B4-BE49-F238E27FC236}">
                        <a16:creationId xmlns:a16="http://schemas.microsoft.com/office/drawing/2014/main" id="{510C4316-6DA7-45B0-A1C2-509DDFC695D4}"/>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3" name="Oval 250">
                    <a:extLst>
                      <a:ext uri="{FF2B5EF4-FFF2-40B4-BE49-F238E27FC236}">
                        <a16:creationId xmlns:a16="http://schemas.microsoft.com/office/drawing/2014/main" id="{F7DC9F82-3FA5-431D-BE8C-0B1D942C06A9}"/>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4" name="Freeform 251">
                    <a:extLst>
                      <a:ext uri="{FF2B5EF4-FFF2-40B4-BE49-F238E27FC236}">
                        <a16:creationId xmlns:a16="http://schemas.microsoft.com/office/drawing/2014/main" id="{9C462D4A-E887-4457-A523-C0599B7F5EBA}"/>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5" name="Freeform 252">
                    <a:extLst>
                      <a:ext uri="{FF2B5EF4-FFF2-40B4-BE49-F238E27FC236}">
                        <a16:creationId xmlns:a16="http://schemas.microsoft.com/office/drawing/2014/main" id="{655DE840-AB72-48C5-90F9-78B7D45EDC83}"/>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6" name="Freeform 253">
                    <a:extLst>
                      <a:ext uri="{FF2B5EF4-FFF2-40B4-BE49-F238E27FC236}">
                        <a16:creationId xmlns:a16="http://schemas.microsoft.com/office/drawing/2014/main" id="{0F91FC8D-FC24-4F7C-80AA-1F0B6142C5C1}"/>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7" name="Oval 254">
                    <a:extLst>
                      <a:ext uri="{FF2B5EF4-FFF2-40B4-BE49-F238E27FC236}">
                        <a16:creationId xmlns:a16="http://schemas.microsoft.com/office/drawing/2014/main" id="{AB58427C-3CA1-449B-82F9-7AE47FD88147}"/>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8" name="Freeform 255">
                    <a:extLst>
                      <a:ext uri="{FF2B5EF4-FFF2-40B4-BE49-F238E27FC236}">
                        <a16:creationId xmlns:a16="http://schemas.microsoft.com/office/drawing/2014/main" id="{E883C0DD-A0B8-451F-9F12-BDA4D96E58A0}"/>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9" name="Freeform 256">
                    <a:extLst>
                      <a:ext uri="{FF2B5EF4-FFF2-40B4-BE49-F238E27FC236}">
                        <a16:creationId xmlns:a16="http://schemas.microsoft.com/office/drawing/2014/main" id="{C80908E4-46CB-4690-96C1-CD03296C7951}"/>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40" name="Freeform 257">
                    <a:extLst>
                      <a:ext uri="{FF2B5EF4-FFF2-40B4-BE49-F238E27FC236}">
                        <a16:creationId xmlns:a16="http://schemas.microsoft.com/office/drawing/2014/main" id="{1787E9B3-8361-4735-8D6A-2853614527A7}"/>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429" name="Donut 497">
                  <a:extLst>
                    <a:ext uri="{FF2B5EF4-FFF2-40B4-BE49-F238E27FC236}">
                      <a16:creationId xmlns:a16="http://schemas.microsoft.com/office/drawing/2014/main" id="{E783048B-E949-4D53-82DF-8ED8EA3F5E0F}"/>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41" name="Group 440">
                <a:extLst>
                  <a:ext uri="{FF2B5EF4-FFF2-40B4-BE49-F238E27FC236}">
                    <a16:creationId xmlns:a16="http://schemas.microsoft.com/office/drawing/2014/main" id="{C6CEA797-648E-41DA-8308-65DF45DDAC72}"/>
                  </a:ext>
                </a:extLst>
              </p:cNvPr>
              <p:cNvGrpSpPr/>
              <p:nvPr/>
            </p:nvGrpSpPr>
            <p:grpSpPr>
              <a:xfrm>
                <a:off x="6565651" y="4152823"/>
                <a:ext cx="618833" cy="618833"/>
                <a:chOff x="4604545" y="1640238"/>
                <a:chExt cx="392110" cy="392110"/>
              </a:xfrm>
              <a:solidFill>
                <a:schemeClr val="tx1"/>
              </a:solidFill>
            </p:grpSpPr>
            <p:grpSp>
              <p:nvGrpSpPr>
                <p:cNvPr id="442" name="Group 36">
                  <a:extLst>
                    <a:ext uri="{FF2B5EF4-FFF2-40B4-BE49-F238E27FC236}">
                      <a16:creationId xmlns:a16="http://schemas.microsoft.com/office/drawing/2014/main" id="{4805D561-256D-4B78-8AE5-A1F0E69AEC9F}"/>
                    </a:ext>
                  </a:extLst>
                </p:cNvPr>
                <p:cNvGrpSpPr/>
                <p:nvPr/>
              </p:nvGrpSpPr>
              <p:grpSpPr bwMode="black">
                <a:xfrm>
                  <a:off x="4673640" y="1736214"/>
                  <a:ext cx="253920" cy="200159"/>
                  <a:chOff x="3358790" y="376388"/>
                  <a:chExt cx="1516063" cy="1195388"/>
                </a:xfrm>
                <a:grpFill/>
              </p:grpSpPr>
              <p:sp>
                <p:nvSpPr>
                  <p:cNvPr id="444" name="Freeform 26">
                    <a:extLst>
                      <a:ext uri="{FF2B5EF4-FFF2-40B4-BE49-F238E27FC236}">
                        <a16:creationId xmlns:a16="http://schemas.microsoft.com/office/drawing/2014/main" id="{C1639156-23CB-499A-BB6B-A29E530A921C}"/>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5" name="Freeform 27">
                    <a:extLst>
                      <a:ext uri="{FF2B5EF4-FFF2-40B4-BE49-F238E27FC236}">
                        <a16:creationId xmlns:a16="http://schemas.microsoft.com/office/drawing/2014/main" id="{2D108740-394B-49D9-8E4C-BC16882D3D4A}"/>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6" name="Freeform 28">
                    <a:extLst>
                      <a:ext uri="{FF2B5EF4-FFF2-40B4-BE49-F238E27FC236}">
                        <a16:creationId xmlns:a16="http://schemas.microsoft.com/office/drawing/2014/main" id="{85E51DFC-C25E-4FC4-8401-9B74C4B943DA}"/>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7" name="Freeform 29">
                    <a:extLst>
                      <a:ext uri="{FF2B5EF4-FFF2-40B4-BE49-F238E27FC236}">
                        <a16:creationId xmlns:a16="http://schemas.microsoft.com/office/drawing/2014/main" id="{2DBB8E65-DFEE-4CA2-87EB-34D08CBD9D7F}"/>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8" name="Oval 30">
                    <a:extLst>
                      <a:ext uri="{FF2B5EF4-FFF2-40B4-BE49-F238E27FC236}">
                        <a16:creationId xmlns:a16="http://schemas.microsoft.com/office/drawing/2014/main" id="{EDD9DCAE-255B-4232-8BD6-06D6C29F4F84}"/>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9" name="Oval 31">
                    <a:extLst>
                      <a:ext uri="{FF2B5EF4-FFF2-40B4-BE49-F238E27FC236}">
                        <a16:creationId xmlns:a16="http://schemas.microsoft.com/office/drawing/2014/main" id="{704FF50D-EE4C-4C9F-A27E-436EC9804204}"/>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443" name="Donut 443">
                  <a:extLst>
                    <a:ext uri="{FF2B5EF4-FFF2-40B4-BE49-F238E27FC236}">
                      <a16:creationId xmlns:a16="http://schemas.microsoft.com/office/drawing/2014/main" id="{E2BDBF46-C7F0-43FF-94D4-4DF696A57546}"/>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50" name="Group 449">
                <a:extLst>
                  <a:ext uri="{FF2B5EF4-FFF2-40B4-BE49-F238E27FC236}">
                    <a16:creationId xmlns:a16="http://schemas.microsoft.com/office/drawing/2014/main" id="{A640D69B-2E7A-4ACD-AB02-BEB9402A0D91}"/>
                  </a:ext>
                </a:extLst>
              </p:cNvPr>
              <p:cNvGrpSpPr/>
              <p:nvPr/>
            </p:nvGrpSpPr>
            <p:grpSpPr>
              <a:xfrm>
                <a:off x="8090816" y="2812600"/>
                <a:ext cx="618833" cy="618833"/>
                <a:chOff x="4046256" y="2408118"/>
                <a:chExt cx="392110" cy="392110"/>
              </a:xfrm>
              <a:solidFill>
                <a:schemeClr val="tx1"/>
              </a:solidFill>
            </p:grpSpPr>
            <p:grpSp>
              <p:nvGrpSpPr>
                <p:cNvPr id="451" name="Group 142">
                  <a:extLst>
                    <a:ext uri="{FF2B5EF4-FFF2-40B4-BE49-F238E27FC236}">
                      <a16:creationId xmlns:a16="http://schemas.microsoft.com/office/drawing/2014/main" id="{FD16553D-9735-49D4-9DC2-53FA31766B58}"/>
                    </a:ext>
                  </a:extLst>
                </p:cNvPr>
                <p:cNvGrpSpPr/>
                <p:nvPr/>
              </p:nvGrpSpPr>
              <p:grpSpPr bwMode="black">
                <a:xfrm>
                  <a:off x="4134994" y="2521400"/>
                  <a:ext cx="214635" cy="165546"/>
                  <a:chOff x="6673850" y="4338638"/>
                  <a:chExt cx="1403351" cy="1082675"/>
                </a:xfrm>
                <a:grpFill/>
              </p:grpSpPr>
              <p:sp>
                <p:nvSpPr>
                  <p:cNvPr id="453" name="Freeform 247">
                    <a:extLst>
                      <a:ext uri="{FF2B5EF4-FFF2-40B4-BE49-F238E27FC236}">
                        <a16:creationId xmlns:a16="http://schemas.microsoft.com/office/drawing/2014/main" id="{B4142F20-7AB5-493C-951D-60BC662C1068}"/>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4" name="Freeform 248">
                    <a:extLst>
                      <a:ext uri="{FF2B5EF4-FFF2-40B4-BE49-F238E27FC236}">
                        <a16:creationId xmlns:a16="http://schemas.microsoft.com/office/drawing/2014/main" id="{A9CE159B-860D-47EB-85F5-BDF2030B6A3E}"/>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5" name="Freeform 249">
                    <a:extLst>
                      <a:ext uri="{FF2B5EF4-FFF2-40B4-BE49-F238E27FC236}">
                        <a16:creationId xmlns:a16="http://schemas.microsoft.com/office/drawing/2014/main" id="{988F17D3-57E0-4CB1-93DE-B4C444A9B3D8}"/>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6" name="Oval 250">
                    <a:extLst>
                      <a:ext uri="{FF2B5EF4-FFF2-40B4-BE49-F238E27FC236}">
                        <a16:creationId xmlns:a16="http://schemas.microsoft.com/office/drawing/2014/main" id="{5BB7E691-B40B-4B80-81FA-E71737230D38}"/>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7" name="Freeform 251">
                    <a:extLst>
                      <a:ext uri="{FF2B5EF4-FFF2-40B4-BE49-F238E27FC236}">
                        <a16:creationId xmlns:a16="http://schemas.microsoft.com/office/drawing/2014/main" id="{5CF91C62-14E6-46B2-94C0-BFAE7B955474}"/>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8" name="Freeform 252">
                    <a:extLst>
                      <a:ext uri="{FF2B5EF4-FFF2-40B4-BE49-F238E27FC236}">
                        <a16:creationId xmlns:a16="http://schemas.microsoft.com/office/drawing/2014/main" id="{84AFC9F1-211D-4B12-9F54-DD508BB672C6}"/>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9" name="Freeform 253">
                    <a:extLst>
                      <a:ext uri="{FF2B5EF4-FFF2-40B4-BE49-F238E27FC236}">
                        <a16:creationId xmlns:a16="http://schemas.microsoft.com/office/drawing/2014/main" id="{279FEC13-1A76-421C-87E2-C7C6E50BF9F8}"/>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0" name="Oval 254">
                    <a:extLst>
                      <a:ext uri="{FF2B5EF4-FFF2-40B4-BE49-F238E27FC236}">
                        <a16:creationId xmlns:a16="http://schemas.microsoft.com/office/drawing/2014/main" id="{4AD5F4B0-1E7B-4F7B-9FB8-36625604B739}"/>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1" name="Freeform 255">
                    <a:extLst>
                      <a:ext uri="{FF2B5EF4-FFF2-40B4-BE49-F238E27FC236}">
                        <a16:creationId xmlns:a16="http://schemas.microsoft.com/office/drawing/2014/main" id="{986A7C63-75D5-486B-A950-745302D9F94B}"/>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2" name="Freeform 256">
                    <a:extLst>
                      <a:ext uri="{FF2B5EF4-FFF2-40B4-BE49-F238E27FC236}">
                        <a16:creationId xmlns:a16="http://schemas.microsoft.com/office/drawing/2014/main" id="{FCA11071-362D-4253-9B53-1D430976F397}"/>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3" name="Freeform 257">
                    <a:extLst>
                      <a:ext uri="{FF2B5EF4-FFF2-40B4-BE49-F238E27FC236}">
                        <a16:creationId xmlns:a16="http://schemas.microsoft.com/office/drawing/2014/main" id="{AE6767E0-9CB2-4B01-82D0-325A7934C9BE}"/>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452" name="Donut 497">
                  <a:extLst>
                    <a:ext uri="{FF2B5EF4-FFF2-40B4-BE49-F238E27FC236}">
                      <a16:creationId xmlns:a16="http://schemas.microsoft.com/office/drawing/2014/main" id="{AB682D23-3294-4628-B3AF-4E4C4E5FEBEF}"/>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64" name="Group 463">
                <a:extLst>
                  <a:ext uri="{FF2B5EF4-FFF2-40B4-BE49-F238E27FC236}">
                    <a16:creationId xmlns:a16="http://schemas.microsoft.com/office/drawing/2014/main" id="{24CBE5AC-101B-464C-8F15-91FA254F0EED}"/>
                  </a:ext>
                </a:extLst>
              </p:cNvPr>
              <p:cNvGrpSpPr/>
              <p:nvPr/>
            </p:nvGrpSpPr>
            <p:grpSpPr>
              <a:xfrm>
                <a:off x="6490991" y="4934661"/>
                <a:ext cx="618833" cy="618833"/>
                <a:chOff x="4179295" y="3183652"/>
                <a:chExt cx="392110" cy="392110"/>
              </a:xfrm>
              <a:solidFill>
                <a:schemeClr val="tx1"/>
              </a:solidFill>
            </p:grpSpPr>
            <p:sp>
              <p:nvSpPr>
                <p:cNvPr id="465" name="Freeform 15">
                  <a:extLst>
                    <a:ext uri="{FF2B5EF4-FFF2-40B4-BE49-F238E27FC236}">
                      <a16:creationId xmlns:a16="http://schemas.microsoft.com/office/drawing/2014/main" id="{C6FE6D8F-CACA-49DE-A037-1195DC30C076}"/>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6" name="Donut 485">
                  <a:extLst>
                    <a:ext uri="{FF2B5EF4-FFF2-40B4-BE49-F238E27FC236}">
                      <a16:creationId xmlns:a16="http://schemas.microsoft.com/office/drawing/2014/main" id="{CD40E61B-7CBB-40FA-AE06-00A42FB1E8BF}"/>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9" name="Rounded Rectangle 10">
                <a:extLst>
                  <a:ext uri="{FF2B5EF4-FFF2-40B4-BE49-F238E27FC236}">
                    <a16:creationId xmlns:a16="http://schemas.microsoft.com/office/drawing/2014/main" id="{6274B900-C166-436B-8E5A-F8E4830A736E}"/>
                  </a:ext>
                </a:extLst>
              </p:cNvPr>
              <p:cNvSpPr/>
              <p:nvPr/>
            </p:nvSpPr>
            <p:spPr>
              <a:xfrm>
                <a:off x="3335864" y="1092954"/>
                <a:ext cx="5584307" cy="4672092"/>
              </a:xfrm>
              <a:prstGeom prst="roundRect">
                <a:avLst/>
              </a:prstGeom>
              <a:solidFill>
                <a:schemeClr val="bg1">
                  <a:alpha val="90000"/>
                </a:schemeClr>
              </a:solid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tIns="0" bIns="0" rtlCol="0" anchor="t"/>
              <a:lstStyle/>
              <a:p>
                <a:pPr algn="ctr"/>
                <a:r>
                  <a:rPr lang="en-US">
                    <a:solidFill>
                      <a:schemeClr val="tx1"/>
                    </a:solidFill>
                  </a:rPr>
                  <a:t>Orleans</a:t>
                </a:r>
              </a:p>
            </p:txBody>
          </p:sp>
          <p:sp>
            <p:nvSpPr>
              <p:cNvPr id="222" name="Oval 221">
                <a:extLst>
                  <a:ext uri="{FF2B5EF4-FFF2-40B4-BE49-F238E27FC236}">
                    <a16:creationId xmlns:a16="http://schemas.microsoft.com/office/drawing/2014/main" id="{B005E347-BDF5-431F-B9B9-D6E78F4E0E04}"/>
                  </a:ext>
                </a:extLst>
              </p:cNvPr>
              <p:cNvSpPr/>
              <p:nvPr/>
            </p:nvSpPr>
            <p:spPr>
              <a:xfrm>
                <a:off x="4617599" y="1979285"/>
                <a:ext cx="3162312" cy="3162312"/>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3" name="Picture 222">
                <a:extLst>
                  <a:ext uri="{FF2B5EF4-FFF2-40B4-BE49-F238E27FC236}">
                    <a16:creationId xmlns:a16="http://schemas.microsoft.com/office/drawing/2014/main" id="{F05AFB4F-8A1E-456C-BA3D-56E926E57B99}"/>
                  </a:ext>
                </a:extLst>
              </p:cNvPr>
              <p:cNvPicPr>
                <a:picLocks noChangeAspect="1"/>
              </p:cNvPicPr>
              <p:nvPr/>
            </p:nvPicPr>
            <p:blipFill>
              <a:blip r:embed="rId6"/>
              <a:stretch>
                <a:fillRect/>
              </a:stretch>
            </p:blipFill>
            <p:spPr>
              <a:xfrm>
                <a:off x="4266538" y="2546168"/>
                <a:ext cx="861638" cy="682000"/>
              </a:xfrm>
              <a:prstGeom prst="rect">
                <a:avLst/>
              </a:prstGeom>
            </p:spPr>
          </p:pic>
          <p:pic>
            <p:nvPicPr>
              <p:cNvPr id="224" name="Picture 223">
                <a:extLst>
                  <a:ext uri="{FF2B5EF4-FFF2-40B4-BE49-F238E27FC236}">
                    <a16:creationId xmlns:a16="http://schemas.microsoft.com/office/drawing/2014/main" id="{672DE1D3-D87A-40A6-84DE-5E68FB583B90}"/>
                  </a:ext>
                </a:extLst>
              </p:cNvPr>
              <p:cNvPicPr>
                <a:picLocks noChangeAspect="1"/>
              </p:cNvPicPr>
              <p:nvPr/>
            </p:nvPicPr>
            <p:blipFill>
              <a:blip r:embed="rId6"/>
              <a:stretch>
                <a:fillRect/>
              </a:stretch>
            </p:blipFill>
            <p:spPr>
              <a:xfrm>
                <a:off x="5799972" y="4824348"/>
                <a:ext cx="861638" cy="682000"/>
              </a:xfrm>
              <a:prstGeom prst="rect">
                <a:avLst/>
              </a:prstGeom>
            </p:spPr>
          </p:pic>
          <p:pic>
            <p:nvPicPr>
              <p:cNvPr id="226" name="Picture 225">
                <a:extLst>
                  <a:ext uri="{FF2B5EF4-FFF2-40B4-BE49-F238E27FC236}">
                    <a16:creationId xmlns:a16="http://schemas.microsoft.com/office/drawing/2014/main" id="{6F18CA9B-3CA8-4503-B52B-7F24B37F0B48}"/>
                  </a:ext>
                </a:extLst>
              </p:cNvPr>
              <p:cNvPicPr>
                <a:picLocks noChangeAspect="1"/>
              </p:cNvPicPr>
              <p:nvPr/>
            </p:nvPicPr>
            <p:blipFill>
              <a:blip r:embed="rId6"/>
              <a:stretch>
                <a:fillRect/>
              </a:stretch>
            </p:blipFill>
            <p:spPr>
              <a:xfrm>
                <a:off x="5799972" y="1739155"/>
                <a:ext cx="861638" cy="682000"/>
              </a:xfrm>
              <a:prstGeom prst="rect">
                <a:avLst/>
              </a:prstGeom>
            </p:spPr>
          </p:pic>
          <p:pic>
            <p:nvPicPr>
              <p:cNvPr id="227" name="Picture 226">
                <a:extLst>
                  <a:ext uri="{FF2B5EF4-FFF2-40B4-BE49-F238E27FC236}">
                    <a16:creationId xmlns:a16="http://schemas.microsoft.com/office/drawing/2014/main" id="{E3FC4627-FE13-43E3-886E-F5922CCE3E82}"/>
                  </a:ext>
                </a:extLst>
              </p:cNvPr>
              <p:cNvPicPr>
                <a:picLocks noChangeAspect="1"/>
              </p:cNvPicPr>
              <p:nvPr/>
            </p:nvPicPr>
            <p:blipFill>
              <a:blip r:embed="rId6"/>
              <a:stretch>
                <a:fillRect/>
              </a:stretch>
            </p:blipFill>
            <p:spPr>
              <a:xfrm>
                <a:off x="4266538" y="3841135"/>
                <a:ext cx="861638" cy="682000"/>
              </a:xfrm>
              <a:prstGeom prst="rect">
                <a:avLst/>
              </a:prstGeom>
            </p:spPr>
          </p:pic>
          <p:pic>
            <p:nvPicPr>
              <p:cNvPr id="228" name="Picture 227">
                <a:extLst>
                  <a:ext uri="{FF2B5EF4-FFF2-40B4-BE49-F238E27FC236}">
                    <a16:creationId xmlns:a16="http://schemas.microsoft.com/office/drawing/2014/main" id="{95A4E4B3-A2B9-42AF-BBFE-BE1AC1336FE4}"/>
                  </a:ext>
                </a:extLst>
              </p:cNvPr>
              <p:cNvPicPr>
                <a:picLocks noChangeAspect="1"/>
              </p:cNvPicPr>
              <p:nvPr/>
            </p:nvPicPr>
            <p:blipFill>
              <a:blip r:embed="rId6"/>
              <a:stretch>
                <a:fillRect/>
              </a:stretch>
            </p:blipFill>
            <p:spPr>
              <a:xfrm>
                <a:off x="7204451" y="3841135"/>
                <a:ext cx="861638" cy="682000"/>
              </a:xfrm>
              <a:prstGeom prst="rect">
                <a:avLst/>
              </a:prstGeom>
            </p:spPr>
          </p:pic>
        </p:grpSp>
        <p:grpSp>
          <p:nvGrpSpPr>
            <p:cNvPr id="2" name="Group 1">
              <a:extLst>
                <a:ext uri="{FF2B5EF4-FFF2-40B4-BE49-F238E27FC236}">
                  <a16:creationId xmlns:a16="http://schemas.microsoft.com/office/drawing/2014/main" id="{82635528-44BF-42FA-8336-10D4ED4014C7}"/>
                </a:ext>
              </a:extLst>
            </p:cNvPr>
            <p:cNvGrpSpPr/>
            <p:nvPr/>
          </p:nvGrpSpPr>
          <p:grpSpPr>
            <a:xfrm>
              <a:off x="9830859" y="1092953"/>
              <a:ext cx="1523726" cy="4672093"/>
              <a:chOff x="9830859" y="1092953"/>
              <a:chExt cx="1523726" cy="4672093"/>
            </a:xfrm>
          </p:grpSpPr>
          <p:grpSp>
            <p:nvGrpSpPr>
              <p:cNvPr id="10" name="Group 9">
                <a:extLst>
                  <a:ext uri="{FF2B5EF4-FFF2-40B4-BE49-F238E27FC236}">
                    <a16:creationId xmlns:a16="http://schemas.microsoft.com/office/drawing/2014/main" id="{BECFF608-A21B-4CEE-A5C6-C5838FDE3DF1}"/>
                  </a:ext>
                </a:extLst>
              </p:cNvPr>
              <p:cNvGrpSpPr/>
              <p:nvPr/>
            </p:nvGrpSpPr>
            <p:grpSpPr>
              <a:xfrm>
                <a:off x="9830859" y="1092953"/>
                <a:ext cx="1523726" cy="4672093"/>
                <a:chOff x="4605251" y="1481980"/>
                <a:chExt cx="1296786" cy="3469777"/>
              </a:xfrm>
            </p:grpSpPr>
            <p:pic>
              <p:nvPicPr>
                <p:cNvPr id="11" name="Picture 10">
                  <a:extLst>
                    <a:ext uri="{FF2B5EF4-FFF2-40B4-BE49-F238E27FC236}">
                      <a16:creationId xmlns:a16="http://schemas.microsoft.com/office/drawing/2014/main" id="{5F31004A-CC0F-4904-A80F-5B1C9CCD55B7}"/>
                    </a:ext>
                  </a:extLst>
                </p:cNvPr>
                <p:cNvPicPr>
                  <a:picLocks noChangeAspect="1"/>
                </p:cNvPicPr>
                <p:nvPr/>
              </p:nvPicPr>
              <p:blipFill>
                <a:blip r:embed="rId7"/>
                <a:stretch>
                  <a:fillRect/>
                </a:stretch>
              </p:blipFill>
              <p:spPr>
                <a:xfrm>
                  <a:off x="4822825" y="2981476"/>
                  <a:ext cx="861638" cy="682000"/>
                </a:xfrm>
                <a:prstGeom prst="rect">
                  <a:avLst/>
                </a:prstGeom>
              </p:spPr>
            </p:pic>
            <p:sp>
              <p:nvSpPr>
                <p:cNvPr id="12" name="Rounded Rectangle 19">
                  <a:extLst>
                    <a:ext uri="{FF2B5EF4-FFF2-40B4-BE49-F238E27FC236}">
                      <a16:creationId xmlns:a16="http://schemas.microsoft.com/office/drawing/2014/main" id="{AD3EB081-548C-40E7-A910-DE055C806B13}"/>
                    </a:ext>
                  </a:extLst>
                </p:cNvPr>
                <p:cNvSpPr/>
                <p:nvPr/>
              </p:nvSpPr>
              <p:spPr>
                <a:xfrm>
                  <a:off x="4605251" y="1481980"/>
                  <a:ext cx="1296786" cy="3469777"/>
                </a:xfrm>
                <a:prstGeom prst="roundRect">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t"/>
                <a:lstStyle/>
                <a:p>
                  <a:pPr algn="ctr"/>
                  <a:r>
                    <a:rPr lang="en-US">
                      <a:solidFill>
                        <a:schemeClr val="tx1"/>
                      </a:solidFill>
                    </a:rPr>
                    <a:t>Storage</a:t>
                  </a:r>
                </a:p>
              </p:txBody>
            </p:sp>
          </p:grpSp>
          <p:pic>
            <p:nvPicPr>
              <p:cNvPr id="221" name="Picture 220">
                <a:extLst>
                  <a:ext uri="{FF2B5EF4-FFF2-40B4-BE49-F238E27FC236}">
                    <a16:creationId xmlns:a16="http://schemas.microsoft.com/office/drawing/2014/main" id="{BEBDD27A-2632-4B19-91C2-BCA357811369}"/>
                  </a:ext>
                </a:extLst>
              </p:cNvPr>
              <p:cNvPicPr>
                <a:picLocks noChangeAspect="1"/>
              </p:cNvPicPr>
              <p:nvPr/>
            </p:nvPicPr>
            <p:blipFill>
              <a:blip r:embed="rId7"/>
              <a:stretch>
                <a:fillRect/>
              </a:stretch>
            </p:blipFill>
            <p:spPr>
              <a:xfrm>
                <a:off x="10086509" y="4526863"/>
                <a:ext cx="1012426" cy="918321"/>
              </a:xfrm>
              <a:prstGeom prst="rect">
                <a:avLst/>
              </a:prstGeom>
            </p:spPr>
          </p:pic>
          <p:pic>
            <p:nvPicPr>
              <p:cNvPr id="225" name="Picture 224">
                <a:extLst>
                  <a:ext uri="{FF2B5EF4-FFF2-40B4-BE49-F238E27FC236}">
                    <a16:creationId xmlns:a16="http://schemas.microsoft.com/office/drawing/2014/main" id="{3CF11C34-2A5C-4BBC-8F1B-84C14EF072E0}"/>
                  </a:ext>
                </a:extLst>
              </p:cNvPr>
              <p:cNvPicPr>
                <a:picLocks noChangeAspect="1"/>
              </p:cNvPicPr>
              <p:nvPr/>
            </p:nvPicPr>
            <p:blipFill>
              <a:blip r:embed="rId7"/>
              <a:stretch>
                <a:fillRect/>
              </a:stretch>
            </p:blipFill>
            <p:spPr>
              <a:xfrm>
                <a:off x="10086509" y="1697641"/>
                <a:ext cx="1012426" cy="918321"/>
              </a:xfrm>
              <a:prstGeom prst="rect">
                <a:avLst/>
              </a:prstGeom>
            </p:spPr>
          </p:pic>
        </p:grpSp>
      </p:grpSp>
    </p:spTree>
    <p:extLst>
      <p:ext uri="{BB962C8B-B14F-4D97-AF65-F5344CB8AC3E}">
        <p14:creationId xmlns:p14="http://schemas.microsoft.com/office/powerpoint/2010/main" val="42206104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624F1A7-7548-4FDB-B0DA-7EE99DF9B507}"/>
              </a:ext>
            </a:extLst>
          </p:cNvPr>
          <p:cNvSpPr/>
          <p:nvPr/>
        </p:nvSpPr>
        <p:spPr>
          <a:xfrm>
            <a:off x="1341661" y="2336393"/>
            <a:ext cx="9508677" cy="218521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public</a:t>
            </a:r>
            <a:r>
              <a:rPr kumimoji="0" lang="en-US" sz="2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interface</a:t>
            </a:r>
            <a:r>
              <a:rPr kumimoji="0" lang="en-US" sz="2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solidFill>
                  <a:srgbClr val="4EC9B0"/>
                </a:solidFill>
                <a:effectLst/>
                <a:uLnTx/>
                <a:uFillTx/>
                <a:latin typeface="Consolas" panose="020B0609020204030204" pitchFamily="49" charset="0"/>
                <a:ea typeface="+mn-ea"/>
                <a:cs typeface="+mn-cs"/>
              </a:rPr>
              <a:t>IUserGrain</a:t>
            </a:r>
            <a:r>
              <a:rPr kumimoji="0" lang="en-US" sz="2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2400" b="0" i="0" u="none" strike="noStrike" kern="1200" cap="none" spc="0" normalizeH="0" baseline="0" noProof="0" err="1">
                <a:ln>
                  <a:noFill/>
                </a:ln>
                <a:solidFill>
                  <a:srgbClr val="4EC9B0"/>
                </a:solidFill>
                <a:effectLst/>
                <a:uLnTx/>
                <a:uFillTx/>
                <a:latin typeface="Consolas" panose="020B0609020204030204" pitchFamily="49" charset="0"/>
                <a:ea typeface="+mn-ea"/>
                <a:cs typeface="+mn-cs"/>
              </a:rPr>
              <a:t>IGrainWithStringKey</a:t>
            </a:r>
            <a:endParaRPr kumimoji="0" lang="en-US" sz="2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4EC9B0"/>
                </a:solidFill>
                <a:effectLst/>
                <a:uLnTx/>
                <a:uFillTx/>
                <a:latin typeface="Consolas" panose="020B0609020204030204" pitchFamily="49" charset="0"/>
                <a:ea typeface="+mn-ea"/>
                <a:cs typeface="+mn-cs"/>
              </a:rPr>
              <a:t>  Task</a:t>
            </a:r>
            <a:r>
              <a:rPr kumimoji="0" lang="en-US" sz="2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solidFill>
                  <a:srgbClr val="DCDCAA"/>
                </a:solidFill>
                <a:effectLst/>
                <a:uLnTx/>
                <a:uFillTx/>
                <a:latin typeface="Consolas" panose="020B0609020204030204" pitchFamily="49" charset="0"/>
                <a:ea typeface="+mn-ea"/>
                <a:cs typeface="+mn-cs"/>
              </a:rPr>
              <a:t>SendMessage</a:t>
            </a:r>
            <a:r>
              <a:rPr kumimoji="0" lang="en-US" sz="2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2400" b="0" i="0" u="none" strike="noStrike" kern="1200" cap="none" spc="0" normalizeH="0" baseline="0" noProof="0" err="1">
                <a:ln>
                  <a:noFill/>
                </a:ln>
                <a:solidFill>
                  <a:srgbClr val="4EC9B0"/>
                </a:solidFill>
                <a:effectLst/>
                <a:uLnTx/>
                <a:uFillTx/>
                <a:latin typeface="Consolas" panose="020B0609020204030204" pitchFamily="49" charset="0"/>
                <a:ea typeface="+mn-ea"/>
                <a:cs typeface="+mn-cs"/>
              </a:rPr>
              <a:t>IUserGrain</a:t>
            </a:r>
            <a:r>
              <a:rPr kumimoji="0" lang="en-US" sz="2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from</a:t>
            </a:r>
            <a:r>
              <a:rPr kumimoji="0" lang="en-US" sz="2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string</a:t>
            </a:r>
            <a:r>
              <a:rPr kumimoji="0" lang="en-US" sz="2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msg</a:t>
            </a:r>
            <a:r>
              <a:rPr kumimoji="0" lang="en-US" sz="2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2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br>
            <a:r>
              <a:rPr kumimoji="0" lang="en-US" sz="2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4EC9B0"/>
                </a:solidFill>
                <a:effectLst/>
                <a:uLnTx/>
                <a:uFillTx/>
                <a:latin typeface="Consolas" panose="020B0609020204030204" pitchFamily="49" charset="0"/>
                <a:ea typeface="+mn-ea"/>
                <a:cs typeface="+mn-cs"/>
              </a:rPr>
              <a:t>Task</a:t>
            </a:r>
            <a:r>
              <a:rPr kumimoji="0" lang="en-US" sz="2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&lt;</a:t>
            </a:r>
            <a:r>
              <a:rPr kumimoji="0" lang="en-US" sz="2400" b="0" i="0" u="none" strike="noStrike" kern="1200" cap="none" spc="0" normalizeH="0" baseline="0" noProof="0">
                <a:ln>
                  <a:noFill/>
                </a:ln>
                <a:solidFill>
                  <a:srgbClr val="4EC9B0"/>
                </a:solidFill>
                <a:effectLst/>
                <a:uLnTx/>
                <a:uFillTx/>
                <a:latin typeface="Consolas" panose="020B0609020204030204" pitchFamily="49" charset="0"/>
                <a:ea typeface="+mn-ea"/>
                <a:cs typeface="+mn-cs"/>
              </a:rPr>
              <a:t>List</a:t>
            </a:r>
            <a:r>
              <a:rPr kumimoji="0" lang="en-US" sz="2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&lt;</a:t>
            </a:r>
            <a:r>
              <a:rPr kumimoji="0" lang="en-US" sz="2400" b="0" i="0" u="none" strike="noStrike" kern="1200" cap="none" spc="0" normalizeH="0" baseline="0" noProof="0">
                <a:ln>
                  <a:noFill/>
                </a:ln>
                <a:solidFill>
                  <a:srgbClr val="4EC9B0"/>
                </a:solidFill>
                <a:effectLst/>
                <a:uLnTx/>
                <a:uFillTx/>
                <a:latin typeface="Consolas" panose="020B0609020204030204" pitchFamily="49" charset="0"/>
                <a:ea typeface="+mn-ea"/>
                <a:cs typeface="+mn-cs"/>
              </a:rPr>
              <a:t>Message</a:t>
            </a:r>
            <a:r>
              <a:rPr kumimoji="0" lang="en-US" sz="2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&gt;&gt; </a:t>
            </a:r>
            <a:r>
              <a:rPr kumimoji="0" lang="en-US" sz="2400" b="0" i="0" u="none" strike="noStrike" kern="1200" cap="none" spc="0" normalizeH="0" baseline="0" noProof="0" err="1">
                <a:ln>
                  <a:noFill/>
                </a:ln>
                <a:solidFill>
                  <a:srgbClr val="DCDCAA"/>
                </a:solidFill>
                <a:effectLst/>
                <a:uLnTx/>
                <a:uFillTx/>
                <a:latin typeface="Consolas" panose="020B0609020204030204" pitchFamily="49" charset="0"/>
                <a:ea typeface="+mn-ea"/>
                <a:cs typeface="+mn-cs"/>
              </a:rPr>
              <a:t>GetMessages</a:t>
            </a:r>
            <a:r>
              <a:rPr kumimoji="0" lang="en-US" sz="2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endParaRPr kumimoji="0" lang="en-US" sz="2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3261519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624F1A7-7548-4FDB-B0DA-7EE99DF9B507}"/>
              </a:ext>
            </a:extLst>
          </p:cNvPr>
          <p:cNvSpPr/>
          <p:nvPr/>
        </p:nvSpPr>
        <p:spPr>
          <a:xfrm>
            <a:off x="194934" y="1151453"/>
            <a:ext cx="11802131" cy="458587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public</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class</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err="1">
                <a:ln>
                  <a:noFill/>
                </a:ln>
                <a:solidFill>
                  <a:srgbClr val="4EC9B0"/>
                </a:solidFill>
                <a:effectLst/>
                <a:uLnTx/>
                <a:uFillTx/>
                <a:latin typeface="Consolas" panose="020B0609020204030204" pitchFamily="49" charset="0"/>
                <a:ea typeface="+mn-ea"/>
                <a:cs typeface="+mn-cs"/>
              </a:rPr>
              <a:t>UserGrain</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2000" b="0" i="0" u="none" strike="noStrike" kern="1200" cap="none" spc="0" normalizeH="0" baseline="0" noProof="0">
                <a:ln>
                  <a:noFill/>
                </a:ln>
                <a:solidFill>
                  <a:srgbClr val="4EC9B0"/>
                </a:solidFill>
                <a:effectLst/>
                <a:uLnTx/>
                <a:uFillTx/>
                <a:latin typeface="Consolas" panose="020B0609020204030204" pitchFamily="49" charset="0"/>
                <a:ea typeface="+mn-ea"/>
                <a:cs typeface="+mn-cs"/>
              </a:rPr>
              <a:t>Grain</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err="1">
                <a:ln>
                  <a:noFill/>
                </a:ln>
                <a:solidFill>
                  <a:srgbClr val="4EC9B0"/>
                </a:solidFill>
                <a:effectLst/>
                <a:uLnTx/>
                <a:uFillTx/>
                <a:latin typeface="Consolas" panose="020B0609020204030204" pitchFamily="49" charset="0"/>
                <a:ea typeface="+mn-ea"/>
                <a:cs typeface="+mn-cs"/>
              </a:rPr>
              <a:t>IUserGrain</a:t>
            </a:r>
            <a:endPar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4EC9B0"/>
                </a:solidFill>
                <a:effectLst/>
                <a:uLnTx/>
                <a:uFillTx/>
                <a:latin typeface="Consolas" panose="020B0609020204030204" pitchFamily="49" charset="0"/>
                <a:ea typeface="+mn-ea"/>
                <a:cs typeface="+mn-cs"/>
              </a:rPr>
              <a:t>  </a:t>
            </a:r>
            <a:r>
              <a:rPr kumimoji="0" lang="en-US" sz="2000" b="0" i="0" u="none" strike="noStrike" kern="1200" cap="none" spc="0" normalizeH="0" baseline="0" noProof="0" err="1">
                <a:ln>
                  <a:noFill/>
                </a:ln>
                <a:solidFill>
                  <a:srgbClr val="4EC9B0"/>
                </a:solidFill>
                <a:effectLst/>
                <a:uLnTx/>
                <a:uFillTx/>
                <a:latin typeface="Consolas" panose="020B0609020204030204" pitchFamily="49" charset="0"/>
                <a:ea typeface="+mn-ea"/>
                <a:cs typeface="+mn-cs"/>
              </a:rPr>
              <a:t>IPersistentState</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&lt;</a:t>
            </a:r>
            <a:r>
              <a:rPr kumimoji="0" lang="en-US" sz="2000" b="0" i="0" u="none" strike="noStrike" kern="1200" cap="none" spc="0" normalizeH="0" baseline="0" noProof="0">
                <a:ln>
                  <a:noFill/>
                </a:ln>
                <a:solidFill>
                  <a:srgbClr val="4EC9B0"/>
                </a:solidFill>
                <a:effectLst/>
                <a:uLnTx/>
                <a:uFillTx/>
                <a:latin typeface="Consolas" panose="020B0609020204030204" pitchFamily="49" charset="0"/>
                <a:ea typeface="+mn-ea"/>
                <a:cs typeface="+mn-cs"/>
              </a:rPr>
              <a:t>List</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&lt;</a:t>
            </a:r>
            <a:r>
              <a:rPr kumimoji="0" lang="en-US" sz="2000" b="0" i="0" u="none" strike="noStrike" kern="1200" cap="none" spc="0" normalizeH="0" baseline="0" noProof="0">
                <a:ln>
                  <a:noFill/>
                </a:ln>
                <a:solidFill>
                  <a:srgbClr val="4EC9B0"/>
                </a:solidFill>
                <a:effectLst/>
                <a:uLnTx/>
                <a:uFillTx/>
                <a:latin typeface="Consolas" panose="020B0609020204030204" pitchFamily="49" charset="0"/>
                <a:ea typeface="+mn-ea"/>
                <a:cs typeface="+mn-cs"/>
              </a:rPr>
              <a:t>Message</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&gt;&gt; </a:t>
            </a:r>
            <a:r>
              <a:rPr kumimoji="0" lang="en-US" sz="20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_</a:t>
            </a:r>
            <a:r>
              <a:rPr kumimoji="0" lang="en-US" sz="20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msgs</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b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public</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err="1">
                <a:ln>
                  <a:noFill/>
                </a:ln>
                <a:solidFill>
                  <a:srgbClr val="DCDCAA"/>
                </a:solidFill>
                <a:effectLst/>
                <a:uLnTx/>
                <a:uFillTx/>
                <a:latin typeface="Consolas" panose="020B0609020204030204" pitchFamily="49" charset="0"/>
                <a:ea typeface="+mn-ea"/>
                <a:cs typeface="+mn-cs"/>
              </a:rPr>
              <a:t>UserGrain</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2000" b="0" i="0" u="none" strike="noStrike" kern="1200" cap="none" spc="0" normalizeH="0" baseline="0" noProof="0" err="1">
                <a:ln>
                  <a:noFill/>
                </a:ln>
                <a:solidFill>
                  <a:srgbClr val="4EC9B0"/>
                </a:solidFill>
                <a:effectLst/>
                <a:uLnTx/>
                <a:uFillTx/>
                <a:latin typeface="Consolas" panose="020B0609020204030204" pitchFamily="49" charset="0"/>
                <a:ea typeface="+mn-ea"/>
                <a:cs typeface="+mn-cs"/>
              </a:rPr>
              <a:t>PersistentState</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20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20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msgs</a:t>
            </a:r>
            <a:r>
              <a:rPr kumimoji="0" lang="en-US" sz="20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err="1">
                <a:ln>
                  <a:noFill/>
                </a:ln>
                <a:solidFill>
                  <a:srgbClr val="4EC9B0"/>
                </a:solidFill>
                <a:effectLst/>
                <a:uLnTx/>
                <a:uFillTx/>
                <a:latin typeface="Consolas" panose="020B0609020204030204" pitchFamily="49" charset="0"/>
                <a:ea typeface="+mn-ea"/>
                <a:cs typeface="+mn-cs"/>
              </a:rPr>
              <a:t>IPersistentState</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&lt;</a:t>
            </a:r>
            <a:r>
              <a:rPr kumimoji="0" lang="en-US" sz="2000" b="0" i="0" u="none" strike="noStrike" kern="1200" cap="none" spc="0" normalizeH="0" baseline="0" noProof="0">
                <a:ln>
                  <a:noFill/>
                </a:ln>
                <a:solidFill>
                  <a:srgbClr val="4EC9B0"/>
                </a:solidFill>
                <a:effectLst/>
                <a:uLnTx/>
                <a:uFillTx/>
                <a:latin typeface="Consolas" panose="020B0609020204030204" pitchFamily="49" charset="0"/>
                <a:ea typeface="+mn-ea"/>
                <a:cs typeface="+mn-cs"/>
              </a:rPr>
              <a:t>List</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&lt;</a:t>
            </a:r>
            <a:r>
              <a:rPr kumimoji="0" lang="en-US" sz="2000" b="0" i="0" u="none" strike="noStrike" kern="1200" cap="none" spc="0" normalizeH="0" baseline="0" noProof="0">
                <a:ln>
                  <a:noFill/>
                </a:ln>
                <a:solidFill>
                  <a:srgbClr val="4EC9B0"/>
                </a:solidFill>
                <a:effectLst/>
                <a:uLnTx/>
                <a:uFillTx/>
                <a:latin typeface="Consolas" panose="020B0609020204030204" pitchFamily="49" charset="0"/>
                <a:ea typeface="+mn-ea"/>
                <a:cs typeface="+mn-cs"/>
              </a:rPr>
              <a:t>Message</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&gt;&gt; </a:t>
            </a:r>
            <a:r>
              <a:rPr kumimoji="0" lang="en-US" sz="20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state</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=&gt; </a:t>
            </a:r>
            <a:r>
              <a:rPr kumimoji="0" lang="en-US" sz="20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_</a:t>
            </a:r>
            <a:r>
              <a:rPr kumimoji="0" lang="en-US" sz="20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msgs</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20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state</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b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public </a:t>
            </a:r>
            <a:r>
              <a:rPr kumimoji="0" lang="en-US" sz="2000" b="0" i="0" u="none" strike="noStrike" kern="1200" cap="none" spc="0" normalizeH="0" baseline="0" noProof="0">
                <a:ln>
                  <a:noFill/>
                </a:ln>
                <a:solidFill>
                  <a:srgbClr val="4EC9B0"/>
                </a:solidFill>
                <a:effectLst/>
                <a:uLnTx/>
                <a:uFillTx/>
                <a:latin typeface="Consolas" panose="020B0609020204030204" pitchFamily="49" charset="0"/>
                <a:ea typeface="+mn-ea"/>
                <a:cs typeface="+mn-cs"/>
              </a:rPr>
              <a:t>Task</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&lt;</a:t>
            </a:r>
            <a:r>
              <a:rPr kumimoji="0" lang="en-US" sz="2000" b="0" i="0" u="none" strike="noStrike" kern="1200" cap="none" spc="0" normalizeH="0" baseline="0" noProof="0">
                <a:ln>
                  <a:noFill/>
                </a:ln>
                <a:solidFill>
                  <a:srgbClr val="4EC9B0"/>
                </a:solidFill>
                <a:effectLst/>
                <a:uLnTx/>
                <a:uFillTx/>
                <a:latin typeface="Consolas" panose="020B0609020204030204" pitchFamily="49" charset="0"/>
                <a:ea typeface="+mn-ea"/>
                <a:cs typeface="+mn-cs"/>
              </a:rPr>
              <a:t>List</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&lt;</a:t>
            </a:r>
            <a:r>
              <a:rPr kumimoji="0" lang="en-US" sz="2000" b="0" i="0" u="none" strike="noStrike" kern="1200" cap="none" spc="0" normalizeH="0" baseline="0" noProof="0">
                <a:ln>
                  <a:noFill/>
                </a:ln>
                <a:solidFill>
                  <a:srgbClr val="4EC9B0"/>
                </a:solidFill>
                <a:effectLst/>
                <a:uLnTx/>
                <a:uFillTx/>
                <a:latin typeface="Consolas" panose="020B0609020204030204" pitchFamily="49" charset="0"/>
                <a:ea typeface="+mn-ea"/>
                <a:cs typeface="+mn-cs"/>
              </a:rPr>
              <a:t>Message</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&gt;&gt; </a:t>
            </a:r>
            <a:r>
              <a:rPr kumimoji="0" lang="en-US" sz="2000" b="0" i="0" u="none" strike="noStrike" kern="1200" cap="none" spc="0" normalizeH="0" baseline="0" noProof="0" err="1">
                <a:ln>
                  <a:noFill/>
                </a:ln>
                <a:solidFill>
                  <a:srgbClr val="DCDCAA"/>
                </a:solidFill>
                <a:effectLst/>
                <a:uLnTx/>
                <a:uFillTx/>
                <a:latin typeface="Consolas" panose="020B0609020204030204" pitchFamily="49" charset="0"/>
                <a:ea typeface="+mn-ea"/>
                <a:cs typeface="+mn-cs"/>
              </a:rPr>
              <a:t>GetMessages</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=&gt; </a:t>
            </a:r>
            <a:r>
              <a:rPr kumimoji="0" lang="en-US" sz="20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Task</a:t>
            </a:r>
            <a:r>
              <a:rPr kumimoji="0" lang="en-US" sz="20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t>
            </a:r>
            <a:r>
              <a:rPr kumimoji="0" lang="en-US" sz="2000" b="0" i="0" u="none" strike="noStrike" kern="1200" cap="none" spc="0" normalizeH="0" baseline="0" noProof="0" err="1">
                <a:ln>
                  <a:noFill/>
                </a:ln>
                <a:solidFill>
                  <a:srgbClr val="DCDCAA"/>
                </a:solidFill>
                <a:effectLst/>
                <a:uLnTx/>
                <a:uFillTx/>
                <a:latin typeface="Consolas" panose="020B0609020204030204" pitchFamily="49" charset="0"/>
                <a:ea typeface="+mn-ea"/>
                <a:cs typeface="+mn-cs"/>
              </a:rPr>
              <a:t>FromResult</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20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_</a:t>
            </a:r>
            <a:r>
              <a:rPr kumimoji="0" lang="en-US" sz="20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msgs</a:t>
            </a:r>
            <a:r>
              <a:rPr kumimoji="0" lang="en-US" sz="20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t>
            </a:r>
            <a:r>
              <a:rPr kumimoji="0" lang="en-US" sz="20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Value</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b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public async </a:t>
            </a:r>
            <a:r>
              <a:rPr kumimoji="0" lang="en-US" sz="2000" b="0" i="0" u="none" strike="noStrike" kern="1200" cap="none" spc="0" normalizeH="0" baseline="0" noProof="0">
                <a:ln>
                  <a:noFill/>
                </a:ln>
                <a:solidFill>
                  <a:srgbClr val="4EC9B0"/>
                </a:solidFill>
                <a:effectLst/>
                <a:uLnTx/>
                <a:uFillTx/>
                <a:latin typeface="Consolas" panose="020B0609020204030204" pitchFamily="49" charset="0"/>
                <a:ea typeface="+mn-ea"/>
                <a:cs typeface="+mn-cs"/>
              </a:rPr>
              <a:t>Task</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err="1">
                <a:ln>
                  <a:noFill/>
                </a:ln>
                <a:solidFill>
                  <a:srgbClr val="DCDCAA"/>
                </a:solidFill>
                <a:effectLst/>
                <a:uLnTx/>
                <a:uFillTx/>
                <a:latin typeface="Consolas" panose="020B0609020204030204" pitchFamily="49" charset="0"/>
                <a:ea typeface="+mn-ea"/>
                <a:cs typeface="+mn-cs"/>
              </a:rPr>
              <a:t>SendMessage</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2000" b="0" i="0" u="none" strike="noStrike" kern="1200" cap="none" spc="0" normalizeH="0" baseline="0" noProof="0" err="1">
                <a:ln>
                  <a:noFill/>
                </a:ln>
                <a:solidFill>
                  <a:srgbClr val="4EC9B0"/>
                </a:solidFill>
                <a:effectLst/>
                <a:uLnTx/>
                <a:uFillTx/>
                <a:latin typeface="Consolas" panose="020B0609020204030204" pitchFamily="49" charset="0"/>
                <a:ea typeface="+mn-ea"/>
                <a:cs typeface="+mn-cs"/>
              </a:rPr>
              <a:t>IUserGrain</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sender</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string</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body</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    _</a:t>
            </a:r>
            <a:r>
              <a:rPr kumimoji="0" lang="en-US" sz="20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msgs</a:t>
            </a:r>
            <a:r>
              <a:rPr kumimoji="0" lang="en-US" sz="20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t>
            </a:r>
            <a:r>
              <a:rPr kumimoji="0" lang="en-US" sz="20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Value</a:t>
            </a:r>
            <a:r>
              <a:rPr kumimoji="0" lang="en-US" sz="20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t>
            </a:r>
            <a:r>
              <a:rPr kumimoji="0" lang="en-US" sz="2000" b="0" i="0" u="none" strike="noStrike" kern="1200" cap="none" spc="0" normalizeH="0" baseline="0" noProof="0" err="1">
                <a:ln>
                  <a:noFill/>
                </a:ln>
                <a:solidFill>
                  <a:srgbClr val="DCDCAA"/>
                </a:solidFill>
                <a:effectLst/>
                <a:uLnTx/>
                <a:uFillTx/>
                <a:latin typeface="Consolas" panose="020B0609020204030204" pitchFamily="49" charset="0"/>
                <a:ea typeface="+mn-ea"/>
                <a:cs typeface="+mn-cs"/>
              </a:rPr>
              <a:t>Add</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20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new</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a:ln>
                  <a:noFill/>
                </a:ln>
                <a:solidFill>
                  <a:srgbClr val="4EC9B0"/>
                </a:solidFill>
                <a:effectLst/>
                <a:uLnTx/>
                <a:uFillTx/>
                <a:latin typeface="Consolas" panose="020B0609020204030204" pitchFamily="49" charset="0"/>
                <a:ea typeface="+mn-ea"/>
                <a:cs typeface="+mn-cs"/>
              </a:rPr>
              <a:t>Message</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20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Sender</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20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sender</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Body</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20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body </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    </a:t>
            </a:r>
            <a:r>
              <a:rPr kumimoji="0" lang="en-US" sz="20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await</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_</a:t>
            </a:r>
            <a:r>
              <a:rPr kumimoji="0" lang="en-US" sz="20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msgs</a:t>
            </a:r>
            <a:r>
              <a:rPr kumimoji="0" lang="en-US" sz="20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t>
            </a:r>
            <a:r>
              <a:rPr kumimoji="0" lang="en-US" sz="2000" b="0" i="0" u="none" strike="noStrike" kern="1200" cap="none" spc="0" normalizeH="0" baseline="0" noProof="0" err="1">
                <a:ln>
                  <a:noFill/>
                </a:ln>
                <a:solidFill>
                  <a:srgbClr val="DCDCAA"/>
                </a:solidFill>
                <a:effectLst/>
                <a:uLnTx/>
                <a:uFillTx/>
                <a:latin typeface="Consolas" panose="020B0609020204030204" pitchFamily="49" charset="0"/>
                <a:ea typeface="+mn-ea"/>
                <a:cs typeface="+mn-cs"/>
              </a:rPr>
              <a:t>WriteStateAsync</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p:txBody>
      </p:sp>
      <p:sp>
        <p:nvSpPr>
          <p:cNvPr id="3" name="Rounded Rectangular Callout 14">
            <a:extLst>
              <a:ext uri="{FF2B5EF4-FFF2-40B4-BE49-F238E27FC236}">
                <a16:creationId xmlns:a16="http://schemas.microsoft.com/office/drawing/2014/main" id="{3BE2369C-42F9-40FA-A15C-4610A7F11F01}"/>
              </a:ext>
            </a:extLst>
          </p:cNvPr>
          <p:cNvSpPr/>
          <p:nvPr/>
        </p:nvSpPr>
        <p:spPr>
          <a:xfrm>
            <a:off x="1416110" y="5418940"/>
            <a:ext cx="2444465" cy="636768"/>
          </a:xfrm>
          <a:prstGeom prst="wedgeRoundRectCallout">
            <a:avLst>
              <a:gd name="adj1" fmla="val -37122"/>
              <a:gd name="adj2" fmla="val -75683"/>
              <a:gd name="adj3" fmla="val 16667"/>
            </a:avLst>
          </a:prstGeom>
          <a:noFill/>
          <a:ln w="158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sz="1400">
                <a:solidFill>
                  <a:schemeClr val="bg1"/>
                </a:solidFill>
              </a:rPr>
              <a:t>Methods are always</a:t>
            </a:r>
            <a:br>
              <a:rPr lang="en-US" sz="1400">
                <a:solidFill>
                  <a:schemeClr val="bg1"/>
                </a:solidFill>
              </a:rPr>
            </a:br>
            <a:r>
              <a:rPr lang="en-US" sz="1400">
                <a:solidFill>
                  <a:schemeClr val="bg1"/>
                </a:solidFill>
              </a:rPr>
              <a:t>single-threaded</a:t>
            </a:r>
          </a:p>
        </p:txBody>
      </p:sp>
      <p:sp>
        <p:nvSpPr>
          <p:cNvPr id="4" name="Rounded Rectangular Callout 14">
            <a:extLst>
              <a:ext uri="{FF2B5EF4-FFF2-40B4-BE49-F238E27FC236}">
                <a16:creationId xmlns:a16="http://schemas.microsoft.com/office/drawing/2014/main" id="{E0BF08F4-2287-4C06-A225-8E157472BF38}"/>
              </a:ext>
            </a:extLst>
          </p:cNvPr>
          <p:cNvSpPr/>
          <p:nvPr/>
        </p:nvSpPr>
        <p:spPr>
          <a:xfrm>
            <a:off x="9489378" y="3779184"/>
            <a:ext cx="2444465" cy="636768"/>
          </a:xfrm>
          <a:prstGeom prst="wedgeRoundRectCallout">
            <a:avLst>
              <a:gd name="adj1" fmla="val -31805"/>
              <a:gd name="adj2" fmla="val -73345"/>
              <a:gd name="adj3" fmla="val 16667"/>
            </a:avLst>
          </a:prstGeom>
          <a:noFill/>
          <a:ln w="158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sz="1400">
                <a:solidFill>
                  <a:schemeClr val="bg1"/>
                </a:solidFill>
              </a:rPr>
              <a:t>We never loaded the state…</a:t>
            </a:r>
          </a:p>
        </p:txBody>
      </p:sp>
    </p:spTree>
    <p:extLst>
      <p:ext uri="{BB962C8B-B14F-4D97-AF65-F5344CB8AC3E}">
        <p14:creationId xmlns:p14="http://schemas.microsoft.com/office/powerpoint/2010/main" val="3058211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012841-7DDA-47F1-BFC9-41208FF94E00}"/>
              </a:ext>
            </a:extLst>
          </p:cNvPr>
          <p:cNvSpPr txBox="1"/>
          <p:nvPr/>
        </p:nvSpPr>
        <p:spPr>
          <a:xfrm>
            <a:off x="1499152" y="2305615"/>
            <a:ext cx="9193695" cy="2246769"/>
          </a:xfrm>
          <a:prstGeom prst="rect">
            <a:avLst/>
          </a:prstGeom>
          <a:solidFill>
            <a:srgbClr val="1E1E1E"/>
          </a:solidFill>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Get grain references. Synchronous &amp; cheap</a:t>
            </a:r>
            <a:endPar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srgbClr val="4EC9B0"/>
                </a:solidFill>
                <a:effectLst/>
                <a:uLnTx/>
                <a:uFillTx/>
                <a:latin typeface="Consolas" panose="020B0609020204030204" pitchFamily="49" charset="0"/>
                <a:ea typeface="+mn-ea"/>
                <a:cs typeface="+mn-cs"/>
              </a:rPr>
              <a:t>IUserGrain</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me</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20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client</a:t>
            </a:r>
            <a:r>
              <a:rPr kumimoji="0" lang="en-US" sz="20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t>
            </a:r>
            <a:r>
              <a:rPr kumimoji="0" lang="en-US" sz="2000" b="0" i="0" u="none" strike="noStrike" kern="1200" cap="none" spc="0" normalizeH="0" baseline="0" noProof="0" err="1">
                <a:ln>
                  <a:noFill/>
                </a:ln>
                <a:solidFill>
                  <a:srgbClr val="DCDCAA"/>
                </a:solidFill>
                <a:effectLst/>
                <a:uLnTx/>
                <a:uFillTx/>
                <a:latin typeface="Consolas" panose="020B0609020204030204" pitchFamily="49" charset="0"/>
                <a:ea typeface="+mn-ea"/>
                <a:cs typeface="+mn-cs"/>
              </a:rPr>
              <a:t>GetGrain</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&lt;</a:t>
            </a:r>
            <a:r>
              <a:rPr kumimoji="0" lang="en-US" sz="2000" b="0" i="0" u="none" strike="noStrike" kern="1200" cap="none" spc="0" normalizeH="0" baseline="0" noProof="0" err="1">
                <a:ln>
                  <a:noFill/>
                </a:ln>
                <a:solidFill>
                  <a:srgbClr val="4EC9B0"/>
                </a:solidFill>
                <a:effectLst/>
                <a:uLnTx/>
                <a:uFillTx/>
                <a:latin typeface="Consolas" panose="020B0609020204030204" pitchFamily="49" charset="0"/>
                <a:ea typeface="+mn-ea"/>
                <a:cs typeface="+mn-cs"/>
              </a:rPr>
              <a:t>IUserGrain</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&gt;(</a:t>
            </a:r>
            <a:r>
              <a:rPr kumimoji="0" lang="en-US" sz="20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"reuben"</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srgbClr val="4EC9B0"/>
                </a:solidFill>
                <a:effectLst/>
                <a:uLnTx/>
                <a:uFillTx/>
                <a:latin typeface="Consolas" panose="020B0609020204030204" pitchFamily="49" charset="0"/>
                <a:ea typeface="+mn-ea"/>
                <a:cs typeface="+mn-cs"/>
              </a:rPr>
              <a:t>IUserGrain</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friend</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20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client</a:t>
            </a:r>
            <a:r>
              <a:rPr kumimoji="0" lang="en-US" sz="20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t>
            </a:r>
            <a:r>
              <a:rPr kumimoji="0" lang="en-US" sz="2000" b="0" i="0" u="none" strike="noStrike" kern="1200" cap="none" spc="0" normalizeH="0" baseline="0" noProof="0" err="1">
                <a:ln>
                  <a:noFill/>
                </a:ln>
                <a:solidFill>
                  <a:srgbClr val="DCDCAA"/>
                </a:solidFill>
                <a:effectLst/>
                <a:uLnTx/>
                <a:uFillTx/>
                <a:latin typeface="Consolas" panose="020B0609020204030204" pitchFamily="49" charset="0"/>
                <a:ea typeface="+mn-ea"/>
                <a:cs typeface="+mn-cs"/>
              </a:rPr>
              <a:t>GetGrain</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&lt;</a:t>
            </a:r>
            <a:r>
              <a:rPr kumimoji="0" lang="en-US" sz="2000" b="0" i="0" u="none" strike="noStrike" kern="1200" cap="none" spc="0" normalizeH="0" baseline="0" noProof="0" err="1">
                <a:ln>
                  <a:noFill/>
                </a:ln>
                <a:solidFill>
                  <a:srgbClr val="4EC9B0"/>
                </a:solidFill>
                <a:effectLst/>
                <a:uLnTx/>
                <a:uFillTx/>
                <a:latin typeface="Consolas" panose="020B0609020204030204" pitchFamily="49" charset="0"/>
                <a:ea typeface="+mn-ea"/>
                <a:cs typeface="+mn-cs"/>
              </a:rPr>
              <a:t>IUserGrain</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&gt;(</a:t>
            </a:r>
            <a:r>
              <a:rPr kumimoji="0" lang="en-US" sz="20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20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JotB</a:t>
            </a:r>
            <a:r>
              <a:rPr kumimoji="0" lang="en-US" sz="20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Call them</a:t>
            </a:r>
            <a:endPar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await</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friend</a:t>
            </a:r>
            <a:r>
              <a:rPr kumimoji="0" lang="en-US" sz="20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t>
            </a:r>
            <a:r>
              <a:rPr kumimoji="0" lang="en-US" sz="2000" b="0" i="0" u="none" strike="noStrike" kern="1200" cap="none" spc="0" normalizeH="0" baseline="0" noProof="0" err="1">
                <a:ln>
                  <a:noFill/>
                </a:ln>
                <a:solidFill>
                  <a:srgbClr val="DCDCAA"/>
                </a:solidFill>
                <a:effectLst/>
                <a:uLnTx/>
                <a:uFillTx/>
                <a:latin typeface="Consolas" panose="020B0609020204030204" pitchFamily="49" charset="0"/>
                <a:ea typeface="+mn-ea"/>
                <a:cs typeface="+mn-cs"/>
              </a:rPr>
              <a:t>SendMessage</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20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me</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"hey :)"</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var</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messages</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20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await</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me</a:t>
            </a:r>
            <a:r>
              <a:rPr kumimoji="0" lang="en-US" sz="20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t>
            </a:r>
            <a:r>
              <a:rPr kumimoji="0" lang="en-US" sz="2000" b="0" i="0" u="none" strike="noStrike" kern="1200" cap="none" spc="0" normalizeH="0" baseline="0" noProof="0" err="1">
                <a:ln>
                  <a:noFill/>
                </a:ln>
                <a:solidFill>
                  <a:srgbClr val="DCDCAA"/>
                </a:solidFill>
                <a:effectLst/>
                <a:uLnTx/>
                <a:uFillTx/>
                <a:latin typeface="Consolas" panose="020B0609020204030204" pitchFamily="49" charset="0"/>
                <a:ea typeface="+mn-ea"/>
                <a:cs typeface="+mn-cs"/>
              </a:rPr>
              <a:t>GetMessages</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21751644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AA296-873C-4F90-90F9-2143A210D87C}"/>
              </a:ext>
            </a:extLst>
          </p:cNvPr>
          <p:cNvSpPr>
            <a:spLocks noGrp="1"/>
          </p:cNvSpPr>
          <p:nvPr>
            <p:ph type="title"/>
          </p:nvPr>
        </p:nvSpPr>
        <p:spPr/>
        <p:txBody>
          <a:bodyPr/>
          <a:lstStyle/>
          <a:p>
            <a:r>
              <a:rPr lang="en-US"/>
              <a:t>Managed lifecycle</a:t>
            </a:r>
          </a:p>
        </p:txBody>
      </p:sp>
      <p:pic>
        <p:nvPicPr>
          <p:cNvPr id="7" name="Picture 6">
            <a:extLst>
              <a:ext uri="{FF2B5EF4-FFF2-40B4-BE49-F238E27FC236}">
                <a16:creationId xmlns:a16="http://schemas.microsoft.com/office/drawing/2014/main" id="{3447191B-5EA1-4791-A06E-CE1348E4D07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12082" y="1607323"/>
            <a:ext cx="5167835" cy="5167835"/>
          </a:xfrm>
          <a:prstGeom prst="rect">
            <a:avLst/>
          </a:prstGeom>
        </p:spPr>
      </p:pic>
    </p:spTree>
    <p:extLst>
      <p:ext uri="{BB962C8B-B14F-4D97-AF65-F5344CB8AC3E}">
        <p14:creationId xmlns:p14="http://schemas.microsoft.com/office/powerpoint/2010/main" val="1543523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FA8A958-6B28-47E4-A21D-06449816B197}"/>
              </a:ext>
            </a:extLst>
          </p:cNvPr>
          <p:cNvPicPr>
            <a:picLocks noChangeAspect="1"/>
          </p:cNvPicPr>
          <p:nvPr/>
        </p:nvPicPr>
        <p:blipFill>
          <a:blip r:embed="rId2"/>
          <a:stretch>
            <a:fillRect/>
          </a:stretch>
        </p:blipFill>
        <p:spPr>
          <a:xfrm>
            <a:off x="8133597" y="1549187"/>
            <a:ext cx="996632" cy="788850"/>
          </a:xfrm>
          <a:prstGeom prst="rect">
            <a:avLst/>
          </a:prstGeom>
        </p:spPr>
      </p:pic>
      <p:grpSp>
        <p:nvGrpSpPr>
          <p:cNvPr id="31" name="Group 30">
            <a:extLst>
              <a:ext uri="{FF2B5EF4-FFF2-40B4-BE49-F238E27FC236}">
                <a16:creationId xmlns:a16="http://schemas.microsoft.com/office/drawing/2014/main" id="{13DD3AD1-6457-4350-9252-DAB1E405DE43}"/>
              </a:ext>
            </a:extLst>
          </p:cNvPr>
          <p:cNvGrpSpPr/>
          <p:nvPr/>
        </p:nvGrpSpPr>
        <p:grpSpPr>
          <a:xfrm>
            <a:off x="10437695" y="3989516"/>
            <a:ext cx="740825" cy="588248"/>
            <a:chOff x="9855805" y="3460021"/>
            <a:chExt cx="740825" cy="588248"/>
          </a:xfrm>
        </p:grpSpPr>
        <p:sp>
          <p:nvSpPr>
            <p:cNvPr id="19" name="Notched Right Arrow 21">
              <a:extLst>
                <a:ext uri="{FF2B5EF4-FFF2-40B4-BE49-F238E27FC236}">
                  <a16:creationId xmlns:a16="http://schemas.microsoft.com/office/drawing/2014/main" id="{D9226ACD-B7B1-4723-B256-C71A26BFC816}"/>
                </a:ext>
              </a:extLst>
            </p:cNvPr>
            <p:cNvSpPr/>
            <p:nvPr/>
          </p:nvSpPr>
          <p:spPr>
            <a:xfrm rot="5400000">
              <a:off x="10219139" y="3631849"/>
              <a:ext cx="541208" cy="213775"/>
            </a:xfrm>
            <a:prstGeom prst="notchedRightArrow">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333333"/>
                    </a:gs>
                    <a:gs pos="100000">
                      <a:srgbClr val="333333"/>
                    </a:gs>
                  </a:gsLst>
                  <a:lin ang="16200000" scaled="0"/>
                </a:gradFill>
                <a:effectLst/>
                <a:uLnTx/>
                <a:uFillTx/>
                <a:latin typeface="Calibri" panose="020F0502020204030204"/>
                <a:ea typeface="+mn-ea"/>
                <a:cs typeface="+mn-cs"/>
              </a:endParaRPr>
            </a:p>
          </p:txBody>
        </p:sp>
        <p:sp>
          <p:nvSpPr>
            <p:cNvPr id="21" name="Notched Right Arrow 23">
              <a:extLst>
                <a:ext uri="{FF2B5EF4-FFF2-40B4-BE49-F238E27FC236}">
                  <a16:creationId xmlns:a16="http://schemas.microsoft.com/office/drawing/2014/main" id="{5A439042-0453-4CE0-910F-9AC744E6E97F}"/>
                </a:ext>
              </a:extLst>
            </p:cNvPr>
            <p:cNvSpPr/>
            <p:nvPr/>
          </p:nvSpPr>
          <p:spPr>
            <a:xfrm rot="16200000">
              <a:off x="9720530" y="3623737"/>
              <a:ext cx="541206" cy="213773"/>
            </a:xfrm>
            <a:prstGeom prst="notchedRightArrow">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333333"/>
                    </a:gs>
                    <a:gs pos="100000">
                      <a:srgbClr val="333333"/>
                    </a:gs>
                  </a:gsLst>
                  <a:lin ang="16200000" scaled="0"/>
                </a:gradFill>
                <a:effectLst/>
                <a:uLnTx/>
                <a:uFillTx/>
                <a:latin typeface="Calibri" panose="020F0502020204030204"/>
                <a:ea typeface="+mn-ea"/>
                <a:cs typeface="+mn-cs"/>
              </a:endParaRPr>
            </a:p>
          </p:txBody>
        </p:sp>
        <p:pic>
          <p:nvPicPr>
            <p:cNvPr id="24" name="Picture 23" descr="Lightning by Eggib - A sign to warn for electricity">
              <a:extLst>
                <a:ext uri="{FF2B5EF4-FFF2-40B4-BE49-F238E27FC236}">
                  <a16:creationId xmlns:a16="http://schemas.microsoft.com/office/drawing/2014/main" id="{B850A175-943B-4AA6-9DAB-8C15D0452C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5805" y="3585554"/>
              <a:ext cx="327297" cy="462715"/>
            </a:xfrm>
            <a:prstGeom prst="rect">
              <a:avLst/>
            </a:prstGeom>
            <a:ln>
              <a:noFill/>
            </a:ln>
          </p:spPr>
        </p:pic>
      </p:grpSp>
      <p:grpSp>
        <p:nvGrpSpPr>
          <p:cNvPr id="37" name="Group 36">
            <a:extLst>
              <a:ext uri="{FF2B5EF4-FFF2-40B4-BE49-F238E27FC236}">
                <a16:creationId xmlns:a16="http://schemas.microsoft.com/office/drawing/2014/main" id="{7A0F7462-568A-480C-86CB-5F80DA4F9898}"/>
              </a:ext>
            </a:extLst>
          </p:cNvPr>
          <p:cNvGrpSpPr/>
          <p:nvPr/>
        </p:nvGrpSpPr>
        <p:grpSpPr>
          <a:xfrm>
            <a:off x="10466136" y="2452614"/>
            <a:ext cx="682295" cy="549316"/>
            <a:chOff x="9884246" y="2239968"/>
            <a:chExt cx="682295" cy="549316"/>
          </a:xfrm>
        </p:grpSpPr>
        <p:sp>
          <p:nvSpPr>
            <p:cNvPr id="18" name="Notched Right Arrow 20">
              <a:extLst>
                <a:ext uri="{FF2B5EF4-FFF2-40B4-BE49-F238E27FC236}">
                  <a16:creationId xmlns:a16="http://schemas.microsoft.com/office/drawing/2014/main" id="{F467432F-5E51-4875-8CDF-51AFF0F54B09}"/>
                </a:ext>
              </a:extLst>
            </p:cNvPr>
            <p:cNvSpPr/>
            <p:nvPr/>
          </p:nvSpPr>
          <p:spPr>
            <a:xfrm rot="5400000">
              <a:off x="10189050" y="2403684"/>
              <a:ext cx="541208" cy="213775"/>
            </a:xfrm>
            <a:prstGeom prst="notchedRightArrow">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333333"/>
                    </a:gs>
                    <a:gs pos="100000">
                      <a:srgbClr val="333333"/>
                    </a:gs>
                  </a:gsLst>
                  <a:lin ang="16200000" scaled="0"/>
                </a:gradFill>
                <a:effectLst/>
                <a:uLnTx/>
                <a:uFillTx/>
                <a:latin typeface="Calibri" panose="020F0502020204030204"/>
                <a:ea typeface="+mn-ea"/>
                <a:cs typeface="+mn-cs"/>
              </a:endParaRPr>
            </a:p>
          </p:txBody>
        </p:sp>
        <p:sp>
          <p:nvSpPr>
            <p:cNvPr id="22" name="Notched Right Arrow 24">
              <a:extLst>
                <a:ext uri="{FF2B5EF4-FFF2-40B4-BE49-F238E27FC236}">
                  <a16:creationId xmlns:a16="http://schemas.microsoft.com/office/drawing/2014/main" id="{F744888C-C239-455F-BAB2-299EB8F7D563}"/>
                </a:ext>
              </a:extLst>
            </p:cNvPr>
            <p:cNvSpPr/>
            <p:nvPr/>
          </p:nvSpPr>
          <p:spPr>
            <a:xfrm rot="16200000">
              <a:off x="9720530" y="2411794"/>
              <a:ext cx="541206" cy="213773"/>
            </a:xfrm>
            <a:prstGeom prst="notchedRightArrow">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333333"/>
                    </a:gs>
                    <a:gs pos="100000">
                      <a:srgbClr val="333333"/>
                    </a:gs>
                  </a:gsLst>
                  <a:lin ang="16200000" scaled="0"/>
                </a:gradFill>
                <a:effectLst/>
                <a:uLnTx/>
                <a:uFillTx/>
                <a:latin typeface="Calibri" panose="020F0502020204030204"/>
                <a:ea typeface="+mn-ea"/>
                <a:cs typeface="+mn-cs"/>
              </a:endParaRPr>
            </a:p>
          </p:txBody>
        </p:sp>
      </p:grpSp>
      <p:grpSp>
        <p:nvGrpSpPr>
          <p:cNvPr id="38" name="Group 37">
            <a:extLst>
              <a:ext uri="{FF2B5EF4-FFF2-40B4-BE49-F238E27FC236}">
                <a16:creationId xmlns:a16="http://schemas.microsoft.com/office/drawing/2014/main" id="{66C60B29-A81C-4E76-AA8A-89BD92174593}"/>
              </a:ext>
            </a:extLst>
          </p:cNvPr>
          <p:cNvGrpSpPr/>
          <p:nvPr/>
        </p:nvGrpSpPr>
        <p:grpSpPr>
          <a:xfrm>
            <a:off x="9319273" y="1634155"/>
            <a:ext cx="758359" cy="576578"/>
            <a:chOff x="8969369" y="1562549"/>
            <a:chExt cx="758359" cy="576578"/>
          </a:xfrm>
        </p:grpSpPr>
        <p:sp>
          <p:nvSpPr>
            <p:cNvPr id="17" name="Notched Right Arrow 19">
              <a:extLst>
                <a:ext uri="{FF2B5EF4-FFF2-40B4-BE49-F238E27FC236}">
                  <a16:creationId xmlns:a16="http://schemas.microsoft.com/office/drawing/2014/main" id="{B00F7D0A-4AC4-4BC6-937F-1B83537060C1}"/>
                </a:ext>
              </a:extLst>
            </p:cNvPr>
            <p:cNvSpPr/>
            <p:nvPr/>
          </p:nvSpPr>
          <p:spPr>
            <a:xfrm>
              <a:off x="8969371" y="1562549"/>
              <a:ext cx="758357" cy="221989"/>
            </a:xfrm>
            <a:prstGeom prst="notchedRightArrow">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333333"/>
                    </a:gs>
                    <a:gs pos="100000">
                      <a:srgbClr val="333333"/>
                    </a:gs>
                  </a:gsLst>
                  <a:lin ang="16200000" scaled="0"/>
                </a:gradFill>
                <a:effectLst/>
                <a:uLnTx/>
                <a:uFillTx/>
                <a:latin typeface="Calibri" panose="020F0502020204030204"/>
                <a:ea typeface="+mn-ea"/>
                <a:cs typeface="+mn-cs"/>
              </a:endParaRPr>
            </a:p>
          </p:txBody>
        </p:sp>
        <p:sp>
          <p:nvSpPr>
            <p:cNvPr id="23" name="Notched Right Arrow 25">
              <a:extLst>
                <a:ext uri="{FF2B5EF4-FFF2-40B4-BE49-F238E27FC236}">
                  <a16:creationId xmlns:a16="http://schemas.microsoft.com/office/drawing/2014/main" id="{04A97F41-8C6E-4F86-8A03-03B7A4466FD7}"/>
                </a:ext>
              </a:extLst>
            </p:cNvPr>
            <p:cNvSpPr/>
            <p:nvPr/>
          </p:nvSpPr>
          <p:spPr>
            <a:xfrm rot="10800000">
              <a:off x="8969369" y="1917138"/>
              <a:ext cx="758357" cy="221989"/>
            </a:xfrm>
            <a:prstGeom prst="notchedRightArrow">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333333"/>
                    </a:gs>
                    <a:gs pos="100000">
                      <a:srgbClr val="333333"/>
                    </a:gs>
                  </a:gsLst>
                  <a:lin ang="16200000" scaled="0"/>
                </a:gradFill>
                <a:effectLst/>
                <a:uLnTx/>
                <a:uFillTx/>
                <a:latin typeface="Calibri" panose="020F0502020204030204"/>
                <a:ea typeface="+mn-ea"/>
                <a:cs typeface="+mn-cs"/>
              </a:endParaRPr>
            </a:p>
          </p:txBody>
        </p:sp>
      </p:grpSp>
      <p:pic>
        <p:nvPicPr>
          <p:cNvPr id="9" name="Picture 8">
            <a:extLst>
              <a:ext uri="{FF2B5EF4-FFF2-40B4-BE49-F238E27FC236}">
                <a16:creationId xmlns:a16="http://schemas.microsoft.com/office/drawing/2014/main" id="{47A35D5E-8525-4721-B69F-2598D7CE1AD1}"/>
              </a:ext>
            </a:extLst>
          </p:cNvPr>
          <p:cNvPicPr>
            <a:picLocks noChangeAspect="1"/>
          </p:cNvPicPr>
          <p:nvPr/>
        </p:nvPicPr>
        <p:blipFill>
          <a:blip r:embed="rId4"/>
          <a:stretch>
            <a:fillRect/>
          </a:stretch>
        </p:blipFill>
        <p:spPr>
          <a:xfrm>
            <a:off x="10266676" y="1564396"/>
            <a:ext cx="996632" cy="788850"/>
          </a:xfrm>
          <a:prstGeom prst="rect">
            <a:avLst/>
          </a:prstGeom>
        </p:spPr>
      </p:pic>
      <p:sp>
        <p:nvSpPr>
          <p:cNvPr id="10" name="Freeform 46">
            <a:extLst>
              <a:ext uri="{FF2B5EF4-FFF2-40B4-BE49-F238E27FC236}">
                <a16:creationId xmlns:a16="http://schemas.microsoft.com/office/drawing/2014/main" id="{1F3E5E0A-C575-4122-8ED6-014DCECC0E48}"/>
              </a:ext>
            </a:extLst>
          </p:cNvPr>
          <p:cNvSpPr>
            <a:spLocks noEditPoints="1"/>
          </p:cNvSpPr>
          <p:nvPr/>
        </p:nvSpPr>
        <p:spPr bwMode="black">
          <a:xfrm>
            <a:off x="10897020" y="1661461"/>
            <a:ext cx="287627" cy="282151"/>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a typeface="+mn-ea"/>
              <a:cs typeface="+mn-cs"/>
            </a:endParaRPr>
          </a:p>
        </p:txBody>
      </p:sp>
      <p:sp>
        <p:nvSpPr>
          <p:cNvPr id="27" name="TextBox 26">
            <a:extLst>
              <a:ext uri="{FF2B5EF4-FFF2-40B4-BE49-F238E27FC236}">
                <a16:creationId xmlns:a16="http://schemas.microsoft.com/office/drawing/2014/main" id="{20E7EB4A-4F81-42B2-BD4D-33ADD38D5D4A}"/>
              </a:ext>
            </a:extLst>
          </p:cNvPr>
          <p:cNvSpPr txBox="1"/>
          <p:nvPr/>
        </p:nvSpPr>
        <p:spPr>
          <a:xfrm>
            <a:off x="11207659" y="1595054"/>
            <a:ext cx="3695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Calibri" panose="020F0502020204030204"/>
                <a:ea typeface="+mn-ea"/>
                <a:cs typeface="+mn-cs"/>
              </a:rPr>
              <a:t>A</a:t>
            </a:r>
          </a:p>
        </p:txBody>
      </p:sp>
      <p:pic>
        <p:nvPicPr>
          <p:cNvPr id="11" name="Picture 10">
            <a:extLst>
              <a:ext uri="{FF2B5EF4-FFF2-40B4-BE49-F238E27FC236}">
                <a16:creationId xmlns:a16="http://schemas.microsoft.com/office/drawing/2014/main" id="{3E57E2D5-4AC3-462E-ADA8-5B8F003A3639}"/>
              </a:ext>
            </a:extLst>
          </p:cNvPr>
          <p:cNvPicPr>
            <a:picLocks noChangeAspect="1"/>
          </p:cNvPicPr>
          <p:nvPr/>
        </p:nvPicPr>
        <p:blipFill>
          <a:blip r:embed="rId4"/>
          <a:stretch>
            <a:fillRect/>
          </a:stretch>
        </p:blipFill>
        <p:spPr>
          <a:xfrm>
            <a:off x="10266676" y="3101298"/>
            <a:ext cx="996632" cy="788850"/>
          </a:xfrm>
          <a:prstGeom prst="rect">
            <a:avLst/>
          </a:prstGeom>
        </p:spPr>
      </p:pic>
      <p:sp>
        <p:nvSpPr>
          <p:cNvPr id="13" name="Freeform 10">
            <a:extLst>
              <a:ext uri="{FF2B5EF4-FFF2-40B4-BE49-F238E27FC236}">
                <a16:creationId xmlns:a16="http://schemas.microsoft.com/office/drawing/2014/main" id="{EE26A478-9F86-476E-A259-EFB0222A00AD}"/>
              </a:ext>
            </a:extLst>
          </p:cNvPr>
          <p:cNvSpPr>
            <a:spLocks noEditPoints="1"/>
          </p:cNvSpPr>
          <p:nvPr/>
        </p:nvSpPr>
        <p:spPr bwMode="black">
          <a:xfrm>
            <a:off x="10897718" y="3198374"/>
            <a:ext cx="280805" cy="291596"/>
          </a:xfrm>
          <a:custGeom>
            <a:avLst/>
            <a:gdLst>
              <a:gd name="T0" fmla="*/ 81 w 149"/>
              <a:gd name="T1" fmla="*/ 87 h 149"/>
              <a:gd name="T2" fmla="*/ 62 w 149"/>
              <a:gd name="T3" fmla="*/ 81 h 149"/>
              <a:gd name="T4" fmla="*/ 68 w 149"/>
              <a:gd name="T5" fmla="*/ 62 h 149"/>
              <a:gd name="T6" fmla="*/ 87 w 149"/>
              <a:gd name="T7" fmla="*/ 68 h 149"/>
              <a:gd name="T8" fmla="*/ 81 w 149"/>
              <a:gd name="T9" fmla="*/ 87 h 149"/>
              <a:gd name="T10" fmla="*/ 105 w 149"/>
              <a:gd name="T11" fmla="*/ 72 h 149"/>
              <a:gd name="T12" fmla="*/ 102 w 149"/>
              <a:gd name="T13" fmla="*/ 62 h 149"/>
              <a:gd name="T14" fmla="*/ 94 w 149"/>
              <a:gd name="T15" fmla="*/ 63 h 149"/>
              <a:gd name="T16" fmla="*/ 91 w 149"/>
              <a:gd name="T17" fmla="*/ 59 h 149"/>
              <a:gd name="T18" fmla="*/ 94 w 149"/>
              <a:gd name="T19" fmla="*/ 51 h 149"/>
              <a:gd name="T20" fmla="*/ 85 w 149"/>
              <a:gd name="T21" fmla="*/ 46 h 149"/>
              <a:gd name="T22" fmla="*/ 80 w 149"/>
              <a:gd name="T23" fmla="*/ 53 h 149"/>
              <a:gd name="T24" fmla="*/ 74 w 149"/>
              <a:gd name="T25" fmla="*/ 52 h 149"/>
              <a:gd name="T26" fmla="*/ 71 w 149"/>
              <a:gd name="T27" fmla="*/ 44 h 149"/>
              <a:gd name="T28" fmla="*/ 61 w 149"/>
              <a:gd name="T29" fmla="*/ 47 h 149"/>
              <a:gd name="T30" fmla="*/ 62 w 149"/>
              <a:gd name="T31" fmla="*/ 55 h 149"/>
              <a:gd name="T32" fmla="*/ 59 w 149"/>
              <a:gd name="T33" fmla="*/ 58 h 149"/>
              <a:gd name="T34" fmla="*/ 51 w 149"/>
              <a:gd name="T35" fmla="*/ 55 h 149"/>
              <a:gd name="T36" fmla="*/ 46 w 149"/>
              <a:gd name="T37" fmla="*/ 64 h 149"/>
              <a:gd name="T38" fmla="*/ 52 w 149"/>
              <a:gd name="T39" fmla="*/ 69 h 149"/>
              <a:gd name="T40" fmla="*/ 51 w 149"/>
              <a:gd name="T41" fmla="*/ 74 h 149"/>
              <a:gd name="T42" fmla="*/ 44 w 149"/>
              <a:gd name="T43" fmla="*/ 77 h 149"/>
              <a:gd name="T44" fmla="*/ 47 w 149"/>
              <a:gd name="T45" fmla="*/ 87 h 149"/>
              <a:gd name="T46" fmla="*/ 55 w 149"/>
              <a:gd name="T47" fmla="*/ 86 h 149"/>
              <a:gd name="T48" fmla="*/ 58 w 149"/>
              <a:gd name="T49" fmla="*/ 91 h 149"/>
              <a:gd name="T50" fmla="*/ 55 w 149"/>
              <a:gd name="T51" fmla="*/ 98 h 149"/>
              <a:gd name="T52" fmla="*/ 64 w 149"/>
              <a:gd name="T53" fmla="*/ 103 h 149"/>
              <a:gd name="T54" fmla="*/ 69 w 149"/>
              <a:gd name="T55" fmla="*/ 97 h 149"/>
              <a:gd name="T56" fmla="*/ 74 w 149"/>
              <a:gd name="T57" fmla="*/ 97 h 149"/>
              <a:gd name="T58" fmla="*/ 77 w 149"/>
              <a:gd name="T59" fmla="*/ 105 h 149"/>
              <a:gd name="T60" fmla="*/ 87 w 149"/>
              <a:gd name="T61" fmla="*/ 102 h 149"/>
              <a:gd name="T62" fmla="*/ 86 w 149"/>
              <a:gd name="T63" fmla="*/ 94 h 149"/>
              <a:gd name="T64" fmla="*/ 90 w 149"/>
              <a:gd name="T65" fmla="*/ 91 h 149"/>
              <a:gd name="T66" fmla="*/ 98 w 149"/>
              <a:gd name="T67" fmla="*/ 94 h 149"/>
              <a:gd name="T68" fmla="*/ 103 w 149"/>
              <a:gd name="T69" fmla="*/ 85 h 149"/>
              <a:gd name="T70" fmla="*/ 96 w 149"/>
              <a:gd name="T71" fmla="*/ 80 h 149"/>
              <a:gd name="T72" fmla="*/ 97 w 149"/>
              <a:gd name="T73" fmla="*/ 75 h 149"/>
              <a:gd name="T74" fmla="*/ 105 w 149"/>
              <a:gd name="T75" fmla="*/ 72 h 149"/>
              <a:gd name="T76" fmla="*/ 79 w 149"/>
              <a:gd name="T77" fmla="*/ 72 h 149"/>
              <a:gd name="T78" fmla="*/ 72 w 149"/>
              <a:gd name="T79" fmla="*/ 70 h 149"/>
              <a:gd name="T80" fmla="*/ 70 w 149"/>
              <a:gd name="T81" fmla="*/ 77 h 149"/>
              <a:gd name="T82" fmla="*/ 77 w 149"/>
              <a:gd name="T83" fmla="*/ 79 h 149"/>
              <a:gd name="T84" fmla="*/ 79 w 149"/>
              <a:gd name="T85" fmla="*/ 72 h 149"/>
              <a:gd name="T86" fmla="*/ 74 w 149"/>
              <a:gd name="T87" fmla="*/ 9 h 149"/>
              <a:gd name="T88" fmla="*/ 9 w 149"/>
              <a:gd name="T89" fmla="*/ 75 h 149"/>
              <a:gd name="T90" fmla="*/ 74 w 149"/>
              <a:gd name="T91" fmla="*/ 140 h 149"/>
              <a:gd name="T92" fmla="*/ 140 w 149"/>
              <a:gd name="T93" fmla="*/ 75 h 149"/>
              <a:gd name="T94" fmla="*/ 74 w 149"/>
              <a:gd name="T95" fmla="*/ 9 h 149"/>
              <a:gd name="T96" fmla="*/ 74 w 149"/>
              <a:gd name="T97" fmla="*/ 0 h 149"/>
              <a:gd name="T98" fmla="*/ 149 w 149"/>
              <a:gd name="T99" fmla="*/ 75 h 149"/>
              <a:gd name="T100" fmla="*/ 74 w 149"/>
              <a:gd name="T101" fmla="*/ 149 h 149"/>
              <a:gd name="T102" fmla="*/ 0 w 149"/>
              <a:gd name="T103" fmla="*/ 75 h 149"/>
              <a:gd name="T104" fmla="*/ 74 w 149"/>
              <a:gd name="T10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49">
                <a:moveTo>
                  <a:pt x="81" y="87"/>
                </a:moveTo>
                <a:cubicBezTo>
                  <a:pt x="74" y="91"/>
                  <a:pt x="65" y="88"/>
                  <a:pt x="62" y="81"/>
                </a:cubicBezTo>
                <a:cubicBezTo>
                  <a:pt x="58" y="74"/>
                  <a:pt x="61" y="66"/>
                  <a:pt x="68" y="62"/>
                </a:cubicBezTo>
                <a:cubicBezTo>
                  <a:pt x="75" y="58"/>
                  <a:pt x="83" y="61"/>
                  <a:pt x="87" y="68"/>
                </a:cubicBezTo>
                <a:cubicBezTo>
                  <a:pt x="91" y="75"/>
                  <a:pt x="88" y="84"/>
                  <a:pt x="81" y="87"/>
                </a:cubicBezTo>
                <a:moveTo>
                  <a:pt x="105" y="72"/>
                </a:moveTo>
                <a:cubicBezTo>
                  <a:pt x="102" y="62"/>
                  <a:pt x="102" y="62"/>
                  <a:pt x="102" y="62"/>
                </a:cubicBezTo>
                <a:cubicBezTo>
                  <a:pt x="94" y="63"/>
                  <a:pt x="94" y="63"/>
                  <a:pt x="94" y="63"/>
                </a:cubicBezTo>
                <a:cubicBezTo>
                  <a:pt x="93" y="62"/>
                  <a:pt x="92" y="60"/>
                  <a:pt x="91" y="59"/>
                </a:cubicBezTo>
                <a:cubicBezTo>
                  <a:pt x="94" y="51"/>
                  <a:pt x="94" y="51"/>
                  <a:pt x="94" y="51"/>
                </a:cubicBezTo>
                <a:cubicBezTo>
                  <a:pt x="85" y="46"/>
                  <a:pt x="85" y="46"/>
                  <a:pt x="85" y="46"/>
                </a:cubicBezTo>
                <a:cubicBezTo>
                  <a:pt x="80" y="53"/>
                  <a:pt x="80" y="53"/>
                  <a:pt x="80" y="53"/>
                </a:cubicBezTo>
                <a:cubicBezTo>
                  <a:pt x="78" y="52"/>
                  <a:pt x="76" y="52"/>
                  <a:pt x="74" y="52"/>
                </a:cubicBezTo>
                <a:cubicBezTo>
                  <a:pt x="71" y="44"/>
                  <a:pt x="71" y="44"/>
                  <a:pt x="71" y="44"/>
                </a:cubicBezTo>
                <a:cubicBezTo>
                  <a:pt x="61" y="47"/>
                  <a:pt x="61" y="47"/>
                  <a:pt x="61" y="47"/>
                </a:cubicBezTo>
                <a:cubicBezTo>
                  <a:pt x="62" y="55"/>
                  <a:pt x="62" y="55"/>
                  <a:pt x="62" y="55"/>
                </a:cubicBezTo>
                <a:cubicBezTo>
                  <a:pt x="61" y="56"/>
                  <a:pt x="60" y="57"/>
                  <a:pt x="59" y="58"/>
                </a:cubicBezTo>
                <a:cubicBezTo>
                  <a:pt x="51" y="55"/>
                  <a:pt x="51" y="55"/>
                  <a:pt x="51" y="55"/>
                </a:cubicBezTo>
                <a:cubicBezTo>
                  <a:pt x="46" y="64"/>
                  <a:pt x="46" y="64"/>
                  <a:pt x="46" y="64"/>
                </a:cubicBezTo>
                <a:cubicBezTo>
                  <a:pt x="52" y="69"/>
                  <a:pt x="52" y="69"/>
                  <a:pt x="52" y="69"/>
                </a:cubicBezTo>
                <a:cubicBezTo>
                  <a:pt x="52" y="71"/>
                  <a:pt x="51" y="72"/>
                  <a:pt x="51" y="74"/>
                </a:cubicBezTo>
                <a:cubicBezTo>
                  <a:pt x="44" y="77"/>
                  <a:pt x="44" y="77"/>
                  <a:pt x="44" y="77"/>
                </a:cubicBezTo>
                <a:cubicBezTo>
                  <a:pt x="47" y="87"/>
                  <a:pt x="47" y="87"/>
                  <a:pt x="47" y="87"/>
                </a:cubicBezTo>
                <a:cubicBezTo>
                  <a:pt x="55" y="86"/>
                  <a:pt x="55" y="86"/>
                  <a:pt x="55" y="86"/>
                </a:cubicBezTo>
                <a:cubicBezTo>
                  <a:pt x="56" y="88"/>
                  <a:pt x="57" y="89"/>
                  <a:pt x="58" y="91"/>
                </a:cubicBezTo>
                <a:cubicBezTo>
                  <a:pt x="55" y="98"/>
                  <a:pt x="55" y="98"/>
                  <a:pt x="55" y="98"/>
                </a:cubicBezTo>
                <a:cubicBezTo>
                  <a:pt x="64" y="103"/>
                  <a:pt x="64" y="103"/>
                  <a:pt x="64" y="103"/>
                </a:cubicBezTo>
                <a:cubicBezTo>
                  <a:pt x="69" y="97"/>
                  <a:pt x="69" y="97"/>
                  <a:pt x="69" y="97"/>
                </a:cubicBezTo>
                <a:cubicBezTo>
                  <a:pt x="70" y="97"/>
                  <a:pt x="72" y="97"/>
                  <a:pt x="74" y="97"/>
                </a:cubicBezTo>
                <a:cubicBezTo>
                  <a:pt x="77" y="105"/>
                  <a:pt x="77" y="105"/>
                  <a:pt x="77" y="105"/>
                </a:cubicBezTo>
                <a:cubicBezTo>
                  <a:pt x="87" y="102"/>
                  <a:pt x="87" y="102"/>
                  <a:pt x="87" y="102"/>
                </a:cubicBezTo>
                <a:cubicBezTo>
                  <a:pt x="86" y="94"/>
                  <a:pt x="86" y="94"/>
                  <a:pt x="86" y="94"/>
                </a:cubicBezTo>
                <a:cubicBezTo>
                  <a:pt x="88" y="93"/>
                  <a:pt x="89" y="92"/>
                  <a:pt x="90" y="91"/>
                </a:cubicBezTo>
                <a:cubicBezTo>
                  <a:pt x="98" y="94"/>
                  <a:pt x="98" y="94"/>
                  <a:pt x="98" y="94"/>
                </a:cubicBezTo>
                <a:cubicBezTo>
                  <a:pt x="103" y="85"/>
                  <a:pt x="103" y="85"/>
                  <a:pt x="103" y="85"/>
                </a:cubicBezTo>
                <a:cubicBezTo>
                  <a:pt x="96" y="80"/>
                  <a:pt x="96" y="80"/>
                  <a:pt x="96" y="80"/>
                </a:cubicBezTo>
                <a:cubicBezTo>
                  <a:pt x="97" y="78"/>
                  <a:pt x="97" y="77"/>
                  <a:pt x="97" y="75"/>
                </a:cubicBezTo>
                <a:lnTo>
                  <a:pt x="105" y="72"/>
                </a:lnTo>
                <a:close/>
                <a:moveTo>
                  <a:pt x="79" y="72"/>
                </a:moveTo>
                <a:cubicBezTo>
                  <a:pt x="78" y="70"/>
                  <a:pt x="75" y="69"/>
                  <a:pt x="72" y="70"/>
                </a:cubicBezTo>
                <a:cubicBezTo>
                  <a:pt x="70" y="71"/>
                  <a:pt x="69" y="74"/>
                  <a:pt x="70" y="77"/>
                </a:cubicBezTo>
                <a:cubicBezTo>
                  <a:pt x="71" y="80"/>
                  <a:pt x="74" y="81"/>
                  <a:pt x="77" y="79"/>
                </a:cubicBezTo>
                <a:cubicBezTo>
                  <a:pt x="79" y="78"/>
                  <a:pt x="80" y="75"/>
                  <a:pt x="79" y="72"/>
                </a:cubicBezTo>
                <a:moveTo>
                  <a:pt x="74" y="9"/>
                </a:moveTo>
                <a:cubicBezTo>
                  <a:pt x="38" y="9"/>
                  <a:pt x="9" y="39"/>
                  <a:pt x="9" y="75"/>
                </a:cubicBezTo>
                <a:cubicBezTo>
                  <a:pt x="9" y="111"/>
                  <a:pt x="38" y="140"/>
                  <a:pt x="74" y="140"/>
                </a:cubicBezTo>
                <a:cubicBezTo>
                  <a:pt x="110" y="140"/>
                  <a:pt x="140" y="111"/>
                  <a:pt x="140" y="75"/>
                </a:cubicBezTo>
                <a:cubicBezTo>
                  <a:pt x="140" y="39"/>
                  <a:pt x="110" y="9"/>
                  <a:pt x="74" y="9"/>
                </a:cubicBezTo>
                <a:moveTo>
                  <a:pt x="74" y="0"/>
                </a:moveTo>
                <a:cubicBezTo>
                  <a:pt x="116" y="0"/>
                  <a:pt x="149" y="33"/>
                  <a:pt x="149" y="75"/>
                </a:cubicBezTo>
                <a:cubicBezTo>
                  <a:pt x="149" y="116"/>
                  <a:pt x="116" y="149"/>
                  <a:pt x="74" y="149"/>
                </a:cubicBezTo>
                <a:cubicBezTo>
                  <a:pt x="33" y="149"/>
                  <a:pt x="0" y="116"/>
                  <a:pt x="0" y="75"/>
                </a:cubicBezTo>
                <a:cubicBezTo>
                  <a:pt x="0" y="33"/>
                  <a:pt x="33" y="0"/>
                  <a:pt x="74" y="0"/>
                </a:cubicBezTo>
              </a:path>
            </a:pathLst>
          </a:custGeom>
          <a:solidFill>
            <a:schemeClr val="bg1"/>
          </a:solid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a typeface="+mn-ea"/>
              <a:cs typeface="+mn-cs"/>
            </a:endParaRPr>
          </a:p>
        </p:txBody>
      </p:sp>
      <p:sp>
        <p:nvSpPr>
          <p:cNvPr id="28" name="TextBox 27">
            <a:extLst>
              <a:ext uri="{FF2B5EF4-FFF2-40B4-BE49-F238E27FC236}">
                <a16:creationId xmlns:a16="http://schemas.microsoft.com/office/drawing/2014/main" id="{954CCCEF-F6EF-45F4-8923-F27F2FF514E1}"/>
              </a:ext>
            </a:extLst>
          </p:cNvPr>
          <p:cNvSpPr txBox="1"/>
          <p:nvPr/>
        </p:nvSpPr>
        <p:spPr>
          <a:xfrm>
            <a:off x="11207660" y="3118811"/>
            <a:ext cx="3695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Calibri" panose="020F0502020204030204"/>
                <a:ea typeface="+mn-ea"/>
                <a:cs typeface="+mn-cs"/>
              </a:rPr>
              <a:t>B</a:t>
            </a:r>
          </a:p>
        </p:txBody>
      </p:sp>
      <p:pic>
        <p:nvPicPr>
          <p:cNvPr id="12" name="Picture 11">
            <a:extLst>
              <a:ext uri="{FF2B5EF4-FFF2-40B4-BE49-F238E27FC236}">
                <a16:creationId xmlns:a16="http://schemas.microsoft.com/office/drawing/2014/main" id="{27AB3AB5-0865-4DD0-BD34-0A7537B21B1D}"/>
              </a:ext>
            </a:extLst>
          </p:cNvPr>
          <p:cNvPicPr>
            <a:picLocks noChangeAspect="1"/>
          </p:cNvPicPr>
          <p:nvPr/>
        </p:nvPicPr>
        <p:blipFill>
          <a:blip r:embed="rId4"/>
          <a:stretch>
            <a:fillRect/>
          </a:stretch>
        </p:blipFill>
        <p:spPr>
          <a:xfrm>
            <a:off x="10335519" y="4691936"/>
            <a:ext cx="996632" cy="788850"/>
          </a:xfrm>
          <a:prstGeom prst="rect">
            <a:avLst/>
          </a:prstGeom>
        </p:spPr>
      </p:pic>
      <p:sp>
        <p:nvSpPr>
          <p:cNvPr id="16" name="Donut 18">
            <a:extLst>
              <a:ext uri="{FF2B5EF4-FFF2-40B4-BE49-F238E27FC236}">
                <a16:creationId xmlns:a16="http://schemas.microsoft.com/office/drawing/2014/main" id="{4689A7FB-08E0-4165-9FA3-41CC74B8AD94}"/>
              </a:ext>
            </a:extLst>
          </p:cNvPr>
          <p:cNvSpPr>
            <a:spLocks noChangeAspect="1"/>
          </p:cNvSpPr>
          <p:nvPr/>
        </p:nvSpPr>
        <p:spPr bwMode="auto">
          <a:xfrm>
            <a:off x="10969902" y="4807656"/>
            <a:ext cx="280803" cy="291593"/>
          </a:xfrm>
          <a:prstGeom prst="donut">
            <a:avLst>
              <a:gd name="adj" fmla="val 6317"/>
            </a:avLst>
          </a:prstGeom>
          <a:solidFill>
            <a:schemeClr val="bg1"/>
          </a:solid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pic>
        <p:nvPicPr>
          <p:cNvPr id="20" name="Picture 19" descr="Lightning by Eggib - A sign to warn for electricity">
            <a:extLst>
              <a:ext uri="{FF2B5EF4-FFF2-40B4-BE49-F238E27FC236}">
                <a16:creationId xmlns:a16="http://schemas.microsoft.com/office/drawing/2014/main" id="{4CA80E86-C091-4E5B-BE5D-8CEE3E2B7D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9040" y="4732506"/>
            <a:ext cx="420732" cy="594810"/>
          </a:xfrm>
          <a:prstGeom prst="rect">
            <a:avLst/>
          </a:prstGeom>
        </p:spPr>
      </p:pic>
      <p:sp>
        <p:nvSpPr>
          <p:cNvPr id="29" name="TextBox 28">
            <a:extLst>
              <a:ext uri="{FF2B5EF4-FFF2-40B4-BE49-F238E27FC236}">
                <a16:creationId xmlns:a16="http://schemas.microsoft.com/office/drawing/2014/main" id="{0BB8DACB-1A00-436F-AA5F-EDB219C846E2}"/>
              </a:ext>
            </a:extLst>
          </p:cNvPr>
          <p:cNvSpPr txBox="1"/>
          <p:nvPr/>
        </p:nvSpPr>
        <p:spPr>
          <a:xfrm>
            <a:off x="11249780" y="4748270"/>
            <a:ext cx="3695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Calibri" panose="020F0502020204030204"/>
                <a:ea typeface="+mn-ea"/>
                <a:cs typeface="+mn-cs"/>
              </a:rPr>
              <a:t>C</a:t>
            </a:r>
          </a:p>
        </p:txBody>
      </p:sp>
      <p:sp>
        <p:nvSpPr>
          <p:cNvPr id="30" name="Rounded Rectangular Callout 32">
            <a:extLst>
              <a:ext uri="{FF2B5EF4-FFF2-40B4-BE49-F238E27FC236}">
                <a16:creationId xmlns:a16="http://schemas.microsoft.com/office/drawing/2014/main" id="{03924C04-ADD2-4B6C-8D47-081344CF3259}"/>
              </a:ext>
            </a:extLst>
          </p:cNvPr>
          <p:cNvSpPr/>
          <p:nvPr/>
        </p:nvSpPr>
        <p:spPr>
          <a:xfrm>
            <a:off x="7961695" y="3054256"/>
            <a:ext cx="1864449" cy="2273060"/>
          </a:xfrm>
          <a:prstGeom prst="wedgeRoundRectCallout">
            <a:avLst>
              <a:gd name="adj1" fmla="val 49183"/>
              <a:gd name="adj2" fmla="val -73035"/>
              <a:gd name="adj3" fmla="val 16667"/>
            </a:avLst>
          </a:prstGeom>
          <a:noFill/>
          <a:ln w="158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bg1"/>
                </a:solidFill>
                <a:effectLst/>
                <a:uLnTx/>
                <a:uFillTx/>
                <a:latin typeface="Calibri" panose="020F0502020204030204"/>
                <a:ea typeface="+mn-ea"/>
                <a:cs typeface="+mn-cs"/>
              </a:rPr>
              <a:t>Distributed</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bg1"/>
                </a:solidFill>
                <a:effectLst/>
                <a:uLnTx/>
                <a:uFillTx/>
                <a:latin typeface="Calibri" panose="020F0502020204030204"/>
                <a:ea typeface="+mn-ea"/>
                <a:cs typeface="+mn-cs"/>
              </a:rPr>
              <a:t>asynchronous</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bg1"/>
                </a:solidFill>
                <a:effectLst/>
                <a:uLnTx/>
                <a:uFillTx/>
                <a:latin typeface="Calibri" panose="020F0502020204030204"/>
                <a:ea typeface="+mn-ea"/>
                <a:cs typeface="+mn-cs"/>
              </a:rPr>
              <a:t>try/catch</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bg1"/>
                </a:solidFill>
                <a:effectLst/>
                <a:uLnTx/>
                <a:uFillTx/>
                <a:latin typeface="Calibri" panose="020F0502020204030204"/>
                <a:ea typeface="+mn-ea"/>
                <a:cs typeface="+mn-cs"/>
              </a:rPr>
              <a:t>semantics!</a:t>
            </a:r>
          </a:p>
        </p:txBody>
      </p:sp>
      <p:sp>
        <p:nvSpPr>
          <p:cNvPr id="39" name="Rectangle 38">
            <a:extLst>
              <a:ext uri="{FF2B5EF4-FFF2-40B4-BE49-F238E27FC236}">
                <a16:creationId xmlns:a16="http://schemas.microsoft.com/office/drawing/2014/main" id="{CAB7AD41-746A-4A8B-BCC1-0D0E6C33E82D}"/>
              </a:ext>
            </a:extLst>
          </p:cNvPr>
          <p:cNvSpPr/>
          <p:nvPr/>
        </p:nvSpPr>
        <p:spPr>
          <a:xfrm>
            <a:off x="555880" y="2010816"/>
            <a:ext cx="6856019" cy="258532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try</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  await</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friend</a:t>
            </a:r>
            <a:r>
              <a:rPr kumimoji="0" lang="en-US" sz="18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err="1">
                <a:ln>
                  <a:noFill/>
                </a:ln>
                <a:solidFill>
                  <a:srgbClr val="DCDCAA"/>
                </a:solidFill>
                <a:effectLst/>
                <a:uLnTx/>
                <a:uFillTx/>
                <a:latin typeface="Consolas" panose="020B0609020204030204" pitchFamily="49" charset="0"/>
                <a:ea typeface="+mn-ea"/>
                <a:cs typeface="+mn-cs"/>
              </a:rPr>
              <a:t>SendMessage</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me</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"hi :)"</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catch</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4EC9B0"/>
                </a:solidFill>
                <a:effectLst/>
                <a:uLnTx/>
                <a:uFillTx/>
                <a:latin typeface="Consolas" panose="020B0609020204030204" pitchFamily="49" charset="0"/>
                <a:ea typeface="+mn-ea"/>
                <a:cs typeface="+mn-cs"/>
              </a:rPr>
              <a:t>Exception</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exception</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  </a:t>
            </a:r>
            <a:r>
              <a:rPr kumimoji="0" lang="en-US" sz="18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Console</a:t>
            </a:r>
            <a:r>
              <a:rPr kumimoji="0" lang="en-US" sz="18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err="1">
                <a:ln>
                  <a:noFill/>
                </a:ln>
                <a:solidFill>
                  <a:srgbClr val="DCDCAA"/>
                </a:solidFill>
                <a:effectLst/>
                <a:uLnTx/>
                <a:uFillTx/>
                <a:latin typeface="Consolas" panose="020B0609020204030204" pitchFamily="49" charset="0"/>
                <a:ea typeface="+mn-ea"/>
                <a:cs typeface="+mn-cs"/>
              </a:rPr>
              <a:t>WriteLine</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$"Message failed, was I blocked?! {</a:t>
            </a:r>
            <a:r>
              <a:rPr kumimoji="0" lang="en-US" sz="18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exception</a:t>
            </a:r>
            <a:r>
              <a:rPr kumimoji="0" lang="en-US" sz="18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p:txBody>
      </p:sp>
      <p:pic>
        <p:nvPicPr>
          <p:cNvPr id="42" name="Picture 41" descr="Lightning by Eggib - A sign to warn for electricity">
            <a:extLst>
              <a:ext uri="{FF2B5EF4-FFF2-40B4-BE49-F238E27FC236}">
                <a16:creationId xmlns:a16="http://schemas.microsoft.com/office/drawing/2014/main" id="{50B9BF66-37F9-4B86-882C-EE8DB5CBDD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7694" y="2591541"/>
            <a:ext cx="327297" cy="462715"/>
          </a:xfrm>
          <a:prstGeom prst="rect">
            <a:avLst/>
          </a:prstGeom>
        </p:spPr>
      </p:pic>
      <p:pic>
        <p:nvPicPr>
          <p:cNvPr id="43" name="Picture 42" descr="Lightning by Eggib - A sign to warn for electricity">
            <a:extLst>
              <a:ext uri="{FF2B5EF4-FFF2-40B4-BE49-F238E27FC236}">
                <a16:creationId xmlns:a16="http://schemas.microsoft.com/office/drawing/2014/main" id="{7F3DDDB9-DFB8-4D7D-9B8C-F02E85FFF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4804" y="1943612"/>
            <a:ext cx="327297" cy="462715"/>
          </a:xfrm>
          <a:prstGeom prst="rect">
            <a:avLst/>
          </a:prstGeom>
        </p:spPr>
      </p:pic>
      <p:sp>
        <p:nvSpPr>
          <p:cNvPr id="47" name="Rectangle 46">
            <a:extLst>
              <a:ext uri="{FF2B5EF4-FFF2-40B4-BE49-F238E27FC236}">
                <a16:creationId xmlns:a16="http://schemas.microsoft.com/office/drawing/2014/main" id="{674C8FB3-02EC-4738-B33B-83D87B2D8638}"/>
              </a:ext>
            </a:extLst>
          </p:cNvPr>
          <p:cNvSpPr/>
          <p:nvPr/>
        </p:nvSpPr>
        <p:spPr>
          <a:xfrm rot="19906645">
            <a:off x="9965755" y="4158984"/>
            <a:ext cx="482824"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EC9B0"/>
                </a:solidFill>
                <a:effectLst/>
                <a:uLnTx/>
                <a:uFillTx/>
                <a:latin typeface="Consolas" panose="020B0609020204030204" pitchFamily="49" charset="0"/>
                <a:ea typeface="+mn-ea"/>
                <a:cs typeface="+mn-cs"/>
              </a:rPr>
              <a:t>!!!</a:t>
            </a:r>
            <a:endParaRPr kumimoji="0" lang="en-US" sz="1400" b="1"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p:txBody>
      </p:sp>
      <p:sp>
        <p:nvSpPr>
          <p:cNvPr id="50" name="Rectangle 49">
            <a:extLst>
              <a:ext uri="{FF2B5EF4-FFF2-40B4-BE49-F238E27FC236}">
                <a16:creationId xmlns:a16="http://schemas.microsoft.com/office/drawing/2014/main" id="{885B6E8F-E12C-4149-AC67-A1CF9BAE4989}"/>
              </a:ext>
            </a:extLst>
          </p:cNvPr>
          <p:cNvSpPr/>
          <p:nvPr/>
        </p:nvSpPr>
        <p:spPr>
          <a:xfrm rot="19906645">
            <a:off x="10024460" y="2591673"/>
            <a:ext cx="482824"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EC9B0"/>
                </a:solidFill>
                <a:effectLst/>
                <a:uLnTx/>
                <a:uFillTx/>
                <a:latin typeface="Consolas" panose="020B0609020204030204" pitchFamily="49" charset="0"/>
                <a:ea typeface="+mn-ea"/>
                <a:cs typeface="+mn-cs"/>
              </a:rPr>
              <a:t>!!!</a:t>
            </a:r>
            <a:endParaRPr kumimoji="0" lang="en-US" sz="1400" b="1"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p:txBody>
      </p:sp>
      <p:sp>
        <p:nvSpPr>
          <p:cNvPr id="51" name="Rectangle 50">
            <a:extLst>
              <a:ext uri="{FF2B5EF4-FFF2-40B4-BE49-F238E27FC236}">
                <a16:creationId xmlns:a16="http://schemas.microsoft.com/office/drawing/2014/main" id="{DE079541-161F-4E85-9920-8199A4B7CEDF}"/>
              </a:ext>
            </a:extLst>
          </p:cNvPr>
          <p:cNvSpPr/>
          <p:nvPr/>
        </p:nvSpPr>
        <p:spPr>
          <a:xfrm rot="19906645">
            <a:off x="9265958" y="2202717"/>
            <a:ext cx="482824"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EC9B0"/>
                </a:solidFill>
                <a:effectLst/>
                <a:uLnTx/>
                <a:uFillTx/>
                <a:latin typeface="Consolas" panose="020B0609020204030204" pitchFamily="49" charset="0"/>
                <a:ea typeface="+mn-ea"/>
                <a:cs typeface="+mn-cs"/>
              </a:rPr>
              <a:t>!!!</a:t>
            </a:r>
            <a:endParaRPr kumimoji="0" lang="en-US" sz="1400" b="1"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p:txBody>
      </p:sp>
      <p:sp>
        <p:nvSpPr>
          <p:cNvPr id="52" name="Rectangle 51">
            <a:extLst>
              <a:ext uri="{FF2B5EF4-FFF2-40B4-BE49-F238E27FC236}">
                <a16:creationId xmlns:a16="http://schemas.microsoft.com/office/drawing/2014/main" id="{FB0574CB-D705-4F17-85DF-2EBEF738375C}"/>
              </a:ext>
            </a:extLst>
          </p:cNvPr>
          <p:cNvSpPr/>
          <p:nvPr/>
        </p:nvSpPr>
        <p:spPr>
          <a:xfrm rot="19620597">
            <a:off x="11142225" y="3956435"/>
            <a:ext cx="88036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CE9178"/>
                </a:solidFill>
                <a:effectLst/>
                <a:uLnTx/>
                <a:uFillTx/>
                <a:latin typeface="Consolas" panose="020B0609020204030204" pitchFamily="49" charset="0"/>
                <a:ea typeface="+mn-ea"/>
                <a:cs typeface="+mn-cs"/>
              </a:rPr>
              <a:t>"hi :)"</a:t>
            </a:r>
            <a:endParaRPr kumimoji="0" lang="en-US" sz="1400" b="1" i="0" u="none" strike="noStrike" kern="1200" cap="none" spc="0" normalizeH="0" baseline="0" noProof="0">
              <a:ln>
                <a:noFill/>
              </a:ln>
              <a:solidFill>
                <a:srgbClr val="4323AD"/>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243EB20E-C9AE-4CAF-B88B-CD1AADF04B09}"/>
              </a:ext>
            </a:extLst>
          </p:cNvPr>
          <p:cNvSpPr/>
          <p:nvPr/>
        </p:nvSpPr>
        <p:spPr>
          <a:xfrm rot="19620597">
            <a:off x="11142225" y="2382900"/>
            <a:ext cx="88036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CE9178"/>
                </a:solidFill>
                <a:effectLst/>
                <a:uLnTx/>
                <a:uFillTx/>
                <a:latin typeface="Consolas" panose="020B0609020204030204" pitchFamily="49" charset="0"/>
                <a:ea typeface="+mn-ea"/>
                <a:cs typeface="+mn-cs"/>
              </a:rPr>
              <a:t>"hi :)"</a:t>
            </a:r>
            <a:endParaRPr kumimoji="0" lang="en-US" sz="1400" b="1" i="0" u="none" strike="noStrike" kern="1200" cap="none" spc="0" normalizeH="0" baseline="0" noProof="0">
              <a:ln>
                <a:noFill/>
              </a:ln>
              <a:solidFill>
                <a:srgbClr val="4323AD"/>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3EB693A6-5CBD-4CFC-8CD1-E60067C1A1F3}"/>
              </a:ext>
            </a:extLst>
          </p:cNvPr>
          <p:cNvSpPr/>
          <p:nvPr/>
        </p:nvSpPr>
        <p:spPr>
          <a:xfrm rot="19620597">
            <a:off x="9481497" y="1156303"/>
            <a:ext cx="88036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CE9178"/>
                </a:solidFill>
                <a:effectLst/>
                <a:uLnTx/>
                <a:uFillTx/>
                <a:latin typeface="Consolas" panose="020B0609020204030204" pitchFamily="49" charset="0"/>
                <a:ea typeface="+mn-ea"/>
                <a:cs typeface="+mn-cs"/>
              </a:rPr>
              <a:t>"hi :)"</a:t>
            </a:r>
            <a:endParaRPr kumimoji="0" lang="en-US" sz="1400" b="1" i="0" u="none" strike="noStrike" kern="1200" cap="none" spc="0" normalizeH="0" baseline="0" noProof="0">
              <a:ln>
                <a:noFill/>
              </a:ln>
              <a:solidFill>
                <a:srgbClr val="4323AD"/>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929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48DB9-046E-4612-8C71-8101FCE96DB6}"/>
              </a:ext>
            </a:extLst>
          </p:cNvPr>
          <p:cNvSpPr>
            <a:spLocks noGrp="1"/>
          </p:cNvSpPr>
          <p:nvPr>
            <p:ph type="title"/>
          </p:nvPr>
        </p:nvSpPr>
        <p:spPr/>
        <p:txBody>
          <a:bodyPr/>
          <a:lstStyle/>
          <a:p>
            <a:r>
              <a:rPr lang="en-US"/>
              <a:t>Summary: Grains</a:t>
            </a:r>
          </a:p>
        </p:txBody>
      </p:sp>
      <p:sp>
        <p:nvSpPr>
          <p:cNvPr id="3" name="Content Placeholder 2">
            <a:extLst>
              <a:ext uri="{FF2B5EF4-FFF2-40B4-BE49-F238E27FC236}">
                <a16:creationId xmlns:a16="http://schemas.microsoft.com/office/drawing/2014/main" id="{93F4A2DC-9DCF-4057-A5A5-8B5DD8E873F8}"/>
              </a:ext>
            </a:extLst>
          </p:cNvPr>
          <p:cNvSpPr>
            <a:spLocks noGrp="1"/>
          </p:cNvSpPr>
          <p:nvPr>
            <p:ph idx="1"/>
          </p:nvPr>
        </p:nvSpPr>
        <p:spPr/>
        <p:txBody>
          <a:bodyPr/>
          <a:lstStyle/>
          <a:p>
            <a:r>
              <a:rPr lang="en-US"/>
              <a:t>Grain = identity + behavior [+ state]</a:t>
            </a:r>
          </a:p>
          <a:p>
            <a:pPr lvl="1"/>
            <a:r>
              <a:rPr lang="en-US"/>
              <a:t>~“Distributed Object”</a:t>
            </a:r>
          </a:p>
          <a:p>
            <a:r>
              <a:rPr lang="en-US"/>
              <a:t>Communicate via interfaces</a:t>
            </a:r>
          </a:p>
          <a:p>
            <a:r>
              <a:rPr lang="en-US"/>
              <a:t>Managed lifecycle</a:t>
            </a:r>
          </a:p>
          <a:p>
            <a:r>
              <a:rPr lang="en-US"/>
              <a:t>try/catch for error handling</a:t>
            </a:r>
          </a:p>
          <a:p>
            <a:r>
              <a:rPr lang="en-US"/>
              <a:t>Location transparency</a:t>
            </a:r>
          </a:p>
          <a:p>
            <a:r>
              <a:rPr lang="en-US"/>
              <a:t>Single-threaded (Actors!)</a:t>
            </a:r>
          </a:p>
        </p:txBody>
      </p:sp>
    </p:spTree>
    <p:extLst>
      <p:ext uri="{BB962C8B-B14F-4D97-AF65-F5344CB8AC3E}">
        <p14:creationId xmlns:p14="http://schemas.microsoft.com/office/powerpoint/2010/main" val="6584547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D39B3-F2C9-48D0-A33B-0EFC2A4DC3A3}"/>
              </a:ext>
            </a:extLst>
          </p:cNvPr>
          <p:cNvSpPr>
            <a:spLocks noGrp="1"/>
          </p:cNvSpPr>
          <p:nvPr>
            <p:ph type="title"/>
          </p:nvPr>
        </p:nvSpPr>
        <p:spPr/>
        <p:txBody>
          <a:bodyPr/>
          <a:lstStyle/>
          <a:p>
            <a:r>
              <a:rPr lang="en-US"/>
              <a:t>Grains</a:t>
            </a:r>
          </a:p>
        </p:txBody>
      </p:sp>
      <p:sp>
        <p:nvSpPr>
          <p:cNvPr id="3" name="Content Placeholder 2">
            <a:extLst>
              <a:ext uri="{FF2B5EF4-FFF2-40B4-BE49-F238E27FC236}">
                <a16:creationId xmlns:a16="http://schemas.microsoft.com/office/drawing/2014/main" id="{2B6BEC30-38A3-480A-9A16-6D07FC4A0A14}"/>
              </a:ext>
            </a:extLst>
          </p:cNvPr>
          <p:cNvSpPr>
            <a:spLocks noGrp="1"/>
          </p:cNvSpPr>
          <p:nvPr>
            <p:ph idx="1"/>
          </p:nvPr>
        </p:nvSpPr>
        <p:spPr/>
        <p:txBody>
          <a:bodyPr>
            <a:normAutofit fontScale="77500" lnSpcReduction="20000"/>
          </a:bodyPr>
          <a:lstStyle/>
          <a:p>
            <a:r>
              <a:rPr lang="en-US"/>
              <a:t>Treat our cluster like one big machine</a:t>
            </a:r>
          </a:p>
          <a:p>
            <a:r>
              <a:rPr lang="en-US"/>
              <a:t>Divide our app up into many little objects (Grains)</a:t>
            </a:r>
          </a:p>
          <a:p>
            <a:pPr lvl="1"/>
            <a:r>
              <a:rPr lang="en-US"/>
              <a:t>One for each user profile, shopping cart, game session, chat room, blog post, big compute job, or object in Mixed Reality</a:t>
            </a:r>
          </a:p>
          <a:p>
            <a:r>
              <a:rPr lang="en-US"/>
              <a:t>Each one gets an id, a class, and some persistent state</a:t>
            </a:r>
          </a:p>
          <a:p>
            <a:pPr lvl="1"/>
            <a:r>
              <a:rPr lang="en-US"/>
              <a:t>Or many pieces of state, or no state (stateless!)</a:t>
            </a:r>
          </a:p>
          <a:p>
            <a:r>
              <a:rPr lang="en-US"/>
              <a:t>Spread them around our cluster</a:t>
            </a:r>
          </a:p>
          <a:p>
            <a:pPr lvl="1"/>
            <a:r>
              <a:rPr lang="en-US"/>
              <a:t>Load them into memory as needed</a:t>
            </a:r>
          </a:p>
          <a:p>
            <a:pPr lvl="1"/>
            <a:r>
              <a:rPr lang="en-US"/>
              <a:t>Unload them when they’ve become idle</a:t>
            </a:r>
          </a:p>
          <a:p>
            <a:r>
              <a:rPr lang="en-US"/>
              <a:t>Route messages to them</a:t>
            </a:r>
          </a:p>
          <a:p>
            <a:pPr lvl="1"/>
            <a:r>
              <a:rPr lang="en-US"/>
              <a:t>Every </a:t>
            </a:r>
            <a:r>
              <a:rPr lang="en-US" err="1"/>
              <a:t>IBlogPost.Get</a:t>
            </a:r>
            <a:r>
              <a:rPr lang="en-US"/>
              <a:t>() call for “blog-post/dotnet-perf-tuning” goes to the same object</a:t>
            </a:r>
          </a:p>
          <a:p>
            <a:r>
              <a:rPr lang="en-US"/>
              <a:t>Make each one single-threaded</a:t>
            </a:r>
          </a:p>
          <a:p>
            <a:pPr lvl="1"/>
            <a:r>
              <a:rPr lang="en-US"/>
              <a:t>Less bugs, no locks, easier to coordinate writes to storage</a:t>
            </a:r>
            <a:br>
              <a:rPr lang="en-US"/>
            </a:br>
            <a:r>
              <a:rPr lang="en-US"/>
              <a:t>	</a:t>
            </a:r>
          </a:p>
          <a:p>
            <a:endParaRPr lang="en-US"/>
          </a:p>
        </p:txBody>
      </p:sp>
    </p:spTree>
    <p:extLst>
      <p:ext uri="{BB962C8B-B14F-4D97-AF65-F5344CB8AC3E}">
        <p14:creationId xmlns:p14="http://schemas.microsoft.com/office/powerpoint/2010/main" val="2624415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20ED3-FA3B-4E90-91AE-F091C8F08102}"/>
              </a:ext>
            </a:extLst>
          </p:cNvPr>
          <p:cNvSpPr>
            <a:spLocks noGrp="1"/>
          </p:cNvSpPr>
          <p:nvPr>
            <p:ph type="title"/>
          </p:nvPr>
        </p:nvSpPr>
        <p:spPr/>
        <p:txBody>
          <a:bodyPr/>
          <a:lstStyle/>
          <a:p>
            <a:r>
              <a:rPr lang="en-US"/>
              <a:t>Agenda</a:t>
            </a:r>
          </a:p>
        </p:txBody>
      </p:sp>
      <p:sp>
        <p:nvSpPr>
          <p:cNvPr id="3" name="Content Placeholder 2">
            <a:extLst>
              <a:ext uri="{FF2B5EF4-FFF2-40B4-BE49-F238E27FC236}">
                <a16:creationId xmlns:a16="http://schemas.microsoft.com/office/drawing/2014/main" id="{B24F297C-7FD4-4BC4-AC7E-48BD5BB0253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83143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978665-5002-1742-977E-0C695ED1C349}"/>
              </a:ext>
            </a:extLst>
          </p:cNvPr>
          <p:cNvSpPr>
            <a:spLocks noGrp="1"/>
          </p:cNvSpPr>
          <p:nvPr>
            <p:ph type="title"/>
          </p:nvPr>
        </p:nvSpPr>
        <p:spPr/>
        <p:txBody>
          <a:bodyPr/>
          <a:lstStyle/>
          <a:p>
            <a:r>
              <a:rPr lang="en-US"/>
              <a:t>Orleans Features</a:t>
            </a:r>
          </a:p>
        </p:txBody>
      </p:sp>
      <p:sp>
        <p:nvSpPr>
          <p:cNvPr id="5" name="Content Placeholder 4">
            <a:extLst>
              <a:ext uri="{FF2B5EF4-FFF2-40B4-BE49-F238E27FC236}">
                <a16:creationId xmlns:a16="http://schemas.microsoft.com/office/drawing/2014/main" id="{B1502070-10D0-0446-B73F-8A820F13084E}"/>
              </a:ext>
            </a:extLst>
          </p:cNvPr>
          <p:cNvSpPr>
            <a:spLocks noGrp="1"/>
          </p:cNvSpPr>
          <p:nvPr>
            <p:ph sz="half" idx="1"/>
          </p:nvPr>
        </p:nvSpPr>
        <p:spPr>
          <a:xfrm>
            <a:off x="838201" y="1690688"/>
            <a:ext cx="5181600" cy="4905375"/>
          </a:xfrm>
        </p:spPr>
        <p:txBody>
          <a:bodyPr>
            <a:normAutofit fontScale="70000" lnSpcReduction="20000"/>
          </a:bodyPr>
          <a:lstStyle/>
          <a:p>
            <a:pPr marL="0" indent="0">
              <a:buNone/>
            </a:pPr>
            <a:r>
              <a:rPr lang="en-US" sz="3400">
                <a:solidFill>
                  <a:schemeClr val="accent1"/>
                </a:solidFill>
              </a:rPr>
              <a:t>Persistence</a:t>
            </a:r>
          </a:p>
          <a:p>
            <a:pPr marL="457200" lvl="1" indent="0">
              <a:lnSpc>
                <a:spcPct val="110000"/>
              </a:lnSpc>
              <a:buNone/>
            </a:pPr>
            <a:r>
              <a:rPr lang="en-US" sz="2600">
                <a:latin typeface="+mj-lt"/>
              </a:rPr>
              <a:t>Plugins for Azure Storage, Cosmos DB, SQL, DynamoDB, Redis, MongoDB, …</a:t>
            </a:r>
          </a:p>
          <a:p>
            <a:pPr marL="0" indent="0">
              <a:buNone/>
            </a:pPr>
            <a:r>
              <a:rPr lang="en-US" sz="3400">
                <a:solidFill>
                  <a:schemeClr val="accent1"/>
                </a:solidFill>
              </a:rPr>
              <a:t>Distributed ACID transactions</a:t>
            </a:r>
          </a:p>
          <a:p>
            <a:pPr marL="457200" lvl="1" indent="0">
              <a:lnSpc>
                <a:spcPct val="110000"/>
              </a:lnSpc>
              <a:buNone/>
            </a:pPr>
            <a:r>
              <a:rPr lang="en-US" sz="2600">
                <a:latin typeface="+mj-lt"/>
              </a:rPr>
              <a:t>Read/write state in multiple grains transactionally</a:t>
            </a:r>
          </a:p>
          <a:p>
            <a:pPr marL="0" indent="0">
              <a:buNone/>
            </a:pPr>
            <a:r>
              <a:rPr lang="en-US" sz="3400">
                <a:solidFill>
                  <a:schemeClr val="accent1"/>
                </a:solidFill>
              </a:rPr>
              <a:t>Virtual streams</a:t>
            </a:r>
          </a:p>
          <a:p>
            <a:pPr marL="457200" lvl="1" indent="0">
              <a:lnSpc>
                <a:spcPct val="110000"/>
              </a:lnSpc>
              <a:buNone/>
            </a:pPr>
            <a:r>
              <a:rPr lang="en-US" sz="2600">
                <a:latin typeface="+mj-lt"/>
              </a:rPr>
              <a:t>Decouple producers &amp; consumers. Backed by Azure Event Hubs, Amazon SQS, GCP, in-memory</a:t>
            </a:r>
          </a:p>
          <a:p>
            <a:pPr marL="0" indent="0">
              <a:buNone/>
            </a:pPr>
            <a:r>
              <a:rPr lang="en-US" sz="3400">
                <a:solidFill>
                  <a:schemeClr val="accent1"/>
                </a:solidFill>
              </a:rPr>
              <a:t>Timers &amp; reminders</a:t>
            </a:r>
          </a:p>
          <a:p>
            <a:pPr marL="457200" lvl="1" indent="0">
              <a:lnSpc>
                <a:spcPct val="110000"/>
              </a:lnSpc>
              <a:buNone/>
            </a:pPr>
            <a:r>
              <a:rPr lang="en-US" sz="2600">
                <a:latin typeface="+mj-lt"/>
              </a:rPr>
              <a:t>Ephemeral timers, persistent reminders for scheduling future event</a:t>
            </a:r>
          </a:p>
          <a:p>
            <a:pPr marL="0" indent="0">
              <a:buNone/>
            </a:pPr>
            <a:r>
              <a:rPr lang="en-US" sz="3400">
                <a:solidFill>
                  <a:schemeClr val="accent1"/>
                </a:solidFill>
              </a:rPr>
              <a:t>Observers</a:t>
            </a:r>
          </a:p>
          <a:p>
            <a:pPr marL="457200" lvl="1" indent="0">
              <a:lnSpc>
                <a:spcPct val="110000"/>
              </a:lnSpc>
              <a:buNone/>
            </a:pPr>
            <a:r>
              <a:rPr lang="en-US" sz="2600">
                <a:latin typeface="+mj-lt"/>
              </a:rPr>
              <a:t>Grains can send events (RPC calls) directly to clients. </a:t>
            </a:r>
            <a:r>
              <a:rPr lang="en-US" sz="2600" err="1">
                <a:latin typeface="+mj-lt"/>
              </a:rPr>
              <a:t>Eg</a:t>
            </a:r>
            <a:r>
              <a:rPr lang="en-US" sz="2600">
                <a:latin typeface="+mj-lt"/>
              </a:rPr>
              <a:t>, push notifications, streams</a:t>
            </a:r>
          </a:p>
          <a:p>
            <a:pPr marL="457200" lvl="1" indent="0">
              <a:lnSpc>
                <a:spcPct val="110000"/>
              </a:lnSpc>
              <a:buNone/>
            </a:pPr>
            <a:endParaRPr lang="en-US">
              <a:latin typeface="+mj-lt"/>
            </a:endParaRPr>
          </a:p>
        </p:txBody>
      </p:sp>
      <p:sp>
        <p:nvSpPr>
          <p:cNvPr id="2" name="Content Placeholder 1">
            <a:extLst>
              <a:ext uri="{FF2B5EF4-FFF2-40B4-BE49-F238E27FC236}">
                <a16:creationId xmlns:a16="http://schemas.microsoft.com/office/drawing/2014/main" id="{5E848CB6-C64F-4ACE-B4FD-4FE963E70BDA}"/>
              </a:ext>
            </a:extLst>
          </p:cNvPr>
          <p:cNvSpPr>
            <a:spLocks noGrp="1"/>
          </p:cNvSpPr>
          <p:nvPr>
            <p:ph sz="half" idx="2"/>
          </p:nvPr>
        </p:nvSpPr>
        <p:spPr>
          <a:xfrm>
            <a:off x="6172199" y="1690688"/>
            <a:ext cx="5181600" cy="5032375"/>
          </a:xfrm>
        </p:spPr>
        <p:txBody>
          <a:bodyPr>
            <a:normAutofit fontScale="70000" lnSpcReduction="20000"/>
          </a:bodyPr>
          <a:lstStyle/>
          <a:p>
            <a:pPr marL="0" indent="0">
              <a:buNone/>
            </a:pPr>
            <a:r>
              <a:rPr lang="en-US" sz="3400">
                <a:solidFill>
                  <a:schemeClr val="accent1"/>
                </a:solidFill>
              </a:rPr>
              <a:t>Transport layer security</a:t>
            </a:r>
          </a:p>
          <a:p>
            <a:pPr marL="457200" lvl="1" indent="0">
              <a:lnSpc>
                <a:spcPct val="110000"/>
              </a:lnSpc>
              <a:buNone/>
            </a:pPr>
            <a:r>
              <a:rPr lang="en-US" sz="2600">
                <a:latin typeface="+mj-lt"/>
              </a:rPr>
              <a:t>Mutual TLS between clients and the cluster as well as nodes within the cluster</a:t>
            </a:r>
          </a:p>
          <a:p>
            <a:pPr marL="0" indent="0">
              <a:buNone/>
            </a:pPr>
            <a:r>
              <a:rPr lang="en-US" sz="3400">
                <a:solidFill>
                  <a:schemeClr val="accent1"/>
                </a:solidFill>
              </a:rPr>
              <a:t>Deployment freedom</a:t>
            </a:r>
          </a:p>
          <a:p>
            <a:pPr marL="457200" lvl="1" indent="0">
              <a:lnSpc>
                <a:spcPct val="110000"/>
              </a:lnSpc>
              <a:buNone/>
            </a:pPr>
            <a:r>
              <a:rPr lang="en-US" sz="2600">
                <a:latin typeface="+mj-lt"/>
              </a:rPr>
              <a:t>Azure, AWS, GCP, on-prem, Kubernetes, Service Fabric, Windows, Linux, macOS</a:t>
            </a:r>
          </a:p>
          <a:p>
            <a:pPr marL="0" indent="0">
              <a:buNone/>
            </a:pPr>
            <a:r>
              <a:rPr lang="en-US" sz="3400">
                <a:solidFill>
                  <a:schemeClr val="accent1"/>
                </a:solidFill>
              </a:rPr>
              <a:t>Custom placement &amp; directory</a:t>
            </a:r>
          </a:p>
          <a:p>
            <a:pPr marL="457200" lvl="1" indent="0">
              <a:lnSpc>
                <a:spcPct val="110000"/>
              </a:lnSpc>
              <a:buNone/>
            </a:pPr>
            <a:r>
              <a:rPr lang="en-US" sz="2600">
                <a:latin typeface="+mj-lt"/>
              </a:rPr>
              <a:t>Customize how the runtime decides where new grains are instantiated &amp; how it finds them. “Move computation to data”</a:t>
            </a:r>
          </a:p>
          <a:p>
            <a:pPr marL="0" indent="0">
              <a:buNone/>
            </a:pPr>
            <a:r>
              <a:rPr lang="en-US" sz="3400">
                <a:solidFill>
                  <a:schemeClr val="accent1"/>
                </a:solidFill>
              </a:rPr>
              <a:t>Call filters</a:t>
            </a:r>
          </a:p>
          <a:p>
            <a:pPr marL="457200" lvl="1" indent="0">
              <a:lnSpc>
                <a:spcPct val="110000"/>
              </a:lnSpc>
              <a:buNone/>
            </a:pPr>
            <a:r>
              <a:rPr lang="en-US" sz="2600">
                <a:latin typeface="+mj-lt"/>
              </a:rPr>
              <a:t>Wrap incoming &amp; outgoing requests &amp; responses for logging, tracing, error handling</a:t>
            </a:r>
          </a:p>
          <a:p>
            <a:pPr marL="0" indent="0">
              <a:buNone/>
            </a:pPr>
            <a:r>
              <a:rPr lang="en-US" sz="3400">
                <a:solidFill>
                  <a:schemeClr val="accent1"/>
                </a:solidFill>
              </a:rPr>
              <a:t>.NET integration</a:t>
            </a:r>
          </a:p>
          <a:p>
            <a:pPr marL="457200" lvl="1" indent="0">
              <a:lnSpc>
                <a:spcPct val="110000"/>
              </a:lnSpc>
              <a:buNone/>
            </a:pPr>
            <a:r>
              <a:rPr lang="en-US" sz="2600">
                <a:latin typeface="+mj-lt"/>
              </a:rPr>
              <a:t>DI/Logging/Hosting/Configuration</a:t>
            </a:r>
          </a:p>
        </p:txBody>
      </p:sp>
    </p:spTree>
    <p:extLst>
      <p:ext uri="{BB962C8B-B14F-4D97-AF65-F5344CB8AC3E}">
        <p14:creationId xmlns:p14="http://schemas.microsoft.com/office/powerpoint/2010/main" val="1380494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2904B-1A73-43FA-8490-5A6EC6188C7E}"/>
              </a:ext>
            </a:extLst>
          </p:cNvPr>
          <p:cNvSpPr>
            <a:spLocks noGrp="1"/>
          </p:cNvSpPr>
          <p:nvPr>
            <p:ph type="title"/>
          </p:nvPr>
        </p:nvSpPr>
        <p:spPr/>
        <p:txBody>
          <a:bodyPr/>
          <a:lstStyle/>
          <a:p>
            <a:r>
              <a:rPr lang="en-US"/>
              <a:t>Lab 1: Hello, Orleans</a:t>
            </a:r>
          </a:p>
        </p:txBody>
      </p:sp>
      <p:sp>
        <p:nvSpPr>
          <p:cNvPr id="4" name="Text Placeholder 3">
            <a:extLst>
              <a:ext uri="{FF2B5EF4-FFF2-40B4-BE49-F238E27FC236}">
                <a16:creationId xmlns:a16="http://schemas.microsoft.com/office/drawing/2014/main" id="{F9824C42-CF1B-46BC-8D46-DB8D9D75690E}"/>
              </a:ext>
            </a:extLst>
          </p:cNvPr>
          <p:cNvSpPr>
            <a:spLocks noGrp="1"/>
          </p:cNvSpPr>
          <p:nvPr>
            <p:ph type="body" idx="1"/>
          </p:nvPr>
        </p:nvSpPr>
        <p:spPr/>
        <p:txBody>
          <a:bodyPr/>
          <a:lstStyle/>
          <a:p>
            <a:r>
              <a:rPr lang="en-US"/>
              <a:t>Setting up your environment and creating an absolutely minimal Orleans application</a:t>
            </a:r>
          </a:p>
        </p:txBody>
      </p:sp>
    </p:spTree>
    <p:extLst>
      <p:ext uri="{BB962C8B-B14F-4D97-AF65-F5344CB8AC3E}">
        <p14:creationId xmlns:p14="http://schemas.microsoft.com/office/powerpoint/2010/main" val="17308686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96D0D-EFCF-494E-9187-CBB230289453}"/>
              </a:ext>
            </a:extLst>
          </p:cNvPr>
          <p:cNvSpPr>
            <a:spLocks noGrp="1"/>
          </p:cNvSpPr>
          <p:nvPr>
            <p:ph type="title"/>
          </p:nvPr>
        </p:nvSpPr>
        <p:spPr/>
        <p:txBody>
          <a:bodyPr>
            <a:normAutofit/>
          </a:bodyPr>
          <a:lstStyle/>
          <a:p>
            <a:r>
              <a:rPr lang="en-US"/>
              <a:t>Repository URL</a:t>
            </a:r>
            <a:br>
              <a:rPr lang="en-US"/>
            </a:br>
            <a:endParaRPr lang="en-US"/>
          </a:p>
        </p:txBody>
      </p:sp>
      <p:sp>
        <p:nvSpPr>
          <p:cNvPr id="3" name="Text Placeholder 2">
            <a:extLst>
              <a:ext uri="{FF2B5EF4-FFF2-40B4-BE49-F238E27FC236}">
                <a16:creationId xmlns:a16="http://schemas.microsoft.com/office/drawing/2014/main" id="{03CE99E1-770C-4C32-8CEF-2FF0B2BE05A6}"/>
              </a:ext>
            </a:extLst>
          </p:cNvPr>
          <p:cNvSpPr>
            <a:spLocks noGrp="1"/>
          </p:cNvSpPr>
          <p:nvPr>
            <p:ph idx="1"/>
          </p:nvPr>
        </p:nvSpPr>
        <p:spPr/>
        <p:txBody>
          <a:bodyPr/>
          <a:lstStyle/>
          <a:p>
            <a:pPr marL="0" indent="0">
              <a:buNone/>
            </a:pPr>
            <a:r>
              <a:rPr lang="en-US">
                <a:hlinkClick r:id="rId2"/>
              </a:rPr>
              <a:t>https://github.com/ReubenBond/jotb22-orleans-workshop</a:t>
            </a:r>
            <a:endParaRPr lang="en-US"/>
          </a:p>
          <a:p>
            <a:pPr marL="0" indent="0">
              <a:buNone/>
            </a:pPr>
            <a:endParaRPr lang="en-US"/>
          </a:p>
          <a:p>
            <a:pPr marL="0" indent="0">
              <a:buNone/>
            </a:pPr>
            <a:r>
              <a:rPr lang="en-US"/>
              <a:t>PLANTA_CERO</a:t>
            </a:r>
          </a:p>
          <a:p>
            <a:pPr marL="0" indent="0">
              <a:buNone/>
            </a:pPr>
            <a:r>
              <a:rPr lang="en-US"/>
              <a:t>Polodigital20</a:t>
            </a:r>
            <a:br>
              <a:rPr lang="en-US"/>
            </a:br>
            <a:endParaRPr lang="en-US"/>
          </a:p>
          <a:p>
            <a:endParaRPr lang="en-US"/>
          </a:p>
        </p:txBody>
      </p:sp>
    </p:spTree>
    <p:extLst>
      <p:ext uri="{BB962C8B-B14F-4D97-AF65-F5344CB8AC3E}">
        <p14:creationId xmlns:p14="http://schemas.microsoft.com/office/powerpoint/2010/main" val="42626561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2904B-1A73-43FA-8490-5A6EC6188C7E}"/>
              </a:ext>
            </a:extLst>
          </p:cNvPr>
          <p:cNvSpPr>
            <a:spLocks noGrp="1"/>
          </p:cNvSpPr>
          <p:nvPr>
            <p:ph type="title"/>
          </p:nvPr>
        </p:nvSpPr>
        <p:spPr/>
        <p:txBody>
          <a:bodyPr/>
          <a:lstStyle/>
          <a:p>
            <a:r>
              <a:rPr lang="en-US"/>
              <a:t>Lab 2: Hello, Grains</a:t>
            </a:r>
          </a:p>
        </p:txBody>
      </p:sp>
      <p:sp>
        <p:nvSpPr>
          <p:cNvPr id="4" name="Text Placeholder 3">
            <a:extLst>
              <a:ext uri="{FF2B5EF4-FFF2-40B4-BE49-F238E27FC236}">
                <a16:creationId xmlns:a16="http://schemas.microsoft.com/office/drawing/2014/main" id="{F9824C42-CF1B-46BC-8D46-DB8D9D75690E}"/>
              </a:ext>
            </a:extLst>
          </p:cNvPr>
          <p:cNvSpPr>
            <a:spLocks noGrp="1"/>
          </p:cNvSpPr>
          <p:nvPr>
            <p:ph type="body" idx="1"/>
          </p:nvPr>
        </p:nvSpPr>
        <p:spPr/>
        <p:txBody>
          <a:bodyPr/>
          <a:lstStyle/>
          <a:p>
            <a:r>
              <a:rPr lang="en-US"/>
              <a:t>Creating &amp; calling your first grain</a:t>
            </a:r>
          </a:p>
        </p:txBody>
      </p:sp>
    </p:spTree>
    <p:extLst>
      <p:ext uri="{BB962C8B-B14F-4D97-AF65-F5344CB8AC3E}">
        <p14:creationId xmlns:p14="http://schemas.microsoft.com/office/powerpoint/2010/main" val="32010897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B3887-D168-4291-98D3-B222876A3B81}"/>
              </a:ext>
            </a:extLst>
          </p:cNvPr>
          <p:cNvSpPr>
            <a:spLocks noGrp="1"/>
          </p:cNvSpPr>
          <p:nvPr>
            <p:ph type="title"/>
          </p:nvPr>
        </p:nvSpPr>
        <p:spPr/>
        <p:txBody>
          <a:bodyPr/>
          <a:lstStyle/>
          <a:p>
            <a:r>
              <a:rPr lang="en-US"/>
              <a:t>Grain Persistence</a:t>
            </a:r>
          </a:p>
        </p:txBody>
      </p:sp>
      <p:sp>
        <p:nvSpPr>
          <p:cNvPr id="3" name="Content Placeholder 2">
            <a:extLst>
              <a:ext uri="{FF2B5EF4-FFF2-40B4-BE49-F238E27FC236}">
                <a16:creationId xmlns:a16="http://schemas.microsoft.com/office/drawing/2014/main" id="{BCF59D67-5A7B-4A9B-81C0-1206A05B573E}"/>
              </a:ext>
            </a:extLst>
          </p:cNvPr>
          <p:cNvSpPr>
            <a:spLocks noGrp="1"/>
          </p:cNvSpPr>
          <p:nvPr>
            <p:ph idx="1"/>
          </p:nvPr>
        </p:nvSpPr>
        <p:spPr/>
        <p:txBody>
          <a:bodyPr/>
          <a:lstStyle/>
          <a:p>
            <a:r>
              <a:rPr lang="en-US"/>
              <a:t>How do grains store persistent state?</a:t>
            </a:r>
          </a:p>
          <a:p>
            <a:pPr lvl="1"/>
            <a:r>
              <a:rPr lang="en-US"/>
              <a:t>We’ve seen an example or two of using </a:t>
            </a:r>
            <a:r>
              <a:rPr lang="en-US" err="1">
                <a:solidFill>
                  <a:srgbClr val="2B91AF"/>
                </a:solidFill>
                <a:latin typeface="Cascadia Code" panose="020B0609020000020004" pitchFamily="49" charset="0"/>
                <a:ea typeface="Cascadia Code" panose="020B0609020000020004" pitchFamily="49" charset="0"/>
                <a:cs typeface="Cascadia Code" panose="020B0609020000020004" pitchFamily="49" charset="0"/>
              </a:rPr>
              <a:t>IPersistentState</a:t>
            </a:r>
            <a:r>
              <a:rPr lang="en-US">
                <a:latin typeface="Cascadia Code" panose="020B0609020000020004" pitchFamily="49" charset="0"/>
                <a:ea typeface="Cascadia Code" panose="020B0609020000020004" pitchFamily="49" charset="0"/>
                <a:cs typeface="Cascadia Code" panose="020B0609020000020004" pitchFamily="49" charset="0"/>
              </a:rPr>
              <a:t>&lt;</a:t>
            </a:r>
            <a:r>
              <a:rPr lang="en-US">
                <a:solidFill>
                  <a:srgbClr val="2B91AF"/>
                </a:solidFill>
                <a:latin typeface="Cascadia Code" panose="020B0609020000020004" pitchFamily="49" charset="0"/>
                <a:ea typeface="Cascadia Code" panose="020B0609020000020004" pitchFamily="49" charset="0"/>
                <a:cs typeface="Cascadia Code" panose="020B0609020000020004" pitchFamily="49" charset="0"/>
              </a:rPr>
              <a:t>T</a:t>
            </a:r>
            <a:r>
              <a:rPr lang="en-US">
                <a:latin typeface="Cascadia Code" panose="020B0609020000020004" pitchFamily="49" charset="0"/>
                <a:ea typeface="Cascadia Code" panose="020B0609020000020004" pitchFamily="49" charset="0"/>
                <a:cs typeface="Cascadia Code" panose="020B0609020000020004" pitchFamily="49" charset="0"/>
              </a:rPr>
              <a:t>&gt; </a:t>
            </a:r>
            <a:r>
              <a:rPr lang="en-US"/>
              <a:t>already</a:t>
            </a:r>
          </a:p>
          <a:p>
            <a:r>
              <a:rPr lang="en-US"/>
              <a:t>One size does not fit all:</a:t>
            </a:r>
          </a:p>
          <a:p>
            <a:pPr lvl="1"/>
            <a:r>
              <a:rPr lang="en-US"/>
              <a:t>What if you need secondary indexes?</a:t>
            </a:r>
          </a:p>
          <a:p>
            <a:pPr lvl="1"/>
            <a:r>
              <a:rPr lang="en-US"/>
              <a:t>What if you need more control over storage format (</a:t>
            </a:r>
            <a:r>
              <a:rPr lang="en-US" err="1"/>
              <a:t>eg</a:t>
            </a:r>
            <a:r>
              <a:rPr lang="en-US"/>
              <a:t>, columns in an SQL database)?</a:t>
            </a:r>
          </a:p>
          <a:p>
            <a:pPr lvl="1"/>
            <a:r>
              <a:rPr lang="en-US"/>
              <a:t>What if your state </a:t>
            </a:r>
          </a:p>
          <a:p>
            <a:pPr lvl="1"/>
            <a:r>
              <a:rPr lang="en-US"/>
              <a:t>Answer: use a different abstraction. The out-of-the-box abstraction is simple and works with most databases, but won’t fit all needs</a:t>
            </a:r>
          </a:p>
        </p:txBody>
      </p:sp>
    </p:spTree>
    <p:extLst>
      <p:ext uri="{BB962C8B-B14F-4D97-AF65-F5344CB8AC3E}">
        <p14:creationId xmlns:p14="http://schemas.microsoft.com/office/powerpoint/2010/main" val="6363408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2904B-1A73-43FA-8490-5A6EC6188C7E}"/>
              </a:ext>
            </a:extLst>
          </p:cNvPr>
          <p:cNvSpPr>
            <a:spLocks noGrp="1"/>
          </p:cNvSpPr>
          <p:nvPr>
            <p:ph type="title"/>
          </p:nvPr>
        </p:nvSpPr>
        <p:spPr/>
        <p:txBody>
          <a:bodyPr/>
          <a:lstStyle/>
          <a:p>
            <a:r>
              <a:rPr lang="en-US"/>
              <a:t>Lab 3: Dealing with State</a:t>
            </a:r>
          </a:p>
        </p:txBody>
      </p:sp>
      <p:sp>
        <p:nvSpPr>
          <p:cNvPr id="4" name="Text Placeholder 3">
            <a:extLst>
              <a:ext uri="{FF2B5EF4-FFF2-40B4-BE49-F238E27FC236}">
                <a16:creationId xmlns:a16="http://schemas.microsoft.com/office/drawing/2014/main" id="{F9824C42-CF1B-46BC-8D46-DB8D9D75690E}"/>
              </a:ext>
            </a:extLst>
          </p:cNvPr>
          <p:cNvSpPr>
            <a:spLocks noGrp="1"/>
          </p:cNvSpPr>
          <p:nvPr>
            <p:ph type="body" idx="1"/>
          </p:nvPr>
        </p:nvSpPr>
        <p:spPr/>
        <p:txBody>
          <a:bodyPr/>
          <a:lstStyle/>
          <a:p>
            <a:r>
              <a:rPr lang="en-US"/>
              <a:t>Using the grain persistence APIs</a:t>
            </a:r>
          </a:p>
        </p:txBody>
      </p:sp>
    </p:spTree>
    <p:extLst>
      <p:ext uri="{BB962C8B-B14F-4D97-AF65-F5344CB8AC3E}">
        <p14:creationId xmlns:p14="http://schemas.microsoft.com/office/powerpoint/2010/main" val="27205285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CC4CA-61DD-4500-872B-54557F83DAA7}"/>
              </a:ext>
            </a:extLst>
          </p:cNvPr>
          <p:cNvSpPr>
            <a:spLocks noGrp="1"/>
          </p:cNvSpPr>
          <p:nvPr>
            <p:ph type="title"/>
          </p:nvPr>
        </p:nvSpPr>
        <p:spPr/>
        <p:txBody>
          <a:bodyPr/>
          <a:lstStyle/>
          <a:p>
            <a:r>
              <a:rPr lang="en-US"/>
              <a:t>Timers &amp; Reminders</a:t>
            </a:r>
          </a:p>
        </p:txBody>
      </p:sp>
      <p:sp>
        <p:nvSpPr>
          <p:cNvPr id="4" name="Text Placeholder 3">
            <a:extLst>
              <a:ext uri="{FF2B5EF4-FFF2-40B4-BE49-F238E27FC236}">
                <a16:creationId xmlns:a16="http://schemas.microsoft.com/office/drawing/2014/main" id="{1C7BCE1A-E839-46FA-9431-5F8EE6CAA40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16545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6F5DAE4-916D-4C6E-B865-F5E9F2391CB9}"/>
              </a:ext>
            </a:extLst>
          </p:cNvPr>
          <p:cNvSpPr>
            <a:spLocks noGrp="1"/>
          </p:cNvSpPr>
          <p:nvPr>
            <p:ph type="title"/>
          </p:nvPr>
        </p:nvSpPr>
        <p:spPr/>
        <p:txBody>
          <a:bodyPr/>
          <a:lstStyle/>
          <a:p>
            <a:r>
              <a:rPr lang="en-US"/>
              <a:t>Timers vs Reminders</a:t>
            </a:r>
          </a:p>
        </p:txBody>
      </p:sp>
      <p:sp>
        <p:nvSpPr>
          <p:cNvPr id="8" name="Text Placeholder 7">
            <a:extLst>
              <a:ext uri="{FF2B5EF4-FFF2-40B4-BE49-F238E27FC236}">
                <a16:creationId xmlns:a16="http://schemas.microsoft.com/office/drawing/2014/main" id="{3A7D54AA-4337-48C3-A907-8EF3C2006123}"/>
              </a:ext>
            </a:extLst>
          </p:cNvPr>
          <p:cNvSpPr>
            <a:spLocks noGrp="1"/>
          </p:cNvSpPr>
          <p:nvPr>
            <p:ph type="body" idx="1"/>
          </p:nvPr>
        </p:nvSpPr>
        <p:spPr/>
        <p:txBody>
          <a:bodyPr/>
          <a:lstStyle/>
          <a:p>
            <a:r>
              <a:rPr lang="en-US"/>
              <a:t>Timers</a:t>
            </a:r>
          </a:p>
        </p:txBody>
      </p:sp>
      <p:sp>
        <p:nvSpPr>
          <p:cNvPr id="9" name="Content Placeholder 8">
            <a:extLst>
              <a:ext uri="{FF2B5EF4-FFF2-40B4-BE49-F238E27FC236}">
                <a16:creationId xmlns:a16="http://schemas.microsoft.com/office/drawing/2014/main" id="{BB8CC854-E68A-4BE3-9687-7E30FFFA83A9}"/>
              </a:ext>
            </a:extLst>
          </p:cNvPr>
          <p:cNvSpPr>
            <a:spLocks noGrp="1"/>
          </p:cNvSpPr>
          <p:nvPr>
            <p:ph sz="half" idx="2"/>
          </p:nvPr>
        </p:nvSpPr>
        <p:spPr/>
        <p:txBody>
          <a:bodyPr/>
          <a:lstStyle/>
          <a:p>
            <a:r>
              <a:rPr lang="en-US"/>
              <a:t>Unique to a grain</a:t>
            </a:r>
          </a:p>
          <a:p>
            <a:r>
              <a:rPr lang="en-US"/>
              <a:t>Can fire multiple times per minute</a:t>
            </a:r>
          </a:p>
          <a:p>
            <a:r>
              <a:rPr lang="en-US"/>
              <a:t>Ephemeral, in-memory only</a:t>
            </a:r>
          </a:p>
          <a:p>
            <a:r>
              <a:rPr lang="en-US"/>
              <a:t>Reentrant – can execute while another grain is awaiting some call</a:t>
            </a:r>
          </a:p>
        </p:txBody>
      </p:sp>
      <p:sp>
        <p:nvSpPr>
          <p:cNvPr id="10" name="Text Placeholder 9">
            <a:extLst>
              <a:ext uri="{FF2B5EF4-FFF2-40B4-BE49-F238E27FC236}">
                <a16:creationId xmlns:a16="http://schemas.microsoft.com/office/drawing/2014/main" id="{1DD92E27-3445-4BDD-B3F1-53B99408BD76}"/>
              </a:ext>
            </a:extLst>
          </p:cNvPr>
          <p:cNvSpPr>
            <a:spLocks noGrp="1"/>
          </p:cNvSpPr>
          <p:nvPr>
            <p:ph type="body" sz="quarter" idx="3"/>
          </p:nvPr>
        </p:nvSpPr>
        <p:spPr/>
        <p:txBody>
          <a:bodyPr/>
          <a:lstStyle/>
          <a:p>
            <a:r>
              <a:rPr lang="en-US"/>
              <a:t>Reminders</a:t>
            </a:r>
          </a:p>
        </p:txBody>
      </p:sp>
      <p:sp>
        <p:nvSpPr>
          <p:cNvPr id="11" name="Content Placeholder 10">
            <a:extLst>
              <a:ext uri="{FF2B5EF4-FFF2-40B4-BE49-F238E27FC236}">
                <a16:creationId xmlns:a16="http://schemas.microsoft.com/office/drawing/2014/main" id="{3B97078F-C028-4323-99BB-158C50549E4E}"/>
              </a:ext>
            </a:extLst>
          </p:cNvPr>
          <p:cNvSpPr>
            <a:spLocks noGrp="1"/>
          </p:cNvSpPr>
          <p:nvPr>
            <p:ph sz="quarter" idx="4"/>
          </p:nvPr>
        </p:nvSpPr>
        <p:spPr/>
        <p:txBody>
          <a:bodyPr/>
          <a:lstStyle/>
          <a:p>
            <a:r>
              <a:rPr lang="en-US"/>
              <a:t>Unique to a grain</a:t>
            </a:r>
          </a:p>
          <a:p>
            <a:r>
              <a:rPr lang="en-US"/>
              <a:t>Restricted to periods greater than 1 minute</a:t>
            </a:r>
          </a:p>
          <a:p>
            <a:r>
              <a:rPr lang="en-US"/>
              <a:t>Persistent, stored in a database</a:t>
            </a:r>
          </a:p>
          <a:p>
            <a:r>
              <a:rPr lang="en-US"/>
              <a:t>Non-reentrant – invoked one-by-one like a normal grain call</a:t>
            </a:r>
          </a:p>
        </p:txBody>
      </p:sp>
    </p:spTree>
    <p:extLst>
      <p:ext uri="{BB962C8B-B14F-4D97-AF65-F5344CB8AC3E}">
        <p14:creationId xmlns:p14="http://schemas.microsoft.com/office/powerpoint/2010/main" val="38025531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A0E034-DAC4-4343-B0A1-70D48EC070C4}"/>
              </a:ext>
            </a:extLst>
          </p:cNvPr>
          <p:cNvSpPr>
            <a:spLocks noGrp="1"/>
          </p:cNvSpPr>
          <p:nvPr>
            <p:ph type="title"/>
          </p:nvPr>
        </p:nvSpPr>
        <p:spPr/>
        <p:txBody>
          <a:bodyPr/>
          <a:lstStyle/>
          <a:p>
            <a:r>
              <a:rPr lang="en-US"/>
              <a:t>Timers API</a:t>
            </a:r>
          </a:p>
        </p:txBody>
      </p:sp>
      <p:sp>
        <p:nvSpPr>
          <p:cNvPr id="8" name="Content Placeholder 7">
            <a:extLst>
              <a:ext uri="{FF2B5EF4-FFF2-40B4-BE49-F238E27FC236}">
                <a16:creationId xmlns:a16="http://schemas.microsoft.com/office/drawing/2014/main" id="{7FB9ED85-FEDB-4765-9C6D-68F2DA1C5C9F}"/>
              </a:ext>
            </a:extLst>
          </p:cNvPr>
          <p:cNvSpPr>
            <a:spLocks noGrp="1"/>
          </p:cNvSpPr>
          <p:nvPr>
            <p:ph idx="1"/>
          </p:nvPr>
        </p:nvSpPr>
        <p:spPr/>
        <p:txBody>
          <a:bodyPr>
            <a:normAutofit fontScale="40000" lnSpcReduction="20000"/>
          </a:bodyPr>
          <a:lstStyle/>
          <a:p>
            <a:pPr marL="0" indent="0">
              <a:buNone/>
            </a:pPr>
            <a:r>
              <a:rPr lang="en-US" sz="2900">
                <a:solidFill>
                  <a:srgbClr val="808080"/>
                </a:solidFill>
                <a:latin typeface="Cascadia Mono" panose="020B0609020000020004" pitchFamily="49" charset="0"/>
              </a:rPr>
              <a:t>///</a:t>
            </a:r>
            <a:r>
              <a:rPr lang="en-US" sz="2900">
                <a:solidFill>
                  <a:srgbClr val="008000"/>
                </a:solidFill>
                <a:latin typeface="Cascadia Mono" panose="020B0609020000020004" pitchFamily="49" charset="0"/>
              </a:rPr>
              <a:t> </a:t>
            </a:r>
            <a:r>
              <a:rPr lang="en-US" sz="2900">
                <a:solidFill>
                  <a:srgbClr val="808080"/>
                </a:solidFill>
                <a:latin typeface="Cascadia Mono" panose="020B0609020000020004" pitchFamily="49" charset="0"/>
              </a:rPr>
              <a:t>&lt;summary&gt;</a:t>
            </a:r>
            <a:endParaRPr lang="en-US" sz="2900">
              <a:solidFill>
                <a:srgbClr val="000000"/>
              </a:solidFill>
              <a:latin typeface="Cascadia Mono" panose="020B0609020000020004" pitchFamily="49" charset="0"/>
            </a:endParaRPr>
          </a:p>
          <a:p>
            <a:pPr marL="0" indent="0">
              <a:buNone/>
            </a:pPr>
            <a:r>
              <a:rPr lang="en-US" sz="2900">
                <a:solidFill>
                  <a:srgbClr val="808080"/>
                </a:solidFill>
                <a:latin typeface="Cascadia Mono" panose="020B0609020000020004" pitchFamily="49" charset="0"/>
              </a:rPr>
              <a:t>///</a:t>
            </a:r>
            <a:r>
              <a:rPr lang="en-US" sz="2900">
                <a:solidFill>
                  <a:srgbClr val="008000"/>
                </a:solidFill>
                <a:latin typeface="Cascadia Mono" panose="020B0609020000020004" pitchFamily="49" charset="0"/>
              </a:rPr>
              <a:t> Registers a timer to send periodic callbacks to this grain.</a:t>
            </a:r>
            <a:endParaRPr lang="en-US" sz="2900">
              <a:solidFill>
                <a:srgbClr val="000000"/>
              </a:solidFill>
              <a:latin typeface="Cascadia Mono" panose="020B0609020000020004" pitchFamily="49" charset="0"/>
            </a:endParaRPr>
          </a:p>
          <a:p>
            <a:pPr marL="0" indent="0">
              <a:buNone/>
            </a:pPr>
            <a:r>
              <a:rPr lang="en-US" sz="2900">
                <a:solidFill>
                  <a:srgbClr val="808080"/>
                </a:solidFill>
                <a:latin typeface="Cascadia Mono" panose="020B0609020000020004" pitchFamily="49" charset="0"/>
              </a:rPr>
              <a:t>///</a:t>
            </a:r>
            <a:r>
              <a:rPr lang="en-US" sz="2900">
                <a:solidFill>
                  <a:srgbClr val="008000"/>
                </a:solidFill>
                <a:latin typeface="Cascadia Mono" panose="020B0609020000020004" pitchFamily="49" charset="0"/>
              </a:rPr>
              <a:t> </a:t>
            </a:r>
            <a:r>
              <a:rPr lang="en-US" sz="2900">
                <a:solidFill>
                  <a:srgbClr val="808080"/>
                </a:solidFill>
                <a:latin typeface="Cascadia Mono" panose="020B0609020000020004" pitchFamily="49" charset="0"/>
              </a:rPr>
              <a:t>&lt;/summary&gt;</a:t>
            </a:r>
            <a:endParaRPr lang="en-US" sz="2900">
              <a:solidFill>
                <a:srgbClr val="000000"/>
              </a:solidFill>
              <a:latin typeface="Cascadia Mono" panose="020B0609020000020004" pitchFamily="49" charset="0"/>
            </a:endParaRPr>
          </a:p>
          <a:p>
            <a:pPr marL="0" indent="0">
              <a:buNone/>
            </a:pPr>
            <a:r>
              <a:rPr lang="en-US" sz="2900">
                <a:solidFill>
                  <a:srgbClr val="808080"/>
                </a:solidFill>
                <a:latin typeface="Cascadia Mono" panose="020B0609020000020004" pitchFamily="49" charset="0"/>
              </a:rPr>
              <a:t>///</a:t>
            </a:r>
            <a:r>
              <a:rPr lang="en-US" sz="2900">
                <a:solidFill>
                  <a:srgbClr val="008000"/>
                </a:solidFill>
                <a:latin typeface="Cascadia Mono" panose="020B0609020000020004" pitchFamily="49" charset="0"/>
              </a:rPr>
              <a:t> </a:t>
            </a:r>
            <a:r>
              <a:rPr lang="en-US" sz="2900">
                <a:solidFill>
                  <a:srgbClr val="808080"/>
                </a:solidFill>
                <a:latin typeface="Cascadia Mono" panose="020B0609020000020004" pitchFamily="49" charset="0"/>
              </a:rPr>
              <a:t>&lt;param</a:t>
            </a:r>
            <a:r>
              <a:rPr lang="en-US" sz="2900">
                <a:solidFill>
                  <a:srgbClr val="000000"/>
                </a:solidFill>
                <a:latin typeface="Cascadia Mono" panose="020B0609020000020004" pitchFamily="49" charset="0"/>
              </a:rPr>
              <a:t> </a:t>
            </a:r>
            <a:r>
              <a:rPr lang="en-US" sz="2900">
                <a:solidFill>
                  <a:srgbClr val="808080"/>
                </a:solidFill>
                <a:latin typeface="Cascadia Mono" panose="020B0609020000020004" pitchFamily="49" charset="0"/>
              </a:rPr>
              <a:t>name="</a:t>
            </a:r>
            <a:r>
              <a:rPr lang="en-US" sz="2900" err="1">
                <a:solidFill>
                  <a:srgbClr val="000000"/>
                </a:solidFill>
                <a:latin typeface="Cascadia Mono" panose="020B0609020000020004" pitchFamily="49" charset="0"/>
              </a:rPr>
              <a:t>asyncCallback</a:t>
            </a:r>
            <a:r>
              <a:rPr lang="en-US" sz="2900">
                <a:solidFill>
                  <a:srgbClr val="808080"/>
                </a:solidFill>
                <a:latin typeface="Cascadia Mono" panose="020B0609020000020004" pitchFamily="49" charset="0"/>
              </a:rPr>
              <a:t>"&gt;</a:t>
            </a:r>
            <a:endParaRPr lang="en-US" sz="2900">
              <a:solidFill>
                <a:srgbClr val="000000"/>
              </a:solidFill>
              <a:latin typeface="Cascadia Mono" panose="020B0609020000020004" pitchFamily="49" charset="0"/>
            </a:endParaRPr>
          </a:p>
          <a:p>
            <a:pPr marL="0" indent="0">
              <a:buNone/>
            </a:pPr>
            <a:r>
              <a:rPr lang="en-US" sz="2900">
                <a:solidFill>
                  <a:srgbClr val="808080"/>
                </a:solidFill>
                <a:latin typeface="Cascadia Mono" panose="020B0609020000020004" pitchFamily="49" charset="0"/>
              </a:rPr>
              <a:t>///</a:t>
            </a:r>
            <a:r>
              <a:rPr lang="en-US" sz="2900">
                <a:solidFill>
                  <a:srgbClr val="008000"/>
                </a:solidFill>
                <a:latin typeface="Cascadia Mono" panose="020B0609020000020004" pitchFamily="49" charset="0"/>
              </a:rPr>
              <a:t> Callback function to be invoked when timer ticks.</a:t>
            </a:r>
            <a:endParaRPr lang="en-US" sz="2900">
              <a:solidFill>
                <a:srgbClr val="000000"/>
              </a:solidFill>
              <a:latin typeface="Cascadia Mono" panose="020B0609020000020004" pitchFamily="49" charset="0"/>
            </a:endParaRPr>
          </a:p>
          <a:p>
            <a:pPr marL="0" indent="0">
              <a:buNone/>
            </a:pPr>
            <a:r>
              <a:rPr lang="en-US" sz="2900">
                <a:solidFill>
                  <a:srgbClr val="808080"/>
                </a:solidFill>
                <a:latin typeface="Cascadia Mono" panose="020B0609020000020004" pitchFamily="49" charset="0"/>
              </a:rPr>
              <a:t>///</a:t>
            </a:r>
            <a:r>
              <a:rPr lang="en-US" sz="2900">
                <a:solidFill>
                  <a:srgbClr val="008000"/>
                </a:solidFill>
                <a:latin typeface="Cascadia Mono" panose="020B0609020000020004" pitchFamily="49" charset="0"/>
              </a:rPr>
              <a:t> </a:t>
            </a:r>
            <a:r>
              <a:rPr lang="en-US" sz="2900">
                <a:solidFill>
                  <a:srgbClr val="808080"/>
                </a:solidFill>
                <a:latin typeface="Cascadia Mono" panose="020B0609020000020004" pitchFamily="49" charset="0"/>
              </a:rPr>
              <a:t>&lt;/param&gt;</a:t>
            </a:r>
            <a:endParaRPr lang="en-US" sz="2900">
              <a:solidFill>
                <a:srgbClr val="000000"/>
              </a:solidFill>
              <a:latin typeface="Cascadia Mono" panose="020B0609020000020004" pitchFamily="49" charset="0"/>
            </a:endParaRPr>
          </a:p>
          <a:p>
            <a:pPr marL="0" indent="0">
              <a:buNone/>
            </a:pPr>
            <a:r>
              <a:rPr lang="en-US" sz="2900">
                <a:solidFill>
                  <a:srgbClr val="808080"/>
                </a:solidFill>
                <a:latin typeface="Cascadia Mono" panose="020B0609020000020004" pitchFamily="49" charset="0"/>
              </a:rPr>
              <a:t>///</a:t>
            </a:r>
            <a:r>
              <a:rPr lang="en-US" sz="2900">
                <a:solidFill>
                  <a:srgbClr val="008000"/>
                </a:solidFill>
                <a:latin typeface="Cascadia Mono" panose="020B0609020000020004" pitchFamily="49" charset="0"/>
              </a:rPr>
              <a:t> </a:t>
            </a:r>
            <a:r>
              <a:rPr lang="en-US" sz="2900">
                <a:solidFill>
                  <a:srgbClr val="808080"/>
                </a:solidFill>
                <a:latin typeface="Cascadia Mono" panose="020B0609020000020004" pitchFamily="49" charset="0"/>
              </a:rPr>
              <a:t>&lt;param</a:t>
            </a:r>
            <a:r>
              <a:rPr lang="en-US" sz="2900">
                <a:solidFill>
                  <a:srgbClr val="000000"/>
                </a:solidFill>
                <a:latin typeface="Cascadia Mono" panose="020B0609020000020004" pitchFamily="49" charset="0"/>
              </a:rPr>
              <a:t> </a:t>
            </a:r>
            <a:r>
              <a:rPr lang="en-US" sz="2900">
                <a:solidFill>
                  <a:srgbClr val="808080"/>
                </a:solidFill>
                <a:latin typeface="Cascadia Mono" panose="020B0609020000020004" pitchFamily="49" charset="0"/>
              </a:rPr>
              <a:t>name="</a:t>
            </a:r>
            <a:r>
              <a:rPr lang="en-US" sz="2900">
                <a:solidFill>
                  <a:srgbClr val="000000"/>
                </a:solidFill>
                <a:latin typeface="Cascadia Mono" panose="020B0609020000020004" pitchFamily="49" charset="0"/>
              </a:rPr>
              <a:t>state</a:t>
            </a:r>
            <a:r>
              <a:rPr lang="en-US" sz="2900">
                <a:solidFill>
                  <a:srgbClr val="808080"/>
                </a:solidFill>
                <a:latin typeface="Cascadia Mono" panose="020B0609020000020004" pitchFamily="49" charset="0"/>
              </a:rPr>
              <a:t>"&gt;</a:t>
            </a:r>
            <a:endParaRPr lang="en-US" sz="2900">
              <a:solidFill>
                <a:srgbClr val="000000"/>
              </a:solidFill>
              <a:latin typeface="Cascadia Mono" panose="020B0609020000020004" pitchFamily="49" charset="0"/>
            </a:endParaRPr>
          </a:p>
          <a:p>
            <a:pPr marL="0" indent="0">
              <a:buNone/>
            </a:pPr>
            <a:r>
              <a:rPr lang="en-US" sz="2900">
                <a:solidFill>
                  <a:srgbClr val="808080"/>
                </a:solidFill>
                <a:latin typeface="Cascadia Mono" panose="020B0609020000020004" pitchFamily="49" charset="0"/>
              </a:rPr>
              <a:t>///</a:t>
            </a:r>
            <a:r>
              <a:rPr lang="en-US" sz="2900">
                <a:solidFill>
                  <a:srgbClr val="008000"/>
                </a:solidFill>
                <a:latin typeface="Cascadia Mono" panose="020B0609020000020004" pitchFamily="49" charset="0"/>
              </a:rPr>
              <a:t> State object that will be passed as argument when calling the </a:t>
            </a:r>
            <a:r>
              <a:rPr lang="en-US" sz="2900" err="1">
                <a:solidFill>
                  <a:srgbClr val="008000"/>
                </a:solidFill>
                <a:latin typeface="Cascadia Mono" panose="020B0609020000020004" pitchFamily="49" charset="0"/>
              </a:rPr>
              <a:t>asyncCallback</a:t>
            </a:r>
            <a:r>
              <a:rPr lang="en-US" sz="2900">
                <a:solidFill>
                  <a:srgbClr val="008000"/>
                </a:solidFill>
                <a:latin typeface="Cascadia Mono" panose="020B0609020000020004" pitchFamily="49" charset="0"/>
              </a:rPr>
              <a:t>.</a:t>
            </a:r>
            <a:endParaRPr lang="en-US" sz="2900">
              <a:solidFill>
                <a:srgbClr val="000000"/>
              </a:solidFill>
              <a:latin typeface="Cascadia Mono" panose="020B0609020000020004" pitchFamily="49" charset="0"/>
            </a:endParaRPr>
          </a:p>
          <a:p>
            <a:pPr marL="0" indent="0">
              <a:buNone/>
            </a:pPr>
            <a:r>
              <a:rPr lang="en-US" sz="2900">
                <a:solidFill>
                  <a:srgbClr val="808080"/>
                </a:solidFill>
                <a:latin typeface="Cascadia Mono" panose="020B0609020000020004" pitchFamily="49" charset="0"/>
              </a:rPr>
              <a:t>///</a:t>
            </a:r>
            <a:r>
              <a:rPr lang="en-US" sz="2900">
                <a:solidFill>
                  <a:srgbClr val="008000"/>
                </a:solidFill>
                <a:latin typeface="Cascadia Mono" panose="020B0609020000020004" pitchFamily="49" charset="0"/>
              </a:rPr>
              <a:t> </a:t>
            </a:r>
            <a:r>
              <a:rPr lang="en-US" sz="2900">
                <a:solidFill>
                  <a:srgbClr val="808080"/>
                </a:solidFill>
                <a:latin typeface="Cascadia Mono" panose="020B0609020000020004" pitchFamily="49" charset="0"/>
              </a:rPr>
              <a:t>&lt;/param&gt;</a:t>
            </a:r>
            <a:endParaRPr lang="en-US" sz="2900">
              <a:solidFill>
                <a:srgbClr val="000000"/>
              </a:solidFill>
              <a:latin typeface="Cascadia Mono" panose="020B0609020000020004" pitchFamily="49" charset="0"/>
            </a:endParaRPr>
          </a:p>
          <a:p>
            <a:pPr marL="0" indent="0">
              <a:buNone/>
            </a:pPr>
            <a:r>
              <a:rPr lang="en-US" sz="2900">
                <a:solidFill>
                  <a:srgbClr val="808080"/>
                </a:solidFill>
                <a:latin typeface="Cascadia Mono" panose="020B0609020000020004" pitchFamily="49" charset="0"/>
              </a:rPr>
              <a:t>///</a:t>
            </a:r>
            <a:r>
              <a:rPr lang="en-US" sz="2900">
                <a:solidFill>
                  <a:srgbClr val="008000"/>
                </a:solidFill>
                <a:latin typeface="Cascadia Mono" panose="020B0609020000020004" pitchFamily="49" charset="0"/>
              </a:rPr>
              <a:t> </a:t>
            </a:r>
            <a:r>
              <a:rPr lang="en-US" sz="2900">
                <a:solidFill>
                  <a:srgbClr val="808080"/>
                </a:solidFill>
                <a:latin typeface="Cascadia Mono" panose="020B0609020000020004" pitchFamily="49" charset="0"/>
              </a:rPr>
              <a:t>&lt;param</a:t>
            </a:r>
            <a:r>
              <a:rPr lang="en-US" sz="2900">
                <a:solidFill>
                  <a:srgbClr val="000000"/>
                </a:solidFill>
                <a:latin typeface="Cascadia Mono" panose="020B0609020000020004" pitchFamily="49" charset="0"/>
              </a:rPr>
              <a:t> </a:t>
            </a:r>
            <a:r>
              <a:rPr lang="en-US" sz="2900">
                <a:solidFill>
                  <a:srgbClr val="808080"/>
                </a:solidFill>
                <a:latin typeface="Cascadia Mono" panose="020B0609020000020004" pitchFamily="49" charset="0"/>
              </a:rPr>
              <a:t>name="</a:t>
            </a:r>
            <a:r>
              <a:rPr lang="en-US" sz="2900" err="1">
                <a:solidFill>
                  <a:srgbClr val="000000"/>
                </a:solidFill>
                <a:latin typeface="Cascadia Mono" panose="020B0609020000020004" pitchFamily="49" charset="0"/>
              </a:rPr>
              <a:t>dueTime</a:t>
            </a:r>
            <a:r>
              <a:rPr lang="en-US" sz="2900">
                <a:solidFill>
                  <a:srgbClr val="808080"/>
                </a:solidFill>
                <a:latin typeface="Cascadia Mono" panose="020B0609020000020004" pitchFamily="49" charset="0"/>
              </a:rPr>
              <a:t>"&gt;</a:t>
            </a:r>
            <a:r>
              <a:rPr lang="en-US" sz="2900">
                <a:solidFill>
                  <a:srgbClr val="008000"/>
                </a:solidFill>
                <a:latin typeface="Cascadia Mono" panose="020B0609020000020004" pitchFamily="49" charset="0"/>
              </a:rPr>
              <a:t>Due time for first timer tick.</a:t>
            </a:r>
            <a:r>
              <a:rPr lang="en-US" sz="2900">
                <a:solidFill>
                  <a:srgbClr val="808080"/>
                </a:solidFill>
                <a:latin typeface="Cascadia Mono" panose="020B0609020000020004" pitchFamily="49" charset="0"/>
              </a:rPr>
              <a:t>&lt;/param&gt;</a:t>
            </a:r>
            <a:endParaRPr lang="en-US" sz="2900">
              <a:solidFill>
                <a:srgbClr val="000000"/>
              </a:solidFill>
              <a:latin typeface="Cascadia Mono" panose="020B0609020000020004" pitchFamily="49" charset="0"/>
            </a:endParaRPr>
          </a:p>
          <a:p>
            <a:pPr marL="0" indent="0">
              <a:buNone/>
            </a:pPr>
            <a:r>
              <a:rPr lang="en-US" sz="2900">
                <a:solidFill>
                  <a:srgbClr val="808080"/>
                </a:solidFill>
                <a:latin typeface="Cascadia Mono" panose="020B0609020000020004" pitchFamily="49" charset="0"/>
              </a:rPr>
              <a:t>///</a:t>
            </a:r>
            <a:r>
              <a:rPr lang="en-US" sz="2900">
                <a:solidFill>
                  <a:srgbClr val="008000"/>
                </a:solidFill>
                <a:latin typeface="Cascadia Mono" panose="020B0609020000020004" pitchFamily="49" charset="0"/>
              </a:rPr>
              <a:t> </a:t>
            </a:r>
            <a:r>
              <a:rPr lang="en-US" sz="2900">
                <a:solidFill>
                  <a:srgbClr val="808080"/>
                </a:solidFill>
                <a:latin typeface="Cascadia Mono" panose="020B0609020000020004" pitchFamily="49" charset="0"/>
              </a:rPr>
              <a:t>&lt;param</a:t>
            </a:r>
            <a:r>
              <a:rPr lang="en-US" sz="2900">
                <a:solidFill>
                  <a:srgbClr val="000000"/>
                </a:solidFill>
                <a:latin typeface="Cascadia Mono" panose="020B0609020000020004" pitchFamily="49" charset="0"/>
              </a:rPr>
              <a:t> </a:t>
            </a:r>
            <a:r>
              <a:rPr lang="en-US" sz="2900">
                <a:solidFill>
                  <a:srgbClr val="808080"/>
                </a:solidFill>
                <a:latin typeface="Cascadia Mono" panose="020B0609020000020004" pitchFamily="49" charset="0"/>
              </a:rPr>
              <a:t>name="</a:t>
            </a:r>
            <a:r>
              <a:rPr lang="en-US" sz="2900">
                <a:solidFill>
                  <a:srgbClr val="000000"/>
                </a:solidFill>
                <a:latin typeface="Cascadia Mono" panose="020B0609020000020004" pitchFamily="49" charset="0"/>
              </a:rPr>
              <a:t>period</a:t>
            </a:r>
            <a:r>
              <a:rPr lang="en-US" sz="2900">
                <a:solidFill>
                  <a:srgbClr val="808080"/>
                </a:solidFill>
                <a:latin typeface="Cascadia Mono" panose="020B0609020000020004" pitchFamily="49" charset="0"/>
              </a:rPr>
              <a:t>"&gt;</a:t>
            </a:r>
            <a:r>
              <a:rPr lang="en-US" sz="2900">
                <a:solidFill>
                  <a:srgbClr val="008000"/>
                </a:solidFill>
                <a:latin typeface="Cascadia Mono" panose="020B0609020000020004" pitchFamily="49" charset="0"/>
              </a:rPr>
              <a:t>Period of subsequent timer ticks.</a:t>
            </a:r>
            <a:r>
              <a:rPr lang="en-US" sz="2900">
                <a:solidFill>
                  <a:srgbClr val="808080"/>
                </a:solidFill>
                <a:latin typeface="Cascadia Mono" panose="020B0609020000020004" pitchFamily="49" charset="0"/>
              </a:rPr>
              <a:t>&lt;/param&gt;</a:t>
            </a:r>
            <a:endParaRPr lang="en-US" sz="2900">
              <a:solidFill>
                <a:srgbClr val="000000"/>
              </a:solidFill>
              <a:latin typeface="Cascadia Mono" panose="020B0609020000020004" pitchFamily="49" charset="0"/>
            </a:endParaRPr>
          </a:p>
          <a:p>
            <a:pPr marL="0" indent="0">
              <a:buNone/>
            </a:pPr>
            <a:r>
              <a:rPr lang="en-US" sz="2900">
                <a:solidFill>
                  <a:srgbClr val="808080"/>
                </a:solidFill>
                <a:latin typeface="Cascadia Mono" panose="020B0609020000020004" pitchFamily="49" charset="0"/>
              </a:rPr>
              <a:t>///</a:t>
            </a:r>
            <a:r>
              <a:rPr lang="en-US" sz="2900">
                <a:solidFill>
                  <a:srgbClr val="008000"/>
                </a:solidFill>
                <a:latin typeface="Cascadia Mono" panose="020B0609020000020004" pitchFamily="49" charset="0"/>
              </a:rPr>
              <a:t> </a:t>
            </a:r>
            <a:r>
              <a:rPr lang="en-US" sz="2900">
                <a:solidFill>
                  <a:srgbClr val="808080"/>
                </a:solidFill>
                <a:latin typeface="Cascadia Mono" panose="020B0609020000020004" pitchFamily="49" charset="0"/>
              </a:rPr>
              <a:t>&lt;returns&gt;</a:t>
            </a:r>
            <a:r>
              <a:rPr lang="en-US" sz="2900">
                <a:solidFill>
                  <a:srgbClr val="008000"/>
                </a:solidFill>
                <a:latin typeface="Cascadia Mono" panose="020B0609020000020004" pitchFamily="49" charset="0"/>
              </a:rPr>
              <a:t>Handle for this Timer.</a:t>
            </a:r>
            <a:r>
              <a:rPr lang="en-US" sz="2900">
                <a:solidFill>
                  <a:srgbClr val="808080"/>
                </a:solidFill>
                <a:latin typeface="Cascadia Mono" panose="020B0609020000020004" pitchFamily="49" charset="0"/>
              </a:rPr>
              <a:t>&lt;/returns&gt;</a:t>
            </a:r>
            <a:endParaRPr lang="en-US" sz="2900">
              <a:solidFill>
                <a:srgbClr val="000000"/>
              </a:solidFill>
              <a:latin typeface="Cascadia Mono" panose="020B0609020000020004" pitchFamily="49" charset="0"/>
            </a:endParaRPr>
          </a:p>
          <a:p>
            <a:pPr marL="0" indent="0">
              <a:buNone/>
            </a:pPr>
            <a:r>
              <a:rPr lang="en-US" sz="2900">
                <a:solidFill>
                  <a:srgbClr val="0000FF"/>
                </a:solidFill>
                <a:latin typeface="Cascadia Mono" panose="020B0609020000020004" pitchFamily="49" charset="0"/>
              </a:rPr>
              <a:t>protected</a:t>
            </a:r>
            <a:r>
              <a:rPr lang="en-US" sz="2900">
                <a:solidFill>
                  <a:srgbClr val="000000"/>
                </a:solidFill>
                <a:latin typeface="Cascadia Mono" panose="020B0609020000020004" pitchFamily="49" charset="0"/>
              </a:rPr>
              <a:t> </a:t>
            </a:r>
            <a:r>
              <a:rPr lang="en-US" sz="2900" err="1">
                <a:solidFill>
                  <a:srgbClr val="2B91AF"/>
                </a:solidFill>
                <a:latin typeface="Cascadia Mono" panose="020B0609020000020004" pitchFamily="49" charset="0"/>
              </a:rPr>
              <a:t>IDisposable</a:t>
            </a:r>
            <a:r>
              <a:rPr lang="en-US" sz="2900">
                <a:solidFill>
                  <a:srgbClr val="000000"/>
                </a:solidFill>
                <a:latin typeface="Cascadia Mono" panose="020B0609020000020004" pitchFamily="49" charset="0"/>
              </a:rPr>
              <a:t> </a:t>
            </a:r>
            <a:r>
              <a:rPr lang="en-US" sz="2900" err="1">
                <a:solidFill>
                  <a:srgbClr val="74531F"/>
                </a:solidFill>
                <a:latin typeface="Cascadia Mono" panose="020B0609020000020004" pitchFamily="49" charset="0"/>
              </a:rPr>
              <a:t>RegisterTimer</a:t>
            </a:r>
            <a:r>
              <a:rPr lang="en-US" sz="2900">
                <a:solidFill>
                  <a:srgbClr val="000000"/>
                </a:solidFill>
                <a:latin typeface="Cascadia Mono" panose="020B0609020000020004" pitchFamily="49" charset="0"/>
              </a:rPr>
              <a:t>(</a:t>
            </a:r>
          </a:p>
          <a:p>
            <a:pPr marL="0" indent="0">
              <a:buNone/>
            </a:pPr>
            <a:r>
              <a:rPr lang="en-US" sz="2900">
                <a:solidFill>
                  <a:srgbClr val="000000"/>
                </a:solidFill>
                <a:latin typeface="Cascadia Mono" panose="020B0609020000020004" pitchFamily="49" charset="0"/>
              </a:rPr>
              <a:t>    </a:t>
            </a:r>
            <a:r>
              <a:rPr lang="en-US" sz="2900" err="1">
                <a:solidFill>
                  <a:srgbClr val="2B91AF"/>
                </a:solidFill>
                <a:latin typeface="Cascadia Mono" panose="020B0609020000020004" pitchFamily="49" charset="0"/>
              </a:rPr>
              <a:t>Func</a:t>
            </a:r>
            <a:r>
              <a:rPr lang="en-US" sz="2900">
                <a:solidFill>
                  <a:srgbClr val="000000"/>
                </a:solidFill>
                <a:latin typeface="Cascadia Mono" panose="020B0609020000020004" pitchFamily="49" charset="0"/>
              </a:rPr>
              <a:t>&lt;</a:t>
            </a:r>
            <a:r>
              <a:rPr lang="en-US" sz="2900">
                <a:solidFill>
                  <a:srgbClr val="0000FF"/>
                </a:solidFill>
                <a:latin typeface="Cascadia Mono" panose="020B0609020000020004" pitchFamily="49" charset="0"/>
              </a:rPr>
              <a:t>object</a:t>
            </a:r>
            <a:r>
              <a:rPr lang="en-US" sz="2900">
                <a:solidFill>
                  <a:srgbClr val="000000"/>
                </a:solidFill>
                <a:latin typeface="Cascadia Mono" panose="020B0609020000020004" pitchFamily="49" charset="0"/>
              </a:rPr>
              <a:t>, </a:t>
            </a:r>
            <a:r>
              <a:rPr lang="en-US" sz="2900">
                <a:solidFill>
                  <a:srgbClr val="2B91AF"/>
                </a:solidFill>
                <a:latin typeface="Cascadia Mono" panose="020B0609020000020004" pitchFamily="49" charset="0"/>
              </a:rPr>
              <a:t>Task</a:t>
            </a:r>
            <a:r>
              <a:rPr lang="en-US" sz="2900">
                <a:solidFill>
                  <a:srgbClr val="000000"/>
                </a:solidFill>
                <a:latin typeface="Cascadia Mono" panose="020B0609020000020004" pitchFamily="49" charset="0"/>
              </a:rPr>
              <a:t>&gt; </a:t>
            </a:r>
            <a:r>
              <a:rPr lang="en-US" sz="2900" err="1">
                <a:solidFill>
                  <a:srgbClr val="000000"/>
                </a:solidFill>
                <a:latin typeface="Cascadia Mono" panose="020B0609020000020004" pitchFamily="49" charset="0"/>
              </a:rPr>
              <a:t>asyncCallback</a:t>
            </a:r>
            <a:r>
              <a:rPr lang="en-US" sz="2900">
                <a:solidFill>
                  <a:srgbClr val="000000"/>
                </a:solidFill>
                <a:latin typeface="Cascadia Mono" panose="020B0609020000020004" pitchFamily="49" charset="0"/>
              </a:rPr>
              <a:t>,</a:t>
            </a:r>
          </a:p>
          <a:p>
            <a:pPr marL="0" indent="0">
              <a:buNone/>
            </a:pPr>
            <a:r>
              <a:rPr lang="en-US" sz="2900">
                <a:solidFill>
                  <a:srgbClr val="000000"/>
                </a:solidFill>
                <a:latin typeface="Cascadia Mono" panose="020B0609020000020004" pitchFamily="49" charset="0"/>
              </a:rPr>
              <a:t>    </a:t>
            </a:r>
            <a:r>
              <a:rPr lang="en-US" sz="2900">
                <a:solidFill>
                  <a:srgbClr val="0000FF"/>
                </a:solidFill>
                <a:latin typeface="Cascadia Mono" panose="020B0609020000020004" pitchFamily="49" charset="0"/>
              </a:rPr>
              <a:t>object</a:t>
            </a:r>
            <a:r>
              <a:rPr lang="en-US" sz="2900">
                <a:solidFill>
                  <a:srgbClr val="000000"/>
                </a:solidFill>
                <a:latin typeface="Cascadia Mono" panose="020B0609020000020004" pitchFamily="49" charset="0"/>
              </a:rPr>
              <a:t> state,</a:t>
            </a:r>
          </a:p>
          <a:p>
            <a:pPr marL="0" indent="0">
              <a:buNone/>
            </a:pPr>
            <a:r>
              <a:rPr lang="en-US" sz="2900">
                <a:solidFill>
                  <a:srgbClr val="000000"/>
                </a:solidFill>
                <a:latin typeface="Cascadia Mono" panose="020B0609020000020004" pitchFamily="49" charset="0"/>
              </a:rPr>
              <a:t>    </a:t>
            </a:r>
            <a:r>
              <a:rPr lang="en-US" sz="2900" err="1">
                <a:solidFill>
                  <a:srgbClr val="2B91AF"/>
                </a:solidFill>
                <a:latin typeface="Cascadia Mono" panose="020B0609020000020004" pitchFamily="49" charset="0"/>
              </a:rPr>
              <a:t>TimeSpan</a:t>
            </a:r>
            <a:r>
              <a:rPr lang="en-US" sz="2900">
                <a:solidFill>
                  <a:srgbClr val="000000"/>
                </a:solidFill>
                <a:latin typeface="Cascadia Mono" panose="020B0609020000020004" pitchFamily="49" charset="0"/>
              </a:rPr>
              <a:t> </a:t>
            </a:r>
            <a:r>
              <a:rPr lang="en-US" sz="2900" err="1">
                <a:solidFill>
                  <a:srgbClr val="000000"/>
                </a:solidFill>
                <a:latin typeface="Cascadia Mono" panose="020B0609020000020004" pitchFamily="49" charset="0"/>
              </a:rPr>
              <a:t>dueTime</a:t>
            </a:r>
            <a:r>
              <a:rPr lang="en-US" sz="2900">
                <a:solidFill>
                  <a:srgbClr val="000000"/>
                </a:solidFill>
                <a:latin typeface="Cascadia Mono" panose="020B0609020000020004" pitchFamily="49" charset="0"/>
              </a:rPr>
              <a:t>,</a:t>
            </a:r>
          </a:p>
          <a:p>
            <a:pPr marL="0" indent="0">
              <a:buNone/>
            </a:pPr>
            <a:r>
              <a:rPr lang="en-US" sz="2900">
                <a:solidFill>
                  <a:srgbClr val="000000"/>
                </a:solidFill>
                <a:latin typeface="Cascadia Mono" panose="020B0609020000020004" pitchFamily="49" charset="0"/>
              </a:rPr>
              <a:t>    </a:t>
            </a:r>
            <a:r>
              <a:rPr lang="en-US" sz="2900" err="1">
                <a:solidFill>
                  <a:srgbClr val="2B91AF"/>
                </a:solidFill>
                <a:latin typeface="Cascadia Mono" panose="020B0609020000020004" pitchFamily="49" charset="0"/>
              </a:rPr>
              <a:t>TimeSpan</a:t>
            </a:r>
            <a:r>
              <a:rPr lang="en-US" sz="2900">
                <a:solidFill>
                  <a:srgbClr val="000000"/>
                </a:solidFill>
                <a:latin typeface="Cascadia Mono" panose="020B0609020000020004" pitchFamily="49" charset="0"/>
              </a:rPr>
              <a:t> period)</a:t>
            </a:r>
          </a:p>
          <a:p>
            <a:pPr marL="0" indent="0">
              <a:buNone/>
            </a:pPr>
            <a:endParaRPr lang="en-US"/>
          </a:p>
        </p:txBody>
      </p:sp>
    </p:spTree>
    <p:extLst>
      <p:ext uri="{BB962C8B-B14F-4D97-AF65-F5344CB8AC3E}">
        <p14:creationId xmlns:p14="http://schemas.microsoft.com/office/powerpoint/2010/main" val="16846863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5C7C1-B4C9-40A7-9644-CC032291863C}"/>
              </a:ext>
            </a:extLst>
          </p:cNvPr>
          <p:cNvSpPr>
            <a:spLocks noGrp="1"/>
          </p:cNvSpPr>
          <p:nvPr>
            <p:ph type="title"/>
          </p:nvPr>
        </p:nvSpPr>
        <p:spPr/>
        <p:txBody>
          <a:bodyPr/>
          <a:lstStyle/>
          <a:p>
            <a:r>
              <a:rPr lang="en-US"/>
              <a:t>Reminders API</a:t>
            </a:r>
          </a:p>
        </p:txBody>
      </p:sp>
      <p:sp>
        <p:nvSpPr>
          <p:cNvPr id="3" name="Content Placeholder 2">
            <a:extLst>
              <a:ext uri="{FF2B5EF4-FFF2-40B4-BE49-F238E27FC236}">
                <a16:creationId xmlns:a16="http://schemas.microsoft.com/office/drawing/2014/main" id="{575C6EE2-E4E3-4948-A286-D8650E1F6637}"/>
              </a:ext>
            </a:extLst>
          </p:cNvPr>
          <p:cNvSpPr>
            <a:spLocks noGrp="1"/>
          </p:cNvSpPr>
          <p:nvPr>
            <p:ph idx="1"/>
          </p:nvPr>
        </p:nvSpPr>
        <p:spPr/>
        <p:txBody>
          <a:bodyPr>
            <a:normAutofit lnSpcReduction="10000"/>
          </a:bodyPr>
          <a:lstStyle/>
          <a:p>
            <a:pPr marL="0" indent="0">
              <a:buNone/>
            </a:pPr>
            <a:r>
              <a:rPr lang="en-US"/>
              <a:t>Grain must implement </a:t>
            </a:r>
            <a:r>
              <a:rPr lang="en-US" err="1">
                <a:solidFill>
                  <a:srgbClr val="2B91AF"/>
                </a:solidFill>
                <a:latin typeface="Cascadia Mono" panose="020B0609020000020004" pitchFamily="49" charset="0"/>
                <a:ea typeface="Cascadia Mono" panose="020B0609020000020004" pitchFamily="49" charset="0"/>
                <a:cs typeface="Cascadia Mono" panose="020B0609020000020004" pitchFamily="49" charset="0"/>
              </a:rPr>
              <a:t>IRemindable</a:t>
            </a:r>
            <a:r>
              <a:rPr lang="en-US"/>
              <a:t>!</a:t>
            </a:r>
          </a:p>
          <a:p>
            <a:pPr marL="0" indent="0">
              <a:buNone/>
            </a:pPr>
            <a:endParaRPr lang="en-US" sz="1800"/>
          </a:p>
          <a:p>
            <a:pPr marL="0" indent="0">
              <a:buNone/>
            </a:pPr>
            <a:r>
              <a:rPr lang="en-US" sz="1800">
                <a:solidFill>
                  <a:srgbClr val="2B91AF"/>
                </a:solidFill>
                <a:latin typeface="Cascadia Mono" panose="020B0609020000020004" pitchFamily="49" charset="0"/>
              </a:rPr>
              <a:t>Task</a:t>
            </a:r>
            <a:r>
              <a:rPr lang="en-US" sz="1800">
                <a:solidFill>
                  <a:srgbClr val="000000"/>
                </a:solidFill>
                <a:latin typeface="Cascadia Mono" panose="020B0609020000020004" pitchFamily="49" charset="0"/>
              </a:rPr>
              <a:t>&lt;</a:t>
            </a:r>
            <a:r>
              <a:rPr lang="en-US" sz="1800" err="1">
                <a:solidFill>
                  <a:srgbClr val="2B91AF"/>
                </a:solidFill>
                <a:latin typeface="Cascadia Mono" panose="020B0609020000020004" pitchFamily="49" charset="0"/>
              </a:rPr>
              <a:t>IGrainReminder</a:t>
            </a:r>
            <a:r>
              <a:rPr lang="en-US" sz="1800">
                <a:solidFill>
                  <a:srgbClr val="000000"/>
                </a:solidFill>
                <a:latin typeface="Cascadia Mono" panose="020B0609020000020004" pitchFamily="49" charset="0"/>
              </a:rPr>
              <a:t>&gt; </a:t>
            </a:r>
            <a:r>
              <a:rPr lang="en-US" sz="1800" err="1">
                <a:solidFill>
                  <a:srgbClr val="74531F"/>
                </a:solidFill>
                <a:latin typeface="Cascadia Mono" panose="020B0609020000020004" pitchFamily="49" charset="0"/>
              </a:rPr>
              <a:t>RegisterOrUpdateReminder</a:t>
            </a:r>
            <a:r>
              <a:rPr lang="en-US" sz="1800">
                <a:solidFill>
                  <a:srgbClr val="000000"/>
                </a:solidFill>
                <a:latin typeface="Cascadia Mono" panose="020B0609020000020004" pitchFamily="49" charset="0"/>
              </a:rPr>
              <a:t>(</a:t>
            </a:r>
          </a:p>
          <a:p>
            <a:pPr marL="0" indent="0">
              <a:buNone/>
            </a:pPr>
            <a:r>
              <a:rPr lang="en-US" sz="1800">
                <a:solidFill>
                  <a:srgbClr val="0000FF"/>
                </a:solidFill>
                <a:latin typeface="Cascadia Mono" panose="020B0609020000020004" pitchFamily="49" charset="0"/>
              </a:rPr>
              <a:t>  string</a:t>
            </a:r>
            <a:r>
              <a:rPr lang="en-US" sz="1800">
                <a:solidFill>
                  <a:srgbClr val="000000"/>
                </a:solidFill>
                <a:latin typeface="Cascadia Mono" panose="020B0609020000020004" pitchFamily="49" charset="0"/>
              </a:rPr>
              <a:t> </a:t>
            </a:r>
            <a:r>
              <a:rPr lang="en-US" sz="1800" err="1">
                <a:solidFill>
                  <a:srgbClr val="000000"/>
                </a:solidFill>
                <a:latin typeface="Cascadia Mono" panose="020B0609020000020004" pitchFamily="49" charset="0"/>
              </a:rPr>
              <a:t>reminderName</a:t>
            </a:r>
            <a:r>
              <a:rPr lang="en-US" sz="1800">
                <a:solidFill>
                  <a:srgbClr val="000000"/>
                </a:solidFill>
                <a:latin typeface="Cascadia Mono" panose="020B0609020000020004" pitchFamily="49" charset="0"/>
              </a:rPr>
              <a:t>,</a:t>
            </a:r>
          </a:p>
          <a:p>
            <a:pPr marL="0" indent="0">
              <a:buNone/>
            </a:pPr>
            <a:r>
              <a:rPr lang="en-US" sz="1800">
                <a:solidFill>
                  <a:srgbClr val="000000"/>
                </a:solidFill>
                <a:latin typeface="Cascadia Mono" panose="020B0609020000020004" pitchFamily="49" charset="0"/>
              </a:rPr>
              <a:t>  </a:t>
            </a:r>
            <a:r>
              <a:rPr lang="en-US" sz="1800" err="1">
                <a:solidFill>
                  <a:srgbClr val="2B91AF"/>
                </a:solidFill>
                <a:latin typeface="Cascadia Mono" panose="020B0609020000020004" pitchFamily="49" charset="0"/>
              </a:rPr>
              <a:t>TimeSpan</a:t>
            </a:r>
            <a:r>
              <a:rPr lang="en-US" sz="1800">
                <a:solidFill>
                  <a:srgbClr val="000000"/>
                </a:solidFill>
                <a:latin typeface="Cascadia Mono" panose="020B0609020000020004" pitchFamily="49" charset="0"/>
              </a:rPr>
              <a:t> </a:t>
            </a:r>
            <a:r>
              <a:rPr lang="en-US" sz="1800" err="1">
                <a:solidFill>
                  <a:srgbClr val="000000"/>
                </a:solidFill>
                <a:latin typeface="Cascadia Mono" panose="020B0609020000020004" pitchFamily="49" charset="0"/>
              </a:rPr>
              <a:t>dueTime</a:t>
            </a:r>
            <a:r>
              <a:rPr lang="en-US" sz="1800">
                <a:solidFill>
                  <a:srgbClr val="000000"/>
                </a:solidFill>
                <a:latin typeface="Cascadia Mono" panose="020B0609020000020004" pitchFamily="49" charset="0"/>
              </a:rPr>
              <a:t>,</a:t>
            </a:r>
          </a:p>
          <a:p>
            <a:pPr marL="0" indent="0">
              <a:buNone/>
            </a:pPr>
            <a:r>
              <a:rPr lang="en-US" sz="1800">
                <a:solidFill>
                  <a:srgbClr val="000000"/>
                </a:solidFill>
                <a:latin typeface="Cascadia Mono" panose="020B0609020000020004" pitchFamily="49" charset="0"/>
              </a:rPr>
              <a:t>  </a:t>
            </a:r>
            <a:r>
              <a:rPr lang="en-US" sz="1800" err="1">
                <a:solidFill>
                  <a:srgbClr val="2B91AF"/>
                </a:solidFill>
                <a:latin typeface="Cascadia Mono" panose="020B0609020000020004" pitchFamily="49" charset="0"/>
              </a:rPr>
              <a:t>TimeSpan</a:t>
            </a:r>
            <a:r>
              <a:rPr lang="en-US" sz="1800">
                <a:solidFill>
                  <a:srgbClr val="000000"/>
                </a:solidFill>
                <a:latin typeface="Cascadia Mono" panose="020B0609020000020004" pitchFamily="49" charset="0"/>
              </a:rPr>
              <a:t> period)</a:t>
            </a:r>
          </a:p>
          <a:p>
            <a:pPr marL="0" indent="0">
              <a:buNone/>
            </a:pPr>
            <a:endParaRPr lang="en-US" sz="1800"/>
          </a:p>
          <a:p>
            <a:pPr marL="0" indent="0">
              <a:buNone/>
            </a:pPr>
            <a:r>
              <a:rPr lang="en-US" sz="1800">
                <a:solidFill>
                  <a:srgbClr val="2B91AF"/>
                </a:solidFill>
                <a:latin typeface="Cascadia Mono" panose="020B0609020000020004" pitchFamily="49" charset="0"/>
              </a:rPr>
              <a:t>Task</a:t>
            </a:r>
            <a:r>
              <a:rPr lang="en-US" sz="1800">
                <a:solidFill>
                  <a:srgbClr val="000000"/>
                </a:solidFill>
                <a:latin typeface="Cascadia Mono" panose="020B0609020000020004" pitchFamily="49" charset="0"/>
              </a:rPr>
              <a:t> </a:t>
            </a:r>
            <a:r>
              <a:rPr lang="en-US" sz="1800" err="1">
                <a:solidFill>
                  <a:srgbClr val="74531F"/>
                </a:solidFill>
                <a:latin typeface="Cascadia Mono" panose="020B0609020000020004" pitchFamily="49" charset="0"/>
              </a:rPr>
              <a:t>UnregisterReminder</a:t>
            </a:r>
            <a:r>
              <a:rPr lang="en-US" sz="1800">
                <a:solidFill>
                  <a:srgbClr val="000000"/>
                </a:solidFill>
                <a:latin typeface="Cascadia Mono" panose="020B0609020000020004" pitchFamily="49" charset="0"/>
              </a:rPr>
              <a:t>(</a:t>
            </a:r>
            <a:r>
              <a:rPr lang="en-US" sz="1800" err="1">
                <a:solidFill>
                  <a:srgbClr val="2B91AF"/>
                </a:solidFill>
                <a:latin typeface="Cascadia Mono" panose="020B0609020000020004" pitchFamily="49" charset="0"/>
              </a:rPr>
              <a:t>IGrainReminder</a:t>
            </a:r>
            <a:r>
              <a:rPr lang="en-US" sz="1800">
                <a:solidFill>
                  <a:srgbClr val="000000"/>
                </a:solidFill>
                <a:latin typeface="Cascadia Mono" panose="020B0609020000020004" pitchFamily="49" charset="0"/>
              </a:rPr>
              <a:t> reminder)</a:t>
            </a:r>
          </a:p>
          <a:p>
            <a:pPr marL="0" indent="0">
              <a:buNone/>
            </a:pPr>
            <a:endParaRPr lang="en-US" sz="1800">
              <a:solidFill>
                <a:srgbClr val="000000"/>
              </a:solidFill>
              <a:latin typeface="Cascadia Mono" panose="020B0609020000020004" pitchFamily="49" charset="0"/>
            </a:endParaRPr>
          </a:p>
          <a:p>
            <a:pPr marL="0" indent="0">
              <a:buNone/>
            </a:pPr>
            <a:r>
              <a:rPr lang="en-US" sz="1800">
                <a:solidFill>
                  <a:srgbClr val="2B91AF"/>
                </a:solidFill>
                <a:latin typeface="Cascadia Mono" panose="020B0609020000020004" pitchFamily="49" charset="0"/>
              </a:rPr>
              <a:t>Task</a:t>
            </a:r>
            <a:r>
              <a:rPr lang="en-US" sz="1800">
                <a:solidFill>
                  <a:srgbClr val="000000"/>
                </a:solidFill>
                <a:latin typeface="Cascadia Mono" panose="020B0609020000020004" pitchFamily="49" charset="0"/>
              </a:rPr>
              <a:t>&lt;</a:t>
            </a:r>
            <a:r>
              <a:rPr lang="en-US" sz="1800" err="1">
                <a:solidFill>
                  <a:srgbClr val="2B91AF"/>
                </a:solidFill>
                <a:latin typeface="Cascadia Mono" panose="020B0609020000020004" pitchFamily="49" charset="0"/>
              </a:rPr>
              <a:t>IGrainReminder</a:t>
            </a:r>
            <a:r>
              <a:rPr lang="en-US" sz="1800">
                <a:solidFill>
                  <a:srgbClr val="000000"/>
                </a:solidFill>
                <a:latin typeface="Cascadia Mono" panose="020B0609020000020004" pitchFamily="49" charset="0"/>
              </a:rPr>
              <a:t>&gt; </a:t>
            </a:r>
            <a:r>
              <a:rPr lang="en-US" sz="1800" err="1">
                <a:solidFill>
                  <a:srgbClr val="74531F"/>
                </a:solidFill>
                <a:latin typeface="Cascadia Mono" panose="020B0609020000020004" pitchFamily="49" charset="0"/>
              </a:rPr>
              <a:t>GetReminder</a:t>
            </a:r>
            <a:r>
              <a:rPr lang="en-US" sz="1800">
                <a:solidFill>
                  <a:srgbClr val="000000"/>
                </a:solidFill>
                <a:latin typeface="Cascadia Mono" panose="020B0609020000020004" pitchFamily="49" charset="0"/>
              </a:rPr>
              <a:t>(</a:t>
            </a:r>
            <a:r>
              <a:rPr lang="en-US" sz="1800">
                <a:solidFill>
                  <a:srgbClr val="0000FF"/>
                </a:solidFill>
                <a:latin typeface="Cascadia Mono" panose="020B0609020000020004" pitchFamily="49" charset="0"/>
              </a:rPr>
              <a:t>string</a:t>
            </a:r>
            <a:r>
              <a:rPr lang="en-US" sz="1800">
                <a:solidFill>
                  <a:srgbClr val="000000"/>
                </a:solidFill>
                <a:latin typeface="Cascadia Mono" panose="020B0609020000020004" pitchFamily="49" charset="0"/>
              </a:rPr>
              <a:t> </a:t>
            </a:r>
            <a:r>
              <a:rPr lang="en-US" sz="1800" err="1">
                <a:solidFill>
                  <a:srgbClr val="000000"/>
                </a:solidFill>
                <a:latin typeface="Cascadia Mono" panose="020B0609020000020004" pitchFamily="49" charset="0"/>
              </a:rPr>
              <a:t>reminderName</a:t>
            </a:r>
            <a:r>
              <a:rPr lang="en-US" sz="1800">
                <a:solidFill>
                  <a:srgbClr val="000000"/>
                </a:solidFill>
                <a:latin typeface="Cascadia Mono" panose="020B0609020000020004" pitchFamily="49" charset="0"/>
              </a:rPr>
              <a:t>)</a:t>
            </a:r>
          </a:p>
          <a:p>
            <a:pPr marL="0" indent="0">
              <a:buNone/>
            </a:pPr>
            <a:endParaRPr lang="en-US" sz="1800">
              <a:solidFill>
                <a:srgbClr val="000000"/>
              </a:solidFill>
              <a:latin typeface="Cascadia Mono" panose="020B0609020000020004" pitchFamily="49" charset="0"/>
            </a:endParaRPr>
          </a:p>
          <a:p>
            <a:pPr marL="0" indent="0">
              <a:buNone/>
            </a:pPr>
            <a:r>
              <a:rPr lang="en-US" sz="1800">
                <a:solidFill>
                  <a:srgbClr val="2B91AF"/>
                </a:solidFill>
                <a:latin typeface="Cascadia Mono" panose="020B0609020000020004" pitchFamily="49" charset="0"/>
              </a:rPr>
              <a:t>Task</a:t>
            </a:r>
            <a:r>
              <a:rPr lang="en-US" sz="1800">
                <a:solidFill>
                  <a:srgbClr val="000000"/>
                </a:solidFill>
                <a:latin typeface="Cascadia Mono" panose="020B0609020000020004" pitchFamily="49" charset="0"/>
              </a:rPr>
              <a:t>&lt;</a:t>
            </a:r>
            <a:r>
              <a:rPr lang="en-US" sz="1800">
                <a:solidFill>
                  <a:srgbClr val="2B91AF"/>
                </a:solidFill>
                <a:latin typeface="Cascadia Mono" panose="020B0609020000020004" pitchFamily="49" charset="0"/>
              </a:rPr>
              <a:t>List</a:t>
            </a:r>
            <a:r>
              <a:rPr lang="en-US" sz="1800">
                <a:solidFill>
                  <a:srgbClr val="000000"/>
                </a:solidFill>
                <a:latin typeface="Cascadia Mono" panose="020B0609020000020004" pitchFamily="49" charset="0"/>
              </a:rPr>
              <a:t>&lt;</a:t>
            </a:r>
            <a:r>
              <a:rPr lang="en-US" sz="1800" err="1">
                <a:solidFill>
                  <a:srgbClr val="2B91AF"/>
                </a:solidFill>
                <a:latin typeface="Cascadia Mono" panose="020B0609020000020004" pitchFamily="49" charset="0"/>
              </a:rPr>
              <a:t>IGrainReminder</a:t>
            </a:r>
            <a:r>
              <a:rPr lang="en-US" sz="1800">
                <a:solidFill>
                  <a:srgbClr val="000000"/>
                </a:solidFill>
                <a:latin typeface="Cascadia Mono" panose="020B0609020000020004" pitchFamily="49" charset="0"/>
              </a:rPr>
              <a:t>&gt;&gt; </a:t>
            </a:r>
            <a:r>
              <a:rPr lang="en-US" sz="1800" err="1">
                <a:solidFill>
                  <a:srgbClr val="74531F"/>
                </a:solidFill>
                <a:latin typeface="Cascadia Mono" panose="020B0609020000020004" pitchFamily="49" charset="0"/>
              </a:rPr>
              <a:t>GetReminders</a:t>
            </a:r>
            <a:r>
              <a:rPr lang="en-US" sz="1800">
                <a:solidFill>
                  <a:srgbClr val="000000"/>
                </a:solidFill>
                <a:latin typeface="Cascadia Mono" panose="020B0609020000020004" pitchFamily="49" charset="0"/>
              </a:rPr>
              <a:t>()</a:t>
            </a:r>
          </a:p>
        </p:txBody>
      </p:sp>
    </p:spTree>
    <p:extLst>
      <p:ext uri="{BB962C8B-B14F-4D97-AF65-F5344CB8AC3E}">
        <p14:creationId xmlns:p14="http://schemas.microsoft.com/office/powerpoint/2010/main" val="379789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0F9F29D7-3749-472C-A5D9-97A897FFF866}"/>
              </a:ext>
            </a:extLst>
          </p:cNvPr>
          <p:cNvPicPr>
            <a:picLocks noChangeAspect="1"/>
          </p:cNvPicPr>
          <p:nvPr/>
        </p:nvPicPr>
        <p:blipFill>
          <a:blip r:embed="rId3"/>
          <a:stretch>
            <a:fillRect/>
          </a:stretch>
        </p:blipFill>
        <p:spPr>
          <a:xfrm>
            <a:off x="3450580" y="0"/>
            <a:ext cx="5290840" cy="6858000"/>
          </a:xfrm>
          <a:prstGeom prst="rect">
            <a:avLst/>
          </a:prstGeom>
        </p:spPr>
      </p:pic>
    </p:spTree>
    <p:extLst>
      <p:ext uri="{BB962C8B-B14F-4D97-AF65-F5344CB8AC3E}">
        <p14:creationId xmlns:p14="http://schemas.microsoft.com/office/powerpoint/2010/main" val="29999624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CC4CA-61DD-4500-872B-54557F83DAA7}"/>
              </a:ext>
            </a:extLst>
          </p:cNvPr>
          <p:cNvSpPr>
            <a:spLocks noGrp="1"/>
          </p:cNvSpPr>
          <p:nvPr>
            <p:ph type="title"/>
          </p:nvPr>
        </p:nvSpPr>
        <p:spPr/>
        <p:txBody>
          <a:bodyPr/>
          <a:lstStyle/>
          <a:p>
            <a:r>
              <a:rPr lang="en-US"/>
              <a:t>Lab: Timers &amp; Reminders</a:t>
            </a:r>
          </a:p>
        </p:txBody>
      </p:sp>
      <p:sp>
        <p:nvSpPr>
          <p:cNvPr id="4" name="Text Placeholder 3">
            <a:extLst>
              <a:ext uri="{FF2B5EF4-FFF2-40B4-BE49-F238E27FC236}">
                <a16:creationId xmlns:a16="http://schemas.microsoft.com/office/drawing/2014/main" id="{1C7BCE1A-E839-46FA-9431-5F8EE6CAA40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325442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A28AC-18F5-4CE8-B313-93836A2C79E5}"/>
              </a:ext>
            </a:extLst>
          </p:cNvPr>
          <p:cNvSpPr>
            <a:spLocks noGrp="1"/>
          </p:cNvSpPr>
          <p:nvPr>
            <p:ph type="title"/>
          </p:nvPr>
        </p:nvSpPr>
        <p:spPr/>
        <p:txBody>
          <a:bodyPr/>
          <a:lstStyle/>
          <a:p>
            <a:r>
              <a:rPr lang="en-US"/>
              <a:t>Request Context</a:t>
            </a:r>
          </a:p>
        </p:txBody>
      </p:sp>
      <p:sp>
        <p:nvSpPr>
          <p:cNvPr id="3" name="Content Placeholder 2">
            <a:extLst>
              <a:ext uri="{FF2B5EF4-FFF2-40B4-BE49-F238E27FC236}">
                <a16:creationId xmlns:a16="http://schemas.microsoft.com/office/drawing/2014/main" id="{A5784F70-3481-4931-A65C-620D5B439C19}"/>
              </a:ext>
            </a:extLst>
          </p:cNvPr>
          <p:cNvSpPr>
            <a:spLocks noGrp="1"/>
          </p:cNvSpPr>
          <p:nvPr>
            <p:ph idx="1"/>
          </p:nvPr>
        </p:nvSpPr>
        <p:spPr/>
        <p:txBody>
          <a:bodyPr/>
          <a:lstStyle/>
          <a:p>
            <a:r>
              <a:rPr lang="en-US"/>
              <a:t>Request Context allows you to flow information along a chain of grain calls</a:t>
            </a:r>
          </a:p>
          <a:p>
            <a:r>
              <a:rPr lang="en-US"/>
              <a:t>API is simple, essentially </a:t>
            </a:r>
            <a:r>
              <a:rPr lang="en-US">
                <a:solidFill>
                  <a:srgbClr val="74531F"/>
                </a:solidFill>
                <a:latin typeface="Cascadia Code" panose="020B0609020000020004" pitchFamily="49" charset="0"/>
                <a:ea typeface="Cascadia Code" panose="020B0609020000020004" pitchFamily="49" charset="0"/>
                <a:cs typeface="Cascadia Code" panose="020B0609020000020004" pitchFamily="49" charset="0"/>
              </a:rPr>
              <a:t>Dictionary</a:t>
            </a:r>
            <a:r>
              <a:rPr lang="en-US">
                <a:latin typeface="Cascadia Code" panose="020B0609020000020004" pitchFamily="49" charset="0"/>
                <a:ea typeface="Cascadia Code" panose="020B0609020000020004" pitchFamily="49" charset="0"/>
                <a:cs typeface="Cascadia Code" panose="020B0609020000020004" pitchFamily="49" charset="0"/>
              </a:rPr>
              <a:t>&lt;</a:t>
            </a:r>
            <a:r>
              <a:rPr lang="en-US">
                <a:solidFill>
                  <a:srgbClr val="0000FF"/>
                </a:solidFill>
                <a:latin typeface="Cascadia Code" panose="020B0609020000020004" pitchFamily="49" charset="0"/>
                <a:ea typeface="Cascadia Code" panose="020B0609020000020004" pitchFamily="49" charset="0"/>
                <a:cs typeface="Cascadia Code" panose="020B0609020000020004" pitchFamily="49" charset="0"/>
              </a:rPr>
              <a:t>string</a:t>
            </a:r>
            <a:r>
              <a:rPr lang="en-US">
                <a:latin typeface="Cascadia Code" panose="020B0609020000020004" pitchFamily="49" charset="0"/>
                <a:ea typeface="Cascadia Code" panose="020B0609020000020004" pitchFamily="49" charset="0"/>
                <a:cs typeface="Cascadia Code" panose="020B0609020000020004" pitchFamily="49" charset="0"/>
              </a:rPr>
              <a:t>, </a:t>
            </a:r>
            <a:r>
              <a:rPr lang="en-US">
                <a:solidFill>
                  <a:srgbClr val="0000FF"/>
                </a:solidFill>
                <a:latin typeface="Cascadia Code" panose="020B0609020000020004" pitchFamily="49" charset="0"/>
                <a:ea typeface="Cascadia Code" panose="020B0609020000020004" pitchFamily="49" charset="0"/>
                <a:cs typeface="Cascadia Code" panose="020B0609020000020004" pitchFamily="49" charset="0"/>
              </a:rPr>
              <a:t>object</a:t>
            </a:r>
            <a:r>
              <a:rPr lang="en-US">
                <a:latin typeface="Cascadia Code" panose="020B0609020000020004" pitchFamily="49" charset="0"/>
                <a:ea typeface="Cascadia Code" panose="020B0609020000020004" pitchFamily="49" charset="0"/>
                <a:cs typeface="Cascadia Code" panose="020B0609020000020004" pitchFamily="49" charset="0"/>
              </a:rPr>
              <a:t>&gt;</a:t>
            </a:r>
          </a:p>
          <a:p>
            <a:r>
              <a:rPr lang="en-US"/>
              <a:t>Access via </a:t>
            </a:r>
            <a:r>
              <a:rPr lang="en-US" err="1">
                <a:solidFill>
                  <a:srgbClr val="2B91AF"/>
                </a:solidFill>
                <a:latin typeface="Cascadia Mono" panose="020B0609020000020004" pitchFamily="49" charset="0"/>
                <a:ea typeface="Cascadia Mono" panose="020B0609020000020004" pitchFamily="49" charset="0"/>
                <a:cs typeface="Cascadia Mono" panose="020B0609020000020004" pitchFamily="49" charset="0"/>
              </a:rPr>
              <a:t>RequestContext</a:t>
            </a:r>
            <a:r>
              <a:rPr lang="en-US"/>
              <a:t> static class, </a:t>
            </a:r>
            <a:r>
              <a:rPr lang="en-US" err="1"/>
              <a:t>eg</a:t>
            </a:r>
            <a:r>
              <a:rPr lang="en-US"/>
              <a:t>:</a:t>
            </a:r>
          </a:p>
          <a:p>
            <a:pPr marL="0" indent="0">
              <a:buNone/>
            </a:pPr>
            <a:endParaRPr lang="en-US"/>
          </a:p>
          <a:p>
            <a:pPr marL="0" indent="0">
              <a:buNone/>
            </a:pPr>
            <a:r>
              <a:rPr lang="en-US" sz="2000" err="1">
                <a:solidFill>
                  <a:srgbClr val="2B91AF"/>
                </a:solidFill>
                <a:latin typeface="Cascadia Mono" panose="020B0609020000020004" pitchFamily="49" charset="0"/>
              </a:rPr>
              <a:t>RequestContext</a:t>
            </a:r>
            <a:r>
              <a:rPr lang="en-US" sz="2000" err="1">
                <a:solidFill>
                  <a:srgbClr val="000000"/>
                </a:solidFill>
                <a:latin typeface="Cascadia Mono" panose="020B0609020000020004" pitchFamily="49" charset="0"/>
              </a:rPr>
              <a:t>.</a:t>
            </a:r>
            <a:r>
              <a:rPr lang="en-US" sz="2000" err="1">
                <a:solidFill>
                  <a:srgbClr val="74531F"/>
                </a:solidFill>
                <a:latin typeface="Cascadia Mono" panose="020B0609020000020004" pitchFamily="49" charset="0"/>
              </a:rPr>
              <a:t>Set</a:t>
            </a:r>
            <a:r>
              <a:rPr lang="en-US" sz="2000">
                <a:solidFill>
                  <a:srgbClr val="000000"/>
                </a:solidFill>
                <a:latin typeface="Cascadia Mono" panose="020B0609020000020004" pitchFamily="49" charset="0"/>
              </a:rPr>
              <a:t>(</a:t>
            </a:r>
            <a:r>
              <a:rPr lang="en-US" sz="2000">
                <a:solidFill>
                  <a:srgbClr val="A31515"/>
                </a:solidFill>
                <a:latin typeface="Cascadia Mono" panose="020B0609020000020004" pitchFamily="49" charset="0"/>
              </a:rPr>
              <a:t>"</a:t>
            </a:r>
            <a:r>
              <a:rPr lang="en-US" sz="2000" err="1">
                <a:solidFill>
                  <a:srgbClr val="A31515"/>
                </a:solidFill>
                <a:latin typeface="Cascadia Mono" panose="020B0609020000020004" pitchFamily="49" charset="0"/>
              </a:rPr>
              <a:t>user_id</a:t>
            </a:r>
            <a:r>
              <a:rPr lang="en-US" sz="2000">
                <a:solidFill>
                  <a:srgbClr val="A31515"/>
                </a:solidFill>
                <a:latin typeface="Cascadia Mono" panose="020B0609020000020004" pitchFamily="49" charset="0"/>
              </a:rPr>
              <a:t>"</a:t>
            </a:r>
            <a:r>
              <a:rPr lang="en-US" sz="2000">
                <a:solidFill>
                  <a:srgbClr val="000000"/>
                </a:solidFill>
                <a:latin typeface="Cascadia Mono" panose="020B0609020000020004" pitchFamily="49" charset="0"/>
              </a:rPr>
              <a:t>, </a:t>
            </a:r>
            <a:r>
              <a:rPr lang="en-US" sz="2000" err="1">
                <a:solidFill>
                  <a:srgbClr val="000000"/>
                </a:solidFill>
                <a:latin typeface="Cascadia Mono" panose="020B0609020000020004" pitchFamily="49" charset="0"/>
              </a:rPr>
              <a:t>val</a:t>
            </a:r>
            <a:r>
              <a:rPr lang="en-US" sz="2000">
                <a:solidFill>
                  <a:srgbClr val="000000"/>
                </a:solidFill>
                <a:latin typeface="Cascadia Mono" panose="020B0609020000020004" pitchFamily="49" charset="0"/>
              </a:rPr>
              <a:t>);</a:t>
            </a:r>
          </a:p>
          <a:p>
            <a:pPr marL="0" indent="0">
              <a:buNone/>
            </a:pPr>
            <a:r>
              <a:rPr lang="en-US" sz="2000" err="1">
                <a:solidFill>
                  <a:srgbClr val="2B91AF"/>
                </a:solidFill>
                <a:latin typeface="Cascadia Mono" panose="020B0609020000020004" pitchFamily="49" charset="0"/>
              </a:rPr>
              <a:t>RequestContext</a:t>
            </a:r>
            <a:r>
              <a:rPr lang="en-US" sz="2000" err="1">
                <a:solidFill>
                  <a:srgbClr val="000000"/>
                </a:solidFill>
                <a:latin typeface="Cascadia Mono" panose="020B0609020000020004" pitchFamily="49" charset="0"/>
              </a:rPr>
              <a:t>.</a:t>
            </a:r>
            <a:r>
              <a:rPr lang="en-US" sz="2000" err="1">
                <a:solidFill>
                  <a:srgbClr val="74531F"/>
                </a:solidFill>
                <a:latin typeface="Cascadia Mono" panose="020B0609020000020004" pitchFamily="49" charset="0"/>
              </a:rPr>
              <a:t>Get</a:t>
            </a:r>
            <a:r>
              <a:rPr lang="en-US" sz="2000">
                <a:solidFill>
                  <a:srgbClr val="000000"/>
                </a:solidFill>
                <a:latin typeface="Cascadia Mono" panose="020B0609020000020004" pitchFamily="49" charset="0"/>
              </a:rPr>
              <a:t>(</a:t>
            </a:r>
            <a:r>
              <a:rPr lang="en-US" sz="2000">
                <a:solidFill>
                  <a:srgbClr val="A31515"/>
                </a:solidFill>
                <a:latin typeface="Cascadia Mono" panose="020B0609020000020004" pitchFamily="49" charset="0"/>
              </a:rPr>
              <a:t>"</a:t>
            </a:r>
            <a:r>
              <a:rPr lang="en-US" sz="2000" err="1">
                <a:solidFill>
                  <a:srgbClr val="A31515"/>
                </a:solidFill>
                <a:latin typeface="Cascadia Mono" panose="020B0609020000020004" pitchFamily="49" charset="0"/>
              </a:rPr>
              <a:t>user_id</a:t>
            </a:r>
            <a:r>
              <a:rPr lang="en-US" sz="2000">
                <a:solidFill>
                  <a:srgbClr val="A31515"/>
                </a:solidFill>
                <a:latin typeface="Cascadia Mono" panose="020B0609020000020004" pitchFamily="49" charset="0"/>
              </a:rPr>
              <a:t>"</a:t>
            </a:r>
            <a:r>
              <a:rPr lang="en-US" sz="2000">
                <a:solidFill>
                  <a:srgbClr val="000000"/>
                </a:solidFill>
                <a:latin typeface="Cascadia Mono" panose="020B0609020000020004" pitchFamily="49" charset="0"/>
              </a:rPr>
              <a:t>)</a:t>
            </a:r>
          </a:p>
        </p:txBody>
      </p:sp>
    </p:spTree>
    <p:extLst>
      <p:ext uri="{BB962C8B-B14F-4D97-AF65-F5344CB8AC3E}">
        <p14:creationId xmlns:p14="http://schemas.microsoft.com/office/powerpoint/2010/main" val="33789075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A28AC-18F5-4CE8-B313-93836A2C79E5}"/>
              </a:ext>
            </a:extLst>
          </p:cNvPr>
          <p:cNvSpPr>
            <a:spLocks noGrp="1"/>
          </p:cNvSpPr>
          <p:nvPr>
            <p:ph type="title"/>
          </p:nvPr>
        </p:nvSpPr>
        <p:spPr/>
        <p:txBody>
          <a:bodyPr/>
          <a:lstStyle/>
          <a:p>
            <a:r>
              <a:rPr lang="en-US"/>
              <a:t>Grain Call Filters</a:t>
            </a:r>
          </a:p>
        </p:txBody>
      </p:sp>
      <p:sp>
        <p:nvSpPr>
          <p:cNvPr id="3" name="Content Placeholder 2">
            <a:extLst>
              <a:ext uri="{FF2B5EF4-FFF2-40B4-BE49-F238E27FC236}">
                <a16:creationId xmlns:a16="http://schemas.microsoft.com/office/drawing/2014/main" id="{A5784F70-3481-4931-A65C-620D5B439C19}"/>
              </a:ext>
            </a:extLst>
          </p:cNvPr>
          <p:cNvSpPr>
            <a:spLocks noGrp="1"/>
          </p:cNvSpPr>
          <p:nvPr>
            <p:ph idx="1"/>
          </p:nvPr>
        </p:nvSpPr>
        <p:spPr/>
        <p:txBody>
          <a:bodyPr/>
          <a:lstStyle/>
          <a:p>
            <a:r>
              <a:rPr lang="en-US"/>
              <a:t>Execute hooks around incoming and outgoing grain calls</a:t>
            </a:r>
          </a:p>
          <a:p>
            <a:r>
              <a:rPr lang="en-US" sz="2400" err="1">
                <a:solidFill>
                  <a:srgbClr val="2B91AF"/>
                </a:solidFill>
                <a:latin typeface="Cascadia Code" panose="020B0609020000020004" pitchFamily="49" charset="0"/>
                <a:ea typeface="Cascadia Code" panose="020B0609020000020004" pitchFamily="49" charset="0"/>
                <a:cs typeface="Cascadia Code" panose="020B0609020000020004" pitchFamily="49" charset="0"/>
              </a:rPr>
              <a:t>IIncomingGrainCallFilter</a:t>
            </a:r>
            <a:r>
              <a:rPr lang="en-US"/>
              <a:t> vs </a:t>
            </a:r>
            <a:r>
              <a:rPr lang="en-US" sz="2400" err="1">
                <a:solidFill>
                  <a:srgbClr val="2B91AF"/>
                </a:solidFill>
                <a:latin typeface="Cascadia Code" panose="020B0609020000020004" pitchFamily="49" charset="0"/>
                <a:ea typeface="Cascadia Code" panose="020B0609020000020004" pitchFamily="49" charset="0"/>
                <a:cs typeface="Cascadia Code" panose="020B0609020000020004" pitchFamily="49" charset="0"/>
              </a:rPr>
              <a:t>IOutgoingGrainCallFilter</a:t>
            </a:r>
            <a:endParaRPr lang="en-US">
              <a:solidFill>
                <a:srgbClr val="2B91AF"/>
              </a:solidFill>
              <a:latin typeface="Cascadia Code" panose="020B0609020000020004" pitchFamily="49" charset="0"/>
              <a:ea typeface="Cascadia Code" panose="020B0609020000020004" pitchFamily="49" charset="0"/>
              <a:cs typeface="Cascadia Code" panose="020B0609020000020004" pitchFamily="49" charset="0"/>
            </a:endParaRPr>
          </a:p>
          <a:p>
            <a:r>
              <a:rPr lang="en-US"/>
              <a:t>Useful for: retries/error handling, logging, distributed tracing, flowing authorization context, access control</a:t>
            </a:r>
          </a:p>
          <a:p>
            <a:r>
              <a:rPr lang="en-US"/>
              <a:t>Both types of filters allow access to the target grain type, interface, method</a:t>
            </a:r>
          </a:p>
          <a:p>
            <a:r>
              <a:rPr lang="en-US"/>
              <a:t>Register call filters using Dependency Injection, </a:t>
            </a:r>
            <a:r>
              <a:rPr lang="en-US" err="1"/>
              <a:t>eg</a:t>
            </a:r>
            <a:r>
              <a:rPr lang="en-US"/>
              <a:t>:</a:t>
            </a:r>
          </a:p>
          <a:p>
            <a:pPr marL="457200" lvl="1" indent="0">
              <a:buNone/>
            </a:pPr>
            <a:r>
              <a:rPr lang="en-US" err="1">
                <a:latin typeface="Cascadia Code" panose="020B0609020000020004" pitchFamily="49" charset="0"/>
                <a:ea typeface="Cascadia Code" panose="020B0609020000020004" pitchFamily="49" charset="0"/>
                <a:cs typeface="Cascadia Code" panose="020B0609020000020004" pitchFamily="49" charset="0"/>
              </a:rPr>
              <a:t>siloBuilder.</a:t>
            </a:r>
            <a:r>
              <a:rPr lang="en-US" err="1">
                <a:solidFill>
                  <a:srgbClr val="74531F"/>
                </a:solidFill>
                <a:latin typeface="Cascadia Code" panose="020B0609020000020004" pitchFamily="49" charset="0"/>
                <a:ea typeface="Cascadia Code" panose="020B0609020000020004" pitchFamily="49" charset="0"/>
                <a:cs typeface="Cascadia Code" panose="020B0609020000020004" pitchFamily="49" charset="0"/>
              </a:rPr>
              <a:t>AddIncomingGrainCallFilter</a:t>
            </a:r>
            <a:r>
              <a:rPr lang="en-US">
                <a:latin typeface="Cascadia Code" panose="020B0609020000020004" pitchFamily="49" charset="0"/>
                <a:ea typeface="Cascadia Code" panose="020B0609020000020004" pitchFamily="49" charset="0"/>
                <a:cs typeface="Cascadia Code" panose="020B0609020000020004" pitchFamily="49" charset="0"/>
              </a:rPr>
              <a:t>&lt;</a:t>
            </a:r>
            <a:r>
              <a:rPr lang="en-US" err="1">
                <a:solidFill>
                  <a:srgbClr val="2B91AF"/>
                </a:solidFill>
                <a:latin typeface="Cascadia Code" panose="020B0609020000020004" pitchFamily="49" charset="0"/>
                <a:ea typeface="Cascadia Code" panose="020B0609020000020004" pitchFamily="49" charset="0"/>
                <a:cs typeface="Cascadia Code" panose="020B0609020000020004" pitchFamily="49" charset="0"/>
              </a:rPr>
              <a:t>TMyFilter</a:t>
            </a:r>
            <a:r>
              <a:rPr lang="en-US">
                <a:latin typeface="Cascadia Code" panose="020B0609020000020004" pitchFamily="49" charset="0"/>
                <a:ea typeface="Cascadia Code" panose="020B0609020000020004" pitchFamily="49" charset="0"/>
                <a:cs typeface="Cascadia Code" panose="020B0609020000020004" pitchFamily="49" charset="0"/>
              </a:rPr>
              <a:t>&gt;()</a:t>
            </a:r>
          </a:p>
        </p:txBody>
      </p:sp>
    </p:spTree>
    <p:extLst>
      <p:ext uri="{BB962C8B-B14F-4D97-AF65-F5344CB8AC3E}">
        <p14:creationId xmlns:p14="http://schemas.microsoft.com/office/powerpoint/2010/main" val="30243818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5F0C47-CCE2-4ADD-8711-0484B13E41EE}"/>
              </a:ext>
            </a:extLst>
          </p:cNvPr>
          <p:cNvSpPr>
            <a:spLocks noGrp="1"/>
          </p:cNvSpPr>
          <p:nvPr>
            <p:ph idx="1"/>
          </p:nvPr>
        </p:nvSpPr>
        <p:spPr>
          <a:xfrm>
            <a:off x="838200" y="911337"/>
            <a:ext cx="10515600" cy="5035325"/>
          </a:xfrm>
        </p:spPr>
        <p:txBody>
          <a:bodyPr>
            <a:normAutofit/>
          </a:bodyPr>
          <a:lstStyle/>
          <a:p>
            <a:pPr marL="0" indent="0">
              <a:buNone/>
            </a:pPr>
            <a:r>
              <a:rPr lang="en-US" sz="2000">
                <a:solidFill>
                  <a:srgbClr val="0000FF"/>
                </a:solidFill>
                <a:latin typeface="Cascadia Mono" panose="020B0609020000020004" pitchFamily="49" charset="0"/>
              </a:rPr>
              <a:t>public</a:t>
            </a:r>
            <a:r>
              <a:rPr lang="en-US" sz="2000">
                <a:solidFill>
                  <a:srgbClr val="000000"/>
                </a:solidFill>
                <a:latin typeface="Cascadia Mono" panose="020B0609020000020004" pitchFamily="49" charset="0"/>
              </a:rPr>
              <a:t> </a:t>
            </a:r>
            <a:r>
              <a:rPr lang="en-US" sz="2000">
                <a:solidFill>
                  <a:srgbClr val="0000FF"/>
                </a:solidFill>
                <a:latin typeface="Cascadia Mono" panose="020B0609020000020004" pitchFamily="49" charset="0"/>
              </a:rPr>
              <a:t>interface</a:t>
            </a:r>
            <a:r>
              <a:rPr lang="en-US" sz="2000">
                <a:solidFill>
                  <a:srgbClr val="000000"/>
                </a:solidFill>
                <a:latin typeface="Cascadia Mono" panose="020B0609020000020004" pitchFamily="49" charset="0"/>
              </a:rPr>
              <a:t> </a:t>
            </a:r>
            <a:r>
              <a:rPr lang="en-US" sz="2000" err="1">
                <a:solidFill>
                  <a:srgbClr val="2B91AF"/>
                </a:solidFill>
                <a:latin typeface="Cascadia Mono" panose="020B0609020000020004" pitchFamily="49" charset="0"/>
              </a:rPr>
              <a:t>IIncomingGrainCallFilter</a:t>
            </a:r>
            <a:endParaRPr lang="en-US" sz="2000">
              <a:solidFill>
                <a:srgbClr val="000000"/>
              </a:solidFill>
              <a:latin typeface="Cascadia Mono" panose="020B0609020000020004" pitchFamily="49" charset="0"/>
            </a:endParaRPr>
          </a:p>
          <a:p>
            <a:pPr marL="0" indent="0">
              <a:buNone/>
            </a:pPr>
            <a:r>
              <a:rPr lang="en-US" sz="2000">
                <a:solidFill>
                  <a:srgbClr val="000000"/>
                </a:solidFill>
                <a:latin typeface="Cascadia Mono" panose="020B0609020000020004" pitchFamily="49" charset="0"/>
              </a:rPr>
              <a:t>{</a:t>
            </a:r>
          </a:p>
          <a:p>
            <a:pPr marL="0" indent="0">
              <a:buNone/>
            </a:pPr>
            <a:r>
              <a:rPr lang="en-US" sz="2000">
                <a:solidFill>
                  <a:srgbClr val="000000"/>
                </a:solidFill>
                <a:latin typeface="Cascadia Mono" panose="020B0609020000020004" pitchFamily="49" charset="0"/>
              </a:rPr>
              <a:t>    </a:t>
            </a:r>
            <a:r>
              <a:rPr lang="en-US" sz="2000">
                <a:solidFill>
                  <a:srgbClr val="808080"/>
                </a:solidFill>
                <a:latin typeface="Cascadia Mono" panose="020B0609020000020004" pitchFamily="49" charset="0"/>
              </a:rPr>
              <a:t>///</a:t>
            </a:r>
            <a:r>
              <a:rPr lang="en-US" sz="2000">
                <a:solidFill>
                  <a:srgbClr val="008000"/>
                </a:solidFill>
                <a:latin typeface="Cascadia Mono" panose="020B0609020000020004" pitchFamily="49" charset="0"/>
              </a:rPr>
              <a:t> </a:t>
            </a:r>
            <a:r>
              <a:rPr lang="en-US" sz="2000">
                <a:solidFill>
                  <a:srgbClr val="808080"/>
                </a:solidFill>
                <a:latin typeface="Cascadia Mono" panose="020B0609020000020004" pitchFamily="49" charset="0"/>
              </a:rPr>
              <a:t>&lt;summary&gt;</a:t>
            </a:r>
            <a:endParaRPr lang="en-US" sz="2000">
              <a:solidFill>
                <a:srgbClr val="000000"/>
              </a:solidFill>
              <a:latin typeface="Cascadia Mono" panose="020B0609020000020004" pitchFamily="49" charset="0"/>
            </a:endParaRPr>
          </a:p>
          <a:p>
            <a:pPr marL="0" indent="0">
              <a:buNone/>
            </a:pPr>
            <a:r>
              <a:rPr lang="en-US" sz="2000">
                <a:solidFill>
                  <a:srgbClr val="000000"/>
                </a:solidFill>
                <a:latin typeface="Cascadia Mono" panose="020B0609020000020004" pitchFamily="49" charset="0"/>
              </a:rPr>
              <a:t>    </a:t>
            </a:r>
            <a:r>
              <a:rPr lang="en-US" sz="2000">
                <a:solidFill>
                  <a:srgbClr val="808080"/>
                </a:solidFill>
                <a:latin typeface="Cascadia Mono" panose="020B0609020000020004" pitchFamily="49" charset="0"/>
              </a:rPr>
              <a:t>///</a:t>
            </a:r>
            <a:r>
              <a:rPr lang="en-US" sz="2000">
                <a:solidFill>
                  <a:srgbClr val="008000"/>
                </a:solidFill>
                <a:latin typeface="Cascadia Mono" panose="020B0609020000020004" pitchFamily="49" charset="0"/>
              </a:rPr>
              <a:t> Invokes this filter.</a:t>
            </a:r>
            <a:endParaRPr lang="en-US" sz="2000">
              <a:solidFill>
                <a:srgbClr val="000000"/>
              </a:solidFill>
              <a:latin typeface="Cascadia Mono" panose="020B0609020000020004" pitchFamily="49" charset="0"/>
            </a:endParaRPr>
          </a:p>
          <a:p>
            <a:pPr marL="0" indent="0">
              <a:buNone/>
            </a:pPr>
            <a:r>
              <a:rPr lang="en-US" sz="2000">
                <a:solidFill>
                  <a:srgbClr val="000000"/>
                </a:solidFill>
                <a:latin typeface="Cascadia Mono" panose="020B0609020000020004" pitchFamily="49" charset="0"/>
              </a:rPr>
              <a:t>    </a:t>
            </a:r>
            <a:r>
              <a:rPr lang="en-US" sz="2000">
                <a:solidFill>
                  <a:srgbClr val="808080"/>
                </a:solidFill>
                <a:latin typeface="Cascadia Mono" panose="020B0609020000020004" pitchFamily="49" charset="0"/>
              </a:rPr>
              <a:t>///</a:t>
            </a:r>
            <a:r>
              <a:rPr lang="en-US" sz="2000">
                <a:solidFill>
                  <a:srgbClr val="008000"/>
                </a:solidFill>
                <a:latin typeface="Cascadia Mono" panose="020B0609020000020004" pitchFamily="49" charset="0"/>
              </a:rPr>
              <a:t> </a:t>
            </a:r>
            <a:r>
              <a:rPr lang="en-US" sz="2000">
                <a:solidFill>
                  <a:srgbClr val="808080"/>
                </a:solidFill>
                <a:latin typeface="Cascadia Mono" panose="020B0609020000020004" pitchFamily="49" charset="0"/>
              </a:rPr>
              <a:t>&lt;/summary&gt;</a:t>
            </a:r>
            <a:endParaRPr lang="en-US" sz="2000">
              <a:solidFill>
                <a:srgbClr val="000000"/>
              </a:solidFill>
              <a:latin typeface="Cascadia Mono" panose="020B0609020000020004" pitchFamily="49" charset="0"/>
            </a:endParaRPr>
          </a:p>
          <a:p>
            <a:pPr marL="0" indent="0">
              <a:buNone/>
            </a:pPr>
            <a:r>
              <a:rPr lang="en-US" sz="2000">
                <a:solidFill>
                  <a:srgbClr val="000000"/>
                </a:solidFill>
                <a:latin typeface="Cascadia Mono" panose="020B0609020000020004" pitchFamily="49" charset="0"/>
              </a:rPr>
              <a:t>    </a:t>
            </a:r>
            <a:r>
              <a:rPr lang="en-US" sz="2000">
                <a:solidFill>
                  <a:srgbClr val="808080"/>
                </a:solidFill>
                <a:latin typeface="Cascadia Mono" panose="020B0609020000020004" pitchFamily="49" charset="0"/>
              </a:rPr>
              <a:t>///</a:t>
            </a:r>
            <a:r>
              <a:rPr lang="en-US" sz="2000">
                <a:solidFill>
                  <a:srgbClr val="008000"/>
                </a:solidFill>
                <a:latin typeface="Cascadia Mono" panose="020B0609020000020004" pitchFamily="49" charset="0"/>
              </a:rPr>
              <a:t> </a:t>
            </a:r>
            <a:r>
              <a:rPr lang="en-US" sz="2000">
                <a:solidFill>
                  <a:srgbClr val="808080"/>
                </a:solidFill>
                <a:latin typeface="Cascadia Mono" panose="020B0609020000020004" pitchFamily="49" charset="0"/>
              </a:rPr>
              <a:t>&lt;param</a:t>
            </a:r>
            <a:r>
              <a:rPr lang="en-US" sz="2000">
                <a:solidFill>
                  <a:srgbClr val="000000"/>
                </a:solidFill>
                <a:latin typeface="Cascadia Mono" panose="020B0609020000020004" pitchFamily="49" charset="0"/>
              </a:rPr>
              <a:t> </a:t>
            </a:r>
            <a:r>
              <a:rPr lang="en-US" sz="2000">
                <a:solidFill>
                  <a:srgbClr val="808080"/>
                </a:solidFill>
                <a:latin typeface="Cascadia Mono" panose="020B0609020000020004" pitchFamily="49" charset="0"/>
              </a:rPr>
              <a:t>name="</a:t>
            </a:r>
            <a:r>
              <a:rPr lang="en-US" sz="2000">
                <a:solidFill>
                  <a:srgbClr val="000000"/>
                </a:solidFill>
                <a:latin typeface="Cascadia Mono" panose="020B0609020000020004" pitchFamily="49" charset="0"/>
              </a:rPr>
              <a:t>context</a:t>
            </a:r>
            <a:r>
              <a:rPr lang="en-US" sz="2000">
                <a:solidFill>
                  <a:srgbClr val="808080"/>
                </a:solidFill>
                <a:latin typeface="Cascadia Mono" panose="020B0609020000020004" pitchFamily="49" charset="0"/>
              </a:rPr>
              <a:t>"&gt;</a:t>
            </a:r>
            <a:r>
              <a:rPr lang="en-US" sz="2000">
                <a:solidFill>
                  <a:srgbClr val="008000"/>
                </a:solidFill>
                <a:latin typeface="Cascadia Mono" panose="020B0609020000020004" pitchFamily="49" charset="0"/>
              </a:rPr>
              <a:t>The grain call context.</a:t>
            </a:r>
            <a:r>
              <a:rPr lang="en-US" sz="2000">
                <a:solidFill>
                  <a:srgbClr val="808080"/>
                </a:solidFill>
                <a:latin typeface="Cascadia Mono" panose="020B0609020000020004" pitchFamily="49" charset="0"/>
              </a:rPr>
              <a:t>&lt;/param&gt;</a:t>
            </a:r>
            <a:endParaRPr lang="en-US" sz="2000">
              <a:solidFill>
                <a:srgbClr val="000000"/>
              </a:solidFill>
              <a:latin typeface="Cascadia Mono" panose="020B0609020000020004" pitchFamily="49" charset="0"/>
            </a:endParaRPr>
          </a:p>
          <a:p>
            <a:pPr marL="0" indent="0">
              <a:buNone/>
            </a:pPr>
            <a:r>
              <a:rPr lang="en-US" sz="2000">
                <a:solidFill>
                  <a:srgbClr val="000000"/>
                </a:solidFill>
                <a:latin typeface="Cascadia Mono" panose="020B0609020000020004" pitchFamily="49" charset="0"/>
              </a:rPr>
              <a:t>    </a:t>
            </a:r>
            <a:r>
              <a:rPr lang="en-US" sz="2000">
                <a:solidFill>
                  <a:srgbClr val="808080"/>
                </a:solidFill>
                <a:latin typeface="Cascadia Mono" panose="020B0609020000020004" pitchFamily="49" charset="0"/>
              </a:rPr>
              <a:t>///</a:t>
            </a:r>
            <a:r>
              <a:rPr lang="en-US" sz="2000">
                <a:solidFill>
                  <a:srgbClr val="008000"/>
                </a:solidFill>
                <a:latin typeface="Cascadia Mono" panose="020B0609020000020004" pitchFamily="49" charset="0"/>
              </a:rPr>
              <a:t> </a:t>
            </a:r>
            <a:r>
              <a:rPr lang="en-US" sz="2000">
                <a:solidFill>
                  <a:srgbClr val="808080"/>
                </a:solidFill>
                <a:latin typeface="Cascadia Mono" panose="020B0609020000020004" pitchFamily="49" charset="0"/>
              </a:rPr>
              <a:t>&lt;returns&gt;</a:t>
            </a:r>
          </a:p>
          <a:p>
            <a:pPr marL="0" indent="0">
              <a:buNone/>
            </a:pPr>
            <a:r>
              <a:rPr lang="en-US" sz="2000">
                <a:solidFill>
                  <a:srgbClr val="808080"/>
                </a:solidFill>
                <a:latin typeface="Cascadia Mono" panose="020B0609020000020004" pitchFamily="49" charset="0"/>
              </a:rPr>
              <a:t>    /// </a:t>
            </a:r>
            <a:r>
              <a:rPr lang="en-US" sz="2000">
                <a:solidFill>
                  <a:srgbClr val="008000"/>
                </a:solidFill>
                <a:latin typeface="Cascadia Mono" panose="020B0609020000020004" pitchFamily="49" charset="0"/>
              </a:rPr>
              <a:t>A </a:t>
            </a:r>
            <a:r>
              <a:rPr lang="en-US" sz="2000">
                <a:solidFill>
                  <a:srgbClr val="808080"/>
                </a:solidFill>
                <a:latin typeface="Cascadia Mono" panose="020B0609020000020004" pitchFamily="49" charset="0"/>
              </a:rPr>
              <a:t>&lt;see</a:t>
            </a:r>
            <a:r>
              <a:rPr lang="en-US" sz="2000">
                <a:solidFill>
                  <a:srgbClr val="000000"/>
                </a:solidFill>
                <a:latin typeface="Cascadia Mono" panose="020B0609020000020004" pitchFamily="49" charset="0"/>
              </a:rPr>
              <a:t> </a:t>
            </a:r>
            <a:r>
              <a:rPr lang="en-US" sz="2000" err="1">
                <a:solidFill>
                  <a:srgbClr val="808080"/>
                </a:solidFill>
                <a:latin typeface="Cascadia Mono" panose="020B0609020000020004" pitchFamily="49" charset="0"/>
              </a:rPr>
              <a:t>cref</a:t>
            </a:r>
            <a:r>
              <a:rPr lang="en-US" sz="2000">
                <a:solidFill>
                  <a:srgbClr val="808080"/>
                </a:solidFill>
                <a:latin typeface="Cascadia Mono" panose="020B0609020000020004" pitchFamily="49" charset="0"/>
              </a:rPr>
              <a:t>="</a:t>
            </a:r>
            <a:r>
              <a:rPr lang="en-US" sz="2000">
                <a:solidFill>
                  <a:srgbClr val="2B91AF"/>
                </a:solidFill>
                <a:latin typeface="Cascadia Mono" panose="020B0609020000020004" pitchFamily="49" charset="0"/>
              </a:rPr>
              <a:t>Task</a:t>
            </a:r>
            <a:r>
              <a:rPr lang="en-US" sz="2000">
                <a:solidFill>
                  <a:srgbClr val="808080"/>
                </a:solidFill>
                <a:latin typeface="Cascadia Mono" panose="020B0609020000020004" pitchFamily="49" charset="0"/>
              </a:rPr>
              <a:t>"/&gt;</a:t>
            </a:r>
            <a:r>
              <a:rPr lang="en-US" sz="2000">
                <a:solidFill>
                  <a:srgbClr val="008000"/>
                </a:solidFill>
                <a:latin typeface="Cascadia Mono" panose="020B0609020000020004" pitchFamily="49" charset="0"/>
              </a:rPr>
              <a:t> representing the work performed.</a:t>
            </a:r>
          </a:p>
          <a:p>
            <a:pPr marL="0" indent="0">
              <a:buNone/>
            </a:pPr>
            <a:r>
              <a:rPr lang="en-US" sz="2000">
                <a:solidFill>
                  <a:srgbClr val="008000"/>
                </a:solidFill>
                <a:latin typeface="Cascadia Mono" panose="020B0609020000020004" pitchFamily="49" charset="0"/>
              </a:rPr>
              <a:t>    </a:t>
            </a:r>
            <a:r>
              <a:rPr lang="en-US" sz="2000">
                <a:solidFill>
                  <a:srgbClr val="808080"/>
                </a:solidFill>
                <a:latin typeface="Cascadia Mono" panose="020B0609020000020004" pitchFamily="49" charset="0"/>
              </a:rPr>
              <a:t>///</a:t>
            </a:r>
            <a:r>
              <a:rPr lang="en-US" sz="2000">
                <a:solidFill>
                  <a:srgbClr val="008000"/>
                </a:solidFill>
                <a:latin typeface="Cascadia Mono" panose="020B0609020000020004" pitchFamily="49" charset="0"/>
              </a:rPr>
              <a:t> </a:t>
            </a:r>
            <a:r>
              <a:rPr lang="en-US" sz="2000">
                <a:solidFill>
                  <a:srgbClr val="808080"/>
                </a:solidFill>
                <a:latin typeface="Cascadia Mono" panose="020B0609020000020004" pitchFamily="49" charset="0"/>
              </a:rPr>
              <a:t>&lt;/returns&gt;</a:t>
            </a:r>
            <a:endParaRPr lang="en-US" sz="2000">
              <a:solidFill>
                <a:srgbClr val="000000"/>
              </a:solidFill>
              <a:latin typeface="Cascadia Mono" panose="020B0609020000020004" pitchFamily="49" charset="0"/>
            </a:endParaRPr>
          </a:p>
          <a:p>
            <a:pPr marL="0" indent="0">
              <a:buNone/>
            </a:pPr>
            <a:r>
              <a:rPr lang="en-US" sz="2000">
                <a:solidFill>
                  <a:srgbClr val="000000"/>
                </a:solidFill>
                <a:latin typeface="Cascadia Mono" panose="020B0609020000020004" pitchFamily="49" charset="0"/>
              </a:rPr>
              <a:t>    </a:t>
            </a:r>
            <a:r>
              <a:rPr lang="en-US" sz="2000">
                <a:solidFill>
                  <a:srgbClr val="2B91AF"/>
                </a:solidFill>
                <a:latin typeface="Cascadia Mono" panose="020B0609020000020004" pitchFamily="49" charset="0"/>
              </a:rPr>
              <a:t>Task</a:t>
            </a:r>
            <a:r>
              <a:rPr lang="en-US" sz="2000">
                <a:solidFill>
                  <a:srgbClr val="000000"/>
                </a:solidFill>
                <a:latin typeface="Cascadia Mono" panose="020B0609020000020004" pitchFamily="49" charset="0"/>
              </a:rPr>
              <a:t> </a:t>
            </a:r>
            <a:r>
              <a:rPr lang="en-US" sz="2000">
                <a:solidFill>
                  <a:srgbClr val="74531F"/>
                </a:solidFill>
                <a:latin typeface="Cascadia Mono" panose="020B0609020000020004" pitchFamily="49" charset="0"/>
              </a:rPr>
              <a:t>Invoke</a:t>
            </a:r>
            <a:r>
              <a:rPr lang="en-US" sz="2000">
                <a:solidFill>
                  <a:srgbClr val="000000"/>
                </a:solidFill>
                <a:latin typeface="Cascadia Mono" panose="020B0609020000020004" pitchFamily="49" charset="0"/>
              </a:rPr>
              <a:t>(</a:t>
            </a:r>
            <a:r>
              <a:rPr lang="en-US" sz="2000" err="1">
                <a:solidFill>
                  <a:srgbClr val="2B91AF"/>
                </a:solidFill>
                <a:latin typeface="Cascadia Mono" panose="020B0609020000020004" pitchFamily="49" charset="0"/>
              </a:rPr>
              <a:t>IIncomingGrainCallContext</a:t>
            </a:r>
            <a:r>
              <a:rPr lang="en-US" sz="2000">
                <a:solidFill>
                  <a:srgbClr val="000000"/>
                </a:solidFill>
                <a:latin typeface="Cascadia Mono" panose="020B0609020000020004" pitchFamily="49" charset="0"/>
              </a:rPr>
              <a:t> context);</a:t>
            </a:r>
          </a:p>
          <a:p>
            <a:pPr marL="0" indent="0">
              <a:buNone/>
            </a:pPr>
            <a:r>
              <a:rPr lang="en-US" sz="2000">
                <a:solidFill>
                  <a:srgbClr val="000000"/>
                </a:solidFill>
                <a:latin typeface="Cascadia Mono" panose="020B0609020000020004" pitchFamily="49" charset="0"/>
              </a:rPr>
              <a:t>}</a:t>
            </a:r>
          </a:p>
          <a:p>
            <a:endParaRPr lang="en-US"/>
          </a:p>
        </p:txBody>
      </p:sp>
    </p:spTree>
    <p:extLst>
      <p:ext uri="{BB962C8B-B14F-4D97-AF65-F5344CB8AC3E}">
        <p14:creationId xmlns:p14="http://schemas.microsoft.com/office/powerpoint/2010/main" val="40237321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D71EE3-7F96-40D2-8536-147319B185E8}"/>
              </a:ext>
            </a:extLst>
          </p:cNvPr>
          <p:cNvSpPr>
            <a:spLocks noGrp="1"/>
          </p:cNvSpPr>
          <p:nvPr>
            <p:ph idx="1"/>
          </p:nvPr>
        </p:nvSpPr>
        <p:spPr>
          <a:xfrm>
            <a:off x="838200" y="738725"/>
            <a:ext cx="10515600" cy="5380550"/>
          </a:xfrm>
        </p:spPr>
        <p:txBody>
          <a:bodyPr>
            <a:normAutofit/>
          </a:bodyPr>
          <a:lstStyle/>
          <a:p>
            <a:pPr marL="0" indent="0">
              <a:buNone/>
            </a:pPr>
            <a:r>
              <a:rPr lang="en-US" sz="2000">
                <a:solidFill>
                  <a:srgbClr val="0000FF"/>
                </a:solidFill>
                <a:latin typeface="Cascadia Mono" panose="020B0609020000020004" pitchFamily="49" charset="0"/>
              </a:rPr>
              <a:t>public</a:t>
            </a:r>
            <a:r>
              <a:rPr lang="en-US" sz="2000">
                <a:solidFill>
                  <a:srgbClr val="000000"/>
                </a:solidFill>
                <a:latin typeface="Cascadia Mono" panose="020B0609020000020004" pitchFamily="49" charset="0"/>
              </a:rPr>
              <a:t> </a:t>
            </a:r>
            <a:r>
              <a:rPr lang="en-US" sz="2000">
                <a:solidFill>
                  <a:srgbClr val="0000FF"/>
                </a:solidFill>
                <a:latin typeface="Cascadia Mono" panose="020B0609020000020004" pitchFamily="49" charset="0"/>
              </a:rPr>
              <a:t>interface</a:t>
            </a:r>
            <a:r>
              <a:rPr lang="en-US" sz="2000">
                <a:solidFill>
                  <a:srgbClr val="000000"/>
                </a:solidFill>
                <a:latin typeface="Cascadia Mono" panose="020B0609020000020004" pitchFamily="49" charset="0"/>
              </a:rPr>
              <a:t> </a:t>
            </a:r>
            <a:r>
              <a:rPr lang="en-US" sz="2000" err="1">
                <a:solidFill>
                  <a:srgbClr val="2B91AF"/>
                </a:solidFill>
                <a:latin typeface="Cascadia Mono" panose="020B0609020000020004" pitchFamily="49" charset="0"/>
              </a:rPr>
              <a:t>IGrainCallContext</a:t>
            </a:r>
            <a:endParaRPr lang="en-US" sz="2000">
              <a:solidFill>
                <a:srgbClr val="000000"/>
              </a:solidFill>
              <a:latin typeface="Cascadia Mono" panose="020B0609020000020004" pitchFamily="49" charset="0"/>
            </a:endParaRPr>
          </a:p>
          <a:p>
            <a:pPr marL="0" indent="0">
              <a:buNone/>
            </a:pPr>
            <a:r>
              <a:rPr lang="en-US" sz="2000">
                <a:solidFill>
                  <a:srgbClr val="000000"/>
                </a:solidFill>
                <a:latin typeface="Cascadia Mono" panose="020B0609020000020004" pitchFamily="49" charset="0"/>
              </a:rPr>
              <a:t>{</a:t>
            </a:r>
          </a:p>
          <a:p>
            <a:pPr marL="0" indent="0">
              <a:buNone/>
            </a:pPr>
            <a:r>
              <a:rPr lang="en-US" sz="2000">
                <a:solidFill>
                  <a:srgbClr val="000000"/>
                </a:solidFill>
                <a:latin typeface="Cascadia Mono" panose="020B0609020000020004" pitchFamily="49" charset="0"/>
              </a:rPr>
              <a:t>    </a:t>
            </a:r>
            <a:r>
              <a:rPr lang="en-US" sz="2000" err="1">
                <a:solidFill>
                  <a:srgbClr val="2B91AF"/>
                </a:solidFill>
                <a:latin typeface="Cascadia Mono" panose="020B0609020000020004" pitchFamily="49" charset="0"/>
              </a:rPr>
              <a:t>IAddressable</a:t>
            </a:r>
            <a:r>
              <a:rPr lang="en-US" sz="2000">
                <a:solidFill>
                  <a:srgbClr val="000000"/>
                </a:solidFill>
                <a:latin typeface="Cascadia Mono" panose="020B0609020000020004" pitchFamily="49" charset="0"/>
              </a:rPr>
              <a:t> Grain { </a:t>
            </a:r>
            <a:r>
              <a:rPr lang="en-US" sz="2000">
                <a:solidFill>
                  <a:srgbClr val="0000FF"/>
                </a:solidFill>
                <a:latin typeface="Cascadia Mono" panose="020B0609020000020004" pitchFamily="49" charset="0"/>
              </a:rPr>
              <a:t>get</a:t>
            </a:r>
            <a:r>
              <a:rPr lang="en-US" sz="2000">
                <a:solidFill>
                  <a:srgbClr val="000000"/>
                </a:solidFill>
                <a:latin typeface="Cascadia Mono" panose="020B0609020000020004" pitchFamily="49" charset="0"/>
              </a:rPr>
              <a:t>; }</a:t>
            </a:r>
          </a:p>
          <a:p>
            <a:pPr marL="0" indent="0">
              <a:buNone/>
            </a:pPr>
            <a:r>
              <a:rPr lang="en-US" sz="2000">
                <a:solidFill>
                  <a:srgbClr val="000000"/>
                </a:solidFill>
                <a:latin typeface="Cascadia Mono" panose="020B0609020000020004" pitchFamily="49" charset="0"/>
              </a:rPr>
              <a:t>    </a:t>
            </a:r>
            <a:r>
              <a:rPr lang="en-US" sz="2000" err="1">
                <a:solidFill>
                  <a:srgbClr val="2B91AF"/>
                </a:solidFill>
                <a:latin typeface="Cascadia Mono" panose="020B0609020000020004" pitchFamily="49" charset="0"/>
              </a:rPr>
              <a:t>MethodInfo</a:t>
            </a:r>
            <a:r>
              <a:rPr lang="en-US" sz="2000">
                <a:solidFill>
                  <a:srgbClr val="000000"/>
                </a:solidFill>
                <a:latin typeface="Cascadia Mono" panose="020B0609020000020004" pitchFamily="49" charset="0"/>
              </a:rPr>
              <a:t> </a:t>
            </a:r>
            <a:r>
              <a:rPr lang="en-US" sz="2000" err="1">
                <a:solidFill>
                  <a:srgbClr val="000000"/>
                </a:solidFill>
                <a:latin typeface="Cascadia Mono" panose="020B0609020000020004" pitchFamily="49" charset="0"/>
              </a:rPr>
              <a:t>InterfaceMethod</a:t>
            </a:r>
            <a:r>
              <a:rPr lang="en-US" sz="2000">
                <a:solidFill>
                  <a:srgbClr val="000000"/>
                </a:solidFill>
                <a:latin typeface="Cascadia Mono" panose="020B0609020000020004" pitchFamily="49" charset="0"/>
              </a:rPr>
              <a:t> { </a:t>
            </a:r>
            <a:r>
              <a:rPr lang="en-US" sz="2000">
                <a:solidFill>
                  <a:srgbClr val="0000FF"/>
                </a:solidFill>
                <a:latin typeface="Cascadia Mono" panose="020B0609020000020004" pitchFamily="49" charset="0"/>
              </a:rPr>
              <a:t>get</a:t>
            </a:r>
            <a:r>
              <a:rPr lang="en-US" sz="2000">
                <a:solidFill>
                  <a:srgbClr val="000000"/>
                </a:solidFill>
                <a:latin typeface="Cascadia Mono" panose="020B0609020000020004" pitchFamily="49" charset="0"/>
              </a:rPr>
              <a:t>; }</a:t>
            </a:r>
          </a:p>
          <a:p>
            <a:pPr marL="0" indent="0">
              <a:buNone/>
            </a:pPr>
            <a:r>
              <a:rPr lang="en-US" sz="2000">
                <a:solidFill>
                  <a:srgbClr val="000000"/>
                </a:solidFill>
                <a:latin typeface="Cascadia Mono" panose="020B0609020000020004" pitchFamily="49" charset="0"/>
              </a:rPr>
              <a:t>    </a:t>
            </a:r>
            <a:r>
              <a:rPr lang="en-US" sz="2000">
                <a:solidFill>
                  <a:srgbClr val="0000FF"/>
                </a:solidFill>
                <a:latin typeface="Cascadia Mono" panose="020B0609020000020004" pitchFamily="49" charset="0"/>
              </a:rPr>
              <a:t>object</a:t>
            </a:r>
            <a:r>
              <a:rPr lang="en-US" sz="2000">
                <a:solidFill>
                  <a:srgbClr val="000000"/>
                </a:solidFill>
                <a:latin typeface="Cascadia Mono" panose="020B0609020000020004" pitchFamily="49" charset="0"/>
              </a:rPr>
              <a:t>[] Arguments { </a:t>
            </a:r>
            <a:r>
              <a:rPr lang="en-US" sz="2000">
                <a:solidFill>
                  <a:srgbClr val="0000FF"/>
                </a:solidFill>
                <a:latin typeface="Cascadia Mono" panose="020B0609020000020004" pitchFamily="49" charset="0"/>
              </a:rPr>
              <a:t>get</a:t>
            </a:r>
            <a:r>
              <a:rPr lang="en-US" sz="2000">
                <a:solidFill>
                  <a:srgbClr val="000000"/>
                </a:solidFill>
                <a:latin typeface="Cascadia Mono" panose="020B0609020000020004" pitchFamily="49" charset="0"/>
              </a:rPr>
              <a:t>; }</a:t>
            </a:r>
          </a:p>
          <a:p>
            <a:pPr marL="0" indent="0">
              <a:buNone/>
            </a:pPr>
            <a:r>
              <a:rPr lang="en-US" sz="2000">
                <a:solidFill>
                  <a:srgbClr val="000000"/>
                </a:solidFill>
                <a:latin typeface="Cascadia Mono" panose="020B0609020000020004" pitchFamily="49" charset="0"/>
              </a:rPr>
              <a:t>    </a:t>
            </a:r>
            <a:r>
              <a:rPr lang="en-US" sz="2000">
                <a:solidFill>
                  <a:srgbClr val="2B91AF"/>
                </a:solidFill>
                <a:latin typeface="Cascadia Mono" panose="020B0609020000020004" pitchFamily="49" charset="0"/>
              </a:rPr>
              <a:t>Task</a:t>
            </a:r>
            <a:r>
              <a:rPr lang="en-US" sz="2000">
                <a:solidFill>
                  <a:srgbClr val="000000"/>
                </a:solidFill>
                <a:latin typeface="Cascadia Mono" panose="020B0609020000020004" pitchFamily="49" charset="0"/>
              </a:rPr>
              <a:t> </a:t>
            </a:r>
            <a:r>
              <a:rPr lang="en-US" sz="2000">
                <a:solidFill>
                  <a:srgbClr val="74531F"/>
                </a:solidFill>
                <a:latin typeface="Cascadia Mono" panose="020B0609020000020004" pitchFamily="49" charset="0"/>
              </a:rPr>
              <a:t>Invoke</a:t>
            </a:r>
            <a:r>
              <a:rPr lang="en-US" sz="2000">
                <a:solidFill>
                  <a:srgbClr val="000000"/>
                </a:solidFill>
                <a:latin typeface="Cascadia Mono" panose="020B0609020000020004" pitchFamily="49" charset="0"/>
              </a:rPr>
              <a:t>();</a:t>
            </a:r>
          </a:p>
          <a:p>
            <a:pPr marL="0" indent="0">
              <a:buNone/>
            </a:pPr>
            <a:r>
              <a:rPr lang="en-US" sz="2000">
                <a:solidFill>
                  <a:srgbClr val="000000"/>
                </a:solidFill>
                <a:latin typeface="Cascadia Mono" panose="020B0609020000020004" pitchFamily="49" charset="0"/>
              </a:rPr>
              <a:t>    </a:t>
            </a:r>
            <a:r>
              <a:rPr lang="en-US" sz="2000">
                <a:solidFill>
                  <a:srgbClr val="0000FF"/>
                </a:solidFill>
                <a:latin typeface="Cascadia Mono" panose="020B0609020000020004" pitchFamily="49" charset="0"/>
              </a:rPr>
              <a:t>object</a:t>
            </a:r>
            <a:r>
              <a:rPr lang="en-US" sz="2000">
                <a:solidFill>
                  <a:srgbClr val="000000"/>
                </a:solidFill>
                <a:latin typeface="Cascadia Mono" panose="020B0609020000020004" pitchFamily="49" charset="0"/>
              </a:rPr>
              <a:t> Result { </a:t>
            </a:r>
            <a:r>
              <a:rPr lang="en-US" sz="2000">
                <a:solidFill>
                  <a:srgbClr val="0000FF"/>
                </a:solidFill>
                <a:latin typeface="Cascadia Mono" panose="020B0609020000020004" pitchFamily="49" charset="0"/>
              </a:rPr>
              <a:t>get</a:t>
            </a:r>
            <a:r>
              <a:rPr lang="en-US" sz="2000">
                <a:solidFill>
                  <a:srgbClr val="000000"/>
                </a:solidFill>
                <a:latin typeface="Cascadia Mono" panose="020B0609020000020004" pitchFamily="49" charset="0"/>
              </a:rPr>
              <a:t>; </a:t>
            </a:r>
            <a:r>
              <a:rPr lang="en-US" sz="2000">
                <a:solidFill>
                  <a:srgbClr val="0000FF"/>
                </a:solidFill>
                <a:latin typeface="Cascadia Mono" panose="020B0609020000020004" pitchFamily="49" charset="0"/>
              </a:rPr>
              <a:t>set</a:t>
            </a:r>
            <a:r>
              <a:rPr lang="en-US" sz="2000">
                <a:solidFill>
                  <a:srgbClr val="000000"/>
                </a:solidFill>
                <a:latin typeface="Cascadia Mono" panose="020B0609020000020004" pitchFamily="49" charset="0"/>
              </a:rPr>
              <a:t>; }</a:t>
            </a:r>
          </a:p>
          <a:p>
            <a:pPr marL="0" indent="0">
              <a:buNone/>
            </a:pPr>
            <a:r>
              <a:rPr lang="en-US" sz="2000">
                <a:solidFill>
                  <a:srgbClr val="000000"/>
                </a:solidFill>
                <a:latin typeface="Cascadia Mono" panose="020B0609020000020004" pitchFamily="49" charset="0"/>
              </a:rPr>
              <a:t>}</a:t>
            </a:r>
          </a:p>
          <a:p>
            <a:pPr marL="0" indent="0">
              <a:buNone/>
            </a:pPr>
            <a:endParaRPr lang="en-US" sz="2000">
              <a:solidFill>
                <a:srgbClr val="000000"/>
              </a:solidFill>
              <a:latin typeface="Cascadia Mono" panose="020B0609020000020004" pitchFamily="49" charset="0"/>
            </a:endParaRPr>
          </a:p>
          <a:p>
            <a:pPr marL="0" indent="0">
              <a:buNone/>
            </a:pPr>
            <a:r>
              <a:rPr lang="en-US" sz="2000">
                <a:solidFill>
                  <a:srgbClr val="0000FF"/>
                </a:solidFill>
                <a:latin typeface="Cascadia Mono" panose="020B0609020000020004" pitchFamily="49" charset="0"/>
              </a:rPr>
              <a:t>public</a:t>
            </a:r>
            <a:r>
              <a:rPr lang="en-US" sz="2000">
                <a:solidFill>
                  <a:srgbClr val="000000"/>
                </a:solidFill>
                <a:latin typeface="Cascadia Mono" panose="020B0609020000020004" pitchFamily="49" charset="0"/>
              </a:rPr>
              <a:t> </a:t>
            </a:r>
            <a:r>
              <a:rPr lang="en-US" sz="2000">
                <a:solidFill>
                  <a:srgbClr val="0000FF"/>
                </a:solidFill>
                <a:latin typeface="Cascadia Mono" panose="020B0609020000020004" pitchFamily="49" charset="0"/>
              </a:rPr>
              <a:t>interface</a:t>
            </a:r>
            <a:r>
              <a:rPr lang="en-US" sz="2000">
                <a:solidFill>
                  <a:srgbClr val="000000"/>
                </a:solidFill>
                <a:latin typeface="Cascadia Mono" panose="020B0609020000020004" pitchFamily="49" charset="0"/>
              </a:rPr>
              <a:t> </a:t>
            </a:r>
            <a:r>
              <a:rPr lang="en-US" sz="2000" err="1">
                <a:solidFill>
                  <a:srgbClr val="2B91AF"/>
                </a:solidFill>
                <a:latin typeface="Cascadia Mono" panose="020B0609020000020004" pitchFamily="49" charset="0"/>
              </a:rPr>
              <a:t>IIncomingGrainCallContext</a:t>
            </a:r>
            <a:r>
              <a:rPr lang="en-US" sz="2000">
                <a:solidFill>
                  <a:srgbClr val="000000"/>
                </a:solidFill>
                <a:latin typeface="Cascadia Mono" panose="020B0609020000020004" pitchFamily="49" charset="0"/>
              </a:rPr>
              <a:t> : </a:t>
            </a:r>
            <a:r>
              <a:rPr lang="en-US" sz="2000" err="1">
                <a:solidFill>
                  <a:srgbClr val="2B91AF"/>
                </a:solidFill>
                <a:latin typeface="Cascadia Mono" panose="020B0609020000020004" pitchFamily="49" charset="0"/>
              </a:rPr>
              <a:t>IGrainCallContext</a:t>
            </a:r>
            <a:endParaRPr lang="en-US" sz="2000">
              <a:solidFill>
                <a:srgbClr val="2B91AF"/>
              </a:solidFill>
              <a:latin typeface="Cascadia Mono" panose="020B0609020000020004" pitchFamily="49" charset="0"/>
            </a:endParaRPr>
          </a:p>
          <a:p>
            <a:pPr marL="0" indent="0">
              <a:buNone/>
            </a:pPr>
            <a:r>
              <a:rPr lang="en-US" sz="2000">
                <a:solidFill>
                  <a:srgbClr val="000000"/>
                </a:solidFill>
                <a:latin typeface="Cascadia Mono" panose="020B0609020000020004" pitchFamily="49" charset="0"/>
              </a:rPr>
              <a:t>{</a:t>
            </a:r>
          </a:p>
          <a:p>
            <a:pPr marL="0" indent="0">
              <a:buNone/>
            </a:pPr>
            <a:r>
              <a:rPr lang="en-US" sz="2000">
                <a:solidFill>
                  <a:srgbClr val="000000"/>
                </a:solidFill>
                <a:latin typeface="Cascadia Mono" panose="020B0609020000020004" pitchFamily="49" charset="0"/>
              </a:rPr>
              <a:t>    </a:t>
            </a:r>
            <a:r>
              <a:rPr lang="en-US" sz="2000" err="1">
                <a:solidFill>
                  <a:srgbClr val="2B91AF"/>
                </a:solidFill>
                <a:latin typeface="Cascadia Mono" panose="020B0609020000020004" pitchFamily="49" charset="0"/>
              </a:rPr>
              <a:t>MethodInfo</a:t>
            </a:r>
            <a:r>
              <a:rPr lang="en-US" sz="2000">
                <a:solidFill>
                  <a:srgbClr val="000000"/>
                </a:solidFill>
                <a:latin typeface="Cascadia Mono" panose="020B0609020000020004" pitchFamily="49" charset="0"/>
              </a:rPr>
              <a:t> </a:t>
            </a:r>
            <a:r>
              <a:rPr lang="en-US" sz="2000" err="1">
                <a:solidFill>
                  <a:srgbClr val="000000"/>
                </a:solidFill>
                <a:latin typeface="Cascadia Mono" panose="020B0609020000020004" pitchFamily="49" charset="0"/>
              </a:rPr>
              <a:t>ImplementationMethod</a:t>
            </a:r>
            <a:r>
              <a:rPr lang="en-US" sz="2000">
                <a:solidFill>
                  <a:srgbClr val="000000"/>
                </a:solidFill>
                <a:latin typeface="Cascadia Mono" panose="020B0609020000020004" pitchFamily="49" charset="0"/>
              </a:rPr>
              <a:t> { </a:t>
            </a:r>
            <a:r>
              <a:rPr lang="en-US" sz="2000">
                <a:solidFill>
                  <a:srgbClr val="0000FF"/>
                </a:solidFill>
                <a:latin typeface="Cascadia Mono" panose="020B0609020000020004" pitchFamily="49" charset="0"/>
              </a:rPr>
              <a:t>get</a:t>
            </a:r>
            <a:r>
              <a:rPr lang="en-US" sz="2000">
                <a:solidFill>
                  <a:srgbClr val="000000"/>
                </a:solidFill>
                <a:latin typeface="Cascadia Mono" panose="020B0609020000020004" pitchFamily="49" charset="0"/>
              </a:rPr>
              <a:t>; }</a:t>
            </a:r>
          </a:p>
          <a:p>
            <a:pPr marL="0" indent="0">
              <a:buNone/>
            </a:pPr>
            <a:r>
              <a:rPr lang="en-US" sz="2000">
                <a:solidFill>
                  <a:srgbClr val="000000"/>
                </a:solidFill>
                <a:latin typeface="Cascadia Mono" panose="020B0609020000020004" pitchFamily="49" charset="0"/>
              </a:rPr>
              <a:t>}</a:t>
            </a:r>
          </a:p>
        </p:txBody>
      </p:sp>
    </p:spTree>
    <p:extLst>
      <p:ext uri="{BB962C8B-B14F-4D97-AF65-F5344CB8AC3E}">
        <p14:creationId xmlns:p14="http://schemas.microsoft.com/office/powerpoint/2010/main" val="3668307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A6D2C-A9DE-4C3C-BE13-0EB87DF67D60}"/>
              </a:ext>
            </a:extLst>
          </p:cNvPr>
          <p:cNvSpPr>
            <a:spLocks noGrp="1"/>
          </p:cNvSpPr>
          <p:nvPr>
            <p:ph type="title"/>
          </p:nvPr>
        </p:nvSpPr>
        <p:spPr/>
        <p:txBody>
          <a:bodyPr/>
          <a:lstStyle/>
          <a:p>
            <a:r>
              <a:rPr lang="en-US"/>
              <a:t>Grain Call Filters</a:t>
            </a:r>
          </a:p>
        </p:txBody>
      </p:sp>
      <p:pic>
        <p:nvPicPr>
          <p:cNvPr id="5" name="Content Placeholder 4" descr="Diagram&#10;&#10;Description automatically generated">
            <a:extLst>
              <a:ext uri="{FF2B5EF4-FFF2-40B4-BE49-F238E27FC236}">
                <a16:creationId xmlns:a16="http://schemas.microsoft.com/office/drawing/2014/main" id="{300340F0-4DE7-42E7-804B-C7F5898D34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62759"/>
            <a:ext cx="10515600" cy="4277070"/>
          </a:xfrm>
        </p:spPr>
      </p:pic>
    </p:spTree>
    <p:extLst>
      <p:ext uri="{BB962C8B-B14F-4D97-AF65-F5344CB8AC3E}">
        <p14:creationId xmlns:p14="http://schemas.microsoft.com/office/powerpoint/2010/main" val="39479913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EDE89B-7882-4693-A50F-B20D0C28AB58}"/>
              </a:ext>
            </a:extLst>
          </p:cNvPr>
          <p:cNvSpPr>
            <a:spLocks noGrp="1"/>
          </p:cNvSpPr>
          <p:nvPr>
            <p:ph type="title"/>
          </p:nvPr>
        </p:nvSpPr>
        <p:spPr/>
        <p:txBody>
          <a:bodyPr/>
          <a:lstStyle/>
          <a:p>
            <a:r>
              <a:rPr lang="en-US"/>
              <a:t>Grain lifecycle methods</a:t>
            </a:r>
          </a:p>
        </p:txBody>
      </p:sp>
      <p:sp>
        <p:nvSpPr>
          <p:cNvPr id="5" name="Content Placeholder 4">
            <a:extLst>
              <a:ext uri="{FF2B5EF4-FFF2-40B4-BE49-F238E27FC236}">
                <a16:creationId xmlns:a16="http://schemas.microsoft.com/office/drawing/2014/main" id="{772BAF35-B9D4-4259-BA7D-36634F332CD0}"/>
              </a:ext>
            </a:extLst>
          </p:cNvPr>
          <p:cNvSpPr>
            <a:spLocks noGrp="1"/>
          </p:cNvSpPr>
          <p:nvPr>
            <p:ph idx="1"/>
          </p:nvPr>
        </p:nvSpPr>
        <p:spPr/>
        <p:txBody>
          <a:bodyPr/>
          <a:lstStyle/>
          <a:p>
            <a:r>
              <a:rPr lang="en-US"/>
              <a:t>Constructor – inject services</a:t>
            </a:r>
          </a:p>
          <a:p>
            <a:r>
              <a:rPr lang="en-US" err="1">
                <a:solidFill>
                  <a:srgbClr val="74531F"/>
                </a:solidFill>
                <a:latin typeface="Cascadia Mono" panose="020B0609020000020004" pitchFamily="49" charset="0"/>
                <a:ea typeface="Cascadia Mono" panose="020B0609020000020004" pitchFamily="49" charset="0"/>
                <a:cs typeface="Cascadia Mono" panose="020B0609020000020004" pitchFamily="49" charset="0"/>
              </a:rPr>
              <a:t>OnActivateAsync</a:t>
            </a:r>
            <a:r>
              <a:rPr lang="en-US">
                <a:latin typeface="Cascadia Mono" panose="020B0609020000020004" pitchFamily="49" charset="0"/>
                <a:ea typeface="Cascadia Mono" panose="020B0609020000020004" pitchFamily="49" charset="0"/>
                <a:cs typeface="Cascadia Mono" panose="020B0609020000020004" pitchFamily="49" charset="0"/>
              </a:rPr>
              <a:t>()</a:t>
            </a:r>
            <a:r>
              <a:rPr lang="en-US"/>
              <a:t> – load data, perform async operations</a:t>
            </a:r>
          </a:p>
          <a:p>
            <a:pPr lvl="1"/>
            <a:r>
              <a:rPr lang="en-US"/>
              <a:t>Note: grains cannot accept incoming calls until they finish activation!</a:t>
            </a:r>
          </a:p>
          <a:p>
            <a:r>
              <a:rPr lang="en-US" err="1">
                <a:solidFill>
                  <a:srgbClr val="74531F"/>
                </a:solidFill>
                <a:latin typeface="Cascadia Mono" panose="020B0609020000020004" pitchFamily="49" charset="0"/>
                <a:ea typeface="Cascadia Mono" panose="020B0609020000020004" pitchFamily="49" charset="0"/>
                <a:cs typeface="Cascadia Mono" panose="020B0609020000020004" pitchFamily="49" charset="0"/>
              </a:rPr>
              <a:t>OnDeactivateAsync</a:t>
            </a:r>
            <a:r>
              <a:rPr lang="en-US">
                <a:latin typeface="Cascadia Mono" panose="020B0609020000020004" pitchFamily="49" charset="0"/>
                <a:ea typeface="Cascadia Mono" panose="020B0609020000020004" pitchFamily="49" charset="0"/>
                <a:cs typeface="Cascadia Mono" panose="020B0609020000020004" pitchFamily="49" charset="0"/>
              </a:rPr>
              <a:t>()</a:t>
            </a:r>
          </a:p>
          <a:p>
            <a:r>
              <a:rPr lang="en-US" err="1">
                <a:solidFill>
                  <a:srgbClr val="2B91AF"/>
                </a:solidFill>
                <a:latin typeface="Cascadia Mono" panose="020B0609020000020004" pitchFamily="49" charset="0"/>
                <a:ea typeface="Cascadia Mono" panose="020B0609020000020004" pitchFamily="49" charset="0"/>
                <a:cs typeface="Cascadia Mono" panose="020B0609020000020004" pitchFamily="49" charset="0"/>
              </a:rPr>
              <a:t>IDisposable</a:t>
            </a:r>
            <a:r>
              <a:rPr lang="en-US" err="1">
                <a:latin typeface="Cascadia Mono" panose="020B0609020000020004" pitchFamily="49" charset="0"/>
                <a:ea typeface="Cascadia Mono" panose="020B0609020000020004" pitchFamily="49" charset="0"/>
                <a:cs typeface="Cascadia Mono" panose="020B0609020000020004" pitchFamily="49" charset="0"/>
              </a:rPr>
              <a:t>.</a:t>
            </a:r>
            <a:r>
              <a:rPr lang="en-US" err="1">
                <a:solidFill>
                  <a:srgbClr val="74531F"/>
                </a:solidFill>
                <a:latin typeface="Cascadia Mono" panose="020B0609020000020004" pitchFamily="49" charset="0"/>
                <a:ea typeface="Cascadia Mono" panose="020B0609020000020004" pitchFamily="49" charset="0"/>
                <a:cs typeface="Cascadia Mono" panose="020B0609020000020004" pitchFamily="49" charset="0"/>
              </a:rPr>
              <a:t>Dispose</a:t>
            </a:r>
            <a:r>
              <a:rPr lang="en-US">
                <a:latin typeface="Cascadia Mono" panose="020B0609020000020004" pitchFamily="49" charset="0"/>
                <a:ea typeface="Cascadia Mono" panose="020B0609020000020004" pitchFamily="49" charset="0"/>
                <a:cs typeface="Cascadia Mono" panose="020B0609020000020004" pitchFamily="49" charset="0"/>
              </a:rPr>
              <a:t>() </a:t>
            </a:r>
            <a:r>
              <a:rPr lang="en-US" i="1"/>
              <a:t>or</a:t>
            </a:r>
            <a:r>
              <a:rPr lang="en-US"/>
              <a:t> </a:t>
            </a:r>
            <a:r>
              <a:rPr lang="en-US" err="1">
                <a:solidFill>
                  <a:srgbClr val="2B91AF"/>
                </a:solidFill>
                <a:latin typeface="Cascadia Mono" panose="020B0609020000020004" pitchFamily="49" charset="0"/>
                <a:ea typeface="Cascadia Mono" panose="020B0609020000020004" pitchFamily="49" charset="0"/>
                <a:cs typeface="Cascadia Mono" panose="020B0609020000020004" pitchFamily="49" charset="0"/>
              </a:rPr>
              <a:t>IAsyncDisposable</a:t>
            </a:r>
            <a:r>
              <a:rPr lang="en-US" err="1">
                <a:latin typeface="Cascadia Mono" panose="020B0609020000020004" pitchFamily="49" charset="0"/>
                <a:ea typeface="Cascadia Mono" panose="020B0609020000020004" pitchFamily="49" charset="0"/>
                <a:cs typeface="Cascadia Mono" panose="020B0609020000020004" pitchFamily="49" charset="0"/>
              </a:rPr>
              <a:t>.</a:t>
            </a:r>
            <a:r>
              <a:rPr lang="en-US" err="1">
                <a:solidFill>
                  <a:srgbClr val="74531F"/>
                </a:solidFill>
                <a:latin typeface="Cascadia Mono" panose="020B0609020000020004" pitchFamily="49" charset="0"/>
                <a:ea typeface="Cascadia Mono" panose="020B0609020000020004" pitchFamily="49" charset="0"/>
                <a:cs typeface="Cascadia Mono" panose="020B0609020000020004" pitchFamily="49" charset="0"/>
              </a:rPr>
              <a:t>DisposeAsync</a:t>
            </a:r>
            <a:r>
              <a:rPr lang="en-US">
                <a:latin typeface="Cascadia Mono" panose="020B0609020000020004" pitchFamily="49" charset="0"/>
                <a:ea typeface="Cascadia Mono" panose="020B0609020000020004" pitchFamily="49" charset="0"/>
                <a:cs typeface="Cascadia Mono" panose="020B0609020000020004" pitchFamily="49" charset="0"/>
              </a:rPr>
              <a:t>()</a:t>
            </a:r>
          </a:p>
        </p:txBody>
      </p:sp>
    </p:spTree>
    <p:extLst>
      <p:ext uri="{BB962C8B-B14F-4D97-AF65-F5344CB8AC3E}">
        <p14:creationId xmlns:p14="http://schemas.microsoft.com/office/powerpoint/2010/main" val="38733591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42A4A-081C-42C5-B945-54C1F461B433}"/>
              </a:ext>
            </a:extLst>
          </p:cNvPr>
          <p:cNvSpPr>
            <a:spLocks noGrp="1"/>
          </p:cNvSpPr>
          <p:nvPr>
            <p:ph type="title"/>
          </p:nvPr>
        </p:nvSpPr>
        <p:spPr/>
        <p:txBody>
          <a:bodyPr/>
          <a:lstStyle/>
          <a:p>
            <a:r>
              <a:rPr lang="en-US"/>
              <a:t>Clustering</a:t>
            </a:r>
          </a:p>
        </p:txBody>
      </p:sp>
      <p:sp>
        <p:nvSpPr>
          <p:cNvPr id="4" name="Text Placeholder 3">
            <a:extLst>
              <a:ext uri="{FF2B5EF4-FFF2-40B4-BE49-F238E27FC236}">
                <a16:creationId xmlns:a16="http://schemas.microsoft.com/office/drawing/2014/main" id="{F629B2AC-58CC-4A9E-89BE-BB7F5C9DEE95}"/>
              </a:ext>
            </a:extLst>
          </p:cNvPr>
          <p:cNvSpPr>
            <a:spLocks noGrp="1"/>
          </p:cNvSpPr>
          <p:nvPr>
            <p:ph type="body" idx="1"/>
          </p:nvPr>
        </p:nvSpPr>
        <p:spPr/>
        <p:txBody>
          <a:bodyPr/>
          <a:lstStyle/>
          <a:p>
            <a:r>
              <a:rPr lang="en-US"/>
              <a:t>Scaling out your application</a:t>
            </a:r>
          </a:p>
        </p:txBody>
      </p:sp>
    </p:spTree>
    <p:extLst>
      <p:ext uri="{BB962C8B-B14F-4D97-AF65-F5344CB8AC3E}">
        <p14:creationId xmlns:p14="http://schemas.microsoft.com/office/powerpoint/2010/main" val="11213615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schematic&#10;&#10;Description automatically generated">
            <a:extLst>
              <a:ext uri="{FF2B5EF4-FFF2-40B4-BE49-F238E27FC236}">
                <a16:creationId xmlns:a16="http://schemas.microsoft.com/office/drawing/2014/main" id="{16FDEB85-D58B-4DC2-9734-04DA2A0D1D6A}"/>
              </a:ext>
            </a:extLst>
          </p:cNvPr>
          <p:cNvPicPr>
            <a:picLocks noChangeAspect="1"/>
          </p:cNvPicPr>
          <p:nvPr/>
        </p:nvPicPr>
        <p:blipFill>
          <a:blip r:embed="rId3"/>
          <a:stretch>
            <a:fillRect/>
          </a:stretch>
        </p:blipFill>
        <p:spPr>
          <a:xfrm>
            <a:off x="6776618" y="8467"/>
            <a:ext cx="5107296" cy="6858000"/>
          </a:xfrm>
          <a:prstGeom prst="rect">
            <a:avLst/>
          </a:prstGeom>
        </p:spPr>
      </p:pic>
      <p:sp>
        <p:nvSpPr>
          <p:cNvPr id="2" name="Title 1">
            <a:extLst>
              <a:ext uri="{FF2B5EF4-FFF2-40B4-BE49-F238E27FC236}">
                <a16:creationId xmlns:a16="http://schemas.microsoft.com/office/drawing/2014/main" id="{B36082B3-B6A2-4EC9-A43F-8B15D483CAB7}"/>
              </a:ext>
            </a:extLst>
          </p:cNvPr>
          <p:cNvSpPr>
            <a:spLocks noGrp="1"/>
          </p:cNvSpPr>
          <p:nvPr>
            <p:ph type="title"/>
          </p:nvPr>
        </p:nvSpPr>
        <p:spPr/>
        <p:txBody>
          <a:bodyPr/>
          <a:lstStyle/>
          <a:p>
            <a:r>
              <a:rPr lang="en-US"/>
              <a:t>A simple Orleans application</a:t>
            </a:r>
          </a:p>
        </p:txBody>
      </p:sp>
      <p:sp>
        <p:nvSpPr>
          <p:cNvPr id="6" name="Content Placeholder 5">
            <a:extLst>
              <a:ext uri="{FF2B5EF4-FFF2-40B4-BE49-F238E27FC236}">
                <a16:creationId xmlns:a16="http://schemas.microsoft.com/office/drawing/2014/main" id="{3BE54E7B-14E3-45D1-BA75-6AE0058AD162}"/>
              </a:ext>
            </a:extLst>
          </p:cNvPr>
          <p:cNvSpPr>
            <a:spLocks noGrp="1"/>
          </p:cNvSpPr>
          <p:nvPr>
            <p:ph idx="1"/>
          </p:nvPr>
        </p:nvSpPr>
        <p:spPr>
          <a:xfrm>
            <a:off x="838200" y="1825625"/>
            <a:ext cx="5938418" cy="4351338"/>
          </a:xfrm>
        </p:spPr>
        <p:txBody>
          <a:bodyPr>
            <a:normAutofit/>
          </a:bodyPr>
          <a:lstStyle/>
          <a:p>
            <a:r>
              <a:rPr lang="en-US" err="1"/>
              <a:t>Eg</a:t>
            </a:r>
            <a:r>
              <a:rPr lang="en-US"/>
              <a:t> .NET app with Orleans and ASP.NET Core MVC</a:t>
            </a:r>
          </a:p>
          <a:p>
            <a:r>
              <a:rPr lang="en-US"/>
              <a:t>All data persisted in a managed database service</a:t>
            </a:r>
          </a:p>
          <a:p>
            <a:r>
              <a:rPr lang="en-US"/>
              <a:t>For Orleans to work, app instances need to communicate with each other</a:t>
            </a:r>
          </a:p>
        </p:txBody>
      </p:sp>
    </p:spTree>
    <p:extLst>
      <p:ext uri="{BB962C8B-B14F-4D97-AF65-F5344CB8AC3E}">
        <p14:creationId xmlns:p14="http://schemas.microsoft.com/office/powerpoint/2010/main" val="39226667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D9677-C166-43FE-A1AA-B94558CF0560}"/>
              </a:ext>
            </a:extLst>
          </p:cNvPr>
          <p:cNvSpPr>
            <a:spLocks noGrp="1"/>
          </p:cNvSpPr>
          <p:nvPr>
            <p:ph type="title"/>
          </p:nvPr>
        </p:nvSpPr>
        <p:spPr/>
        <p:txBody>
          <a:bodyPr/>
          <a:lstStyle/>
          <a:p>
            <a:r>
              <a:rPr lang="en-US"/>
              <a:t>Questions</a:t>
            </a:r>
          </a:p>
        </p:txBody>
      </p:sp>
      <p:sp>
        <p:nvSpPr>
          <p:cNvPr id="3" name="Content Placeholder 2">
            <a:extLst>
              <a:ext uri="{FF2B5EF4-FFF2-40B4-BE49-F238E27FC236}">
                <a16:creationId xmlns:a16="http://schemas.microsoft.com/office/drawing/2014/main" id="{AE9BBDE2-458D-4B15-A949-60DCA40441A4}"/>
              </a:ext>
            </a:extLst>
          </p:cNvPr>
          <p:cNvSpPr>
            <a:spLocks noGrp="1"/>
          </p:cNvSpPr>
          <p:nvPr>
            <p:ph idx="1"/>
          </p:nvPr>
        </p:nvSpPr>
        <p:spPr/>
        <p:txBody>
          <a:bodyPr/>
          <a:lstStyle/>
          <a:p>
            <a:r>
              <a:rPr lang="en-US"/>
              <a:t>How do instances of your app find each other?</a:t>
            </a:r>
          </a:p>
          <a:p>
            <a:r>
              <a:rPr lang="en-US"/>
              <a:t>What happens when we scale the application out?</a:t>
            </a:r>
          </a:p>
          <a:p>
            <a:r>
              <a:rPr lang="en-US"/>
              <a:t>If an instance fails or shuts down, what happens?</a:t>
            </a:r>
          </a:p>
        </p:txBody>
      </p:sp>
    </p:spTree>
    <p:extLst>
      <p:ext uri="{BB962C8B-B14F-4D97-AF65-F5344CB8AC3E}">
        <p14:creationId xmlns:p14="http://schemas.microsoft.com/office/powerpoint/2010/main" val="1452001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0F9F29D7-3749-472C-A5D9-97A897FFF866}"/>
              </a:ext>
            </a:extLst>
          </p:cNvPr>
          <p:cNvPicPr>
            <a:picLocks noChangeAspect="1"/>
          </p:cNvPicPr>
          <p:nvPr/>
        </p:nvPicPr>
        <p:blipFill>
          <a:blip r:embed="rId3"/>
          <a:stretch>
            <a:fillRect/>
          </a:stretch>
        </p:blipFill>
        <p:spPr>
          <a:xfrm>
            <a:off x="3450580" y="0"/>
            <a:ext cx="5290840" cy="6858000"/>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57BBC5E1-5BAC-47EF-B3C6-A64F6B6B3139}"/>
              </a:ext>
            </a:extLst>
          </p:cNvPr>
          <p:cNvPicPr>
            <a:picLocks noChangeAspect="1"/>
          </p:cNvPicPr>
          <p:nvPr/>
        </p:nvPicPr>
        <p:blipFill>
          <a:blip r:embed="rId4"/>
          <a:stretch>
            <a:fillRect/>
          </a:stretch>
        </p:blipFill>
        <p:spPr>
          <a:xfrm>
            <a:off x="94615" y="4257358"/>
            <a:ext cx="4770123" cy="2448242"/>
          </a:xfrm>
          <a:prstGeom prst="rect">
            <a:avLst/>
          </a:prstGeom>
        </p:spPr>
      </p:pic>
    </p:spTree>
    <p:extLst>
      <p:ext uri="{BB962C8B-B14F-4D97-AF65-F5344CB8AC3E}">
        <p14:creationId xmlns:p14="http://schemas.microsoft.com/office/powerpoint/2010/main" val="16578908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DCEE5308-5FDA-4F7A-A737-260D8B8A3A75}"/>
              </a:ext>
            </a:extLst>
          </p:cNvPr>
          <p:cNvPicPr>
            <a:picLocks noChangeAspect="1"/>
          </p:cNvPicPr>
          <p:nvPr/>
        </p:nvPicPr>
        <p:blipFill>
          <a:blip r:embed="rId3"/>
          <a:stretch>
            <a:fillRect/>
          </a:stretch>
        </p:blipFill>
        <p:spPr>
          <a:xfrm>
            <a:off x="2593266" y="1999319"/>
            <a:ext cx="7665868" cy="4493556"/>
          </a:xfrm>
          <a:prstGeom prst="rect">
            <a:avLst/>
          </a:prstGeom>
        </p:spPr>
      </p:pic>
      <p:sp>
        <p:nvSpPr>
          <p:cNvPr id="2" name="Title 1">
            <a:extLst>
              <a:ext uri="{FF2B5EF4-FFF2-40B4-BE49-F238E27FC236}">
                <a16:creationId xmlns:a16="http://schemas.microsoft.com/office/drawing/2014/main" id="{16CD9677-C166-43FE-A1AA-B94558CF0560}"/>
              </a:ext>
            </a:extLst>
          </p:cNvPr>
          <p:cNvSpPr>
            <a:spLocks noGrp="1"/>
          </p:cNvSpPr>
          <p:nvPr>
            <p:ph type="title"/>
          </p:nvPr>
        </p:nvSpPr>
        <p:spPr/>
        <p:txBody>
          <a:bodyPr/>
          <a:lstStyle/>
          <a:p>
            <a:r>
              <a:rPr lang="en-US"/>
              <a:t>Discovery</a:t>
            </a:r>
          </a:p>
        </p:txBody>
      </p:sp>
      <p:sp>
        <p:nvSpPr>
          <p:cNvPr id="3" name="Content Placeholder 2">
            <a:extLst>
              <a:ext uri="{FF2B5EF4-FFF2-40B4-BE49-F238E27FC236}">
                <a16:creationId xmlns:a16="http://schemas.microsoft.com/office/drawing/2014/main" id="{AE9BBDE2-458D-4B15-A949-60DCA40441A4}"/>
              </a:ext>
            </a:extLst>
          </p:cNvPr>
          <p:cNvSpPr>
            <a:spLocks noGrp="1"/>
          </p:cNvSpPr>
          <p:nvPr>
            <p:ph idx="1"/>
          </p:nvPr>
        </p:nvSpPr>
        <p:spPr/>
        <p:txBody>
          <a:bodyPr/>
          <a:lstStyle/>
          <a:p>
            <a:pPr marL="0" indent="0">
              <a:buNone/>
            </a:pPr>
            <a:r>
              <a:rPr lang="en-US"/>
              <a:t>A database is the source of truth</a:t>
            </a:r>
          </a:p>
        </p:txBody>
      </p:sp>
    </p:spTree>
    <p:extLst>
      <p:ext uri="{BB962C8B-B14F-4D97-AF65-F5344CB8AC3E}">
        <p14:creationId xmlns:p14="http://schemas.microsoft.com/office/powerpoint/2010/main" val="35891385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37E938-7E54-470C-8E20-0038C36DD0B6}"/>
              </a:ext>
            </a:extLst>
          </p:cNvPr>
          <p:cNvPicPr>
            <a:picLocks noChangeAspect="1"/>
          </p:cNvPicPr>
          <p:nvPr/>
        </p:nvPicPr>
        <p:blipFill>
          <a:blip r:embed="rId3"/>
          <a:stretch>
            <a:fillRect/>
          </a:stretch>
        </p:blipFill>
        <p:spPr>
          <a:xfrm>
            <a:off x="0" y="105729"/>
            <a:ext cx="12192000" cy="6646541"/>
          </a:xfrm>
          <a:prstGeom prst="rect">
            <a:avLst/>
          </a:prstGeom>
        </p:spPr>
      </p:pic>
      <p:sp>
        <p:nvSpPr>
          <p:cNvPr id="8" name="Rectangle 7">
            <a:extLst>
              <a:ext uri="{FF2B5EF4-FFF2-40B4-BE49-F238E27FC236}">
                <a16:creationId xmlns:a16="http://schemas.microsoft.com/office/drawing/2014/main" id="{FCC43720-08D0-4709-B1B5-E4E04811CB99}"/>
              </a:ext>
            </a:extLst>
          </p:cNvPr>
          <p:cNvSpPr/>
          <p:nvPr/>
        </p:nvSpPr>
        <p:spPr>
          <a:xfrm>
            <a:off x="2397760" y="4602480"/>
            <a:ext cx="6182360" cy="609600"/>
          </a:xfrm>
          <a:prstGeom prst="rect">
            <a:avLst/>
          </a:prstGeom>
          <a:noFill/>
          <a:ln w="38100">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3301BEBE-DF62-4578-B623-73F54224012D}"/>
              </a:ext>
            </a:extLst>
          </p:cNvPr>
          <p:cNvSpPr/>
          <p:nvPr/>
        </p:nvSpPr>
        <p:spPr>
          <a:xfrm>
            <a:off x="2504440" y="1534160"/>
            <a:ext cx="4780280" cy="375920"/>
          </a:xfrm>
          <a:prstGeom prst="rect">
            <a:avLst/>
          </a:prstGeom>
          <a:noFill/>
          <a:ln w="38100">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9066537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AA7F6-9291-4FB5-9C9C-F5ED1296B311}"/>
              </a:ext>
            </a:extLst>
          </p:cNvPr>
          <p:cNvSpPr>
            <a:spLocks noGrp="1"/>
          </p:cNvSpPr>
          <p:nvPr>
            <p:ph type="title"/>
          </p:nvPr>
        </p:nvSpPr>
        <p:spPr/>
        <p:txBody>
          <a:bodyPr/>
          <a:lstStyle/>
          <a:p>
            <a:r>
              <a:rPr lang="en-US"/>
              <a:t>Cluster Membership Table</a:t>
            </a:r>
          </a:p>
        </p:txBody>
      </p:sp>
      <p:pic>
        <p:nvPicPr>
          <p:cNvPr id="5" name="Content Placeholder 4" descr="Table&#10;&#10;Description automatically generated">
            <a:extLst>
              <a:ext uri="{FF2B5EF4-FFF2-40B4-BE49-F238E27FC236}">
                <a16:creationId xmlns:a16="http://schemas.microsoft.com/office/drawing/2014/main" id="{45513AEF-5D81-47EB-A23C-4F8A6A400B30}"/>
              </a:ext>
            </a:extLst>
          </p:cNvPr>
          <p:cNvPicPr>
            <a:picLocks noGrp="1" noChangeAspect="1"/>
          </p:cNvPicPr>
          <p:nvPr>
            <p:ph idx="1"/>
          </p:nvPr>
        </p:nvPicPr>
        <p:blipFill>
          <a:blip r:embed="rId3"/>
          <a:stretch>
            <a:fillRect/>
          </a:stretch>
        </p:blipFill>
        <p:spPr>
          <a:xfrm>
            <a:off x="838200" y="2285240"/>
            <a:ext cx="10515600" cy="3432108"/>
          </a:xfrm>
        </p:spPr>
      </p:pic>
    </p:spTree>
    <p:extLst>
      <p:ext uri="{BB962C8B-B14F-4D97-AF65-F5344CB8AC3E}">
        <p14:creationId xmlns:p14="http://schemas.microsoft.com/office/powerpoint/2010/main" val="8380705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C0977-9D84-4F88-AB01-279D98330184}"/>
              </a:ext>
            </a:extLst>
          </p:cNvPr>
          <p:cNvSpPr>
            <a:spLocks noGrp="1"/>
          </p:cNvSpPr>
          <p:nvPr>
            <p:ph type="title"/>
          </p:nvPr>
        </p:nvSpPr>
        <p:spPr/>
        <p:txBody>
          <a:bodyPr/>
          <a:lstStyle/>
          <a:p>
            <a:r>
              <a:rPr lang="en-US"/>
              <a:t>How do we maintain cluster health?</a:t>
            </a:r>
          </a:p>
        </p:txBody>
      </p:sp>
      <p:sp>
        <p:nvSpPr>
          <p:cNvPr id="4" name="Text Placeholder 3">
            <a:extLst>
              <a:ext uri="{FF2B5EF4-FFF2-40B4-BE49-F238E27FC236}">
                <a16:creationId xmlns:a16="http://schemas.microsoft.com/office/drawing/2014/main" id="{1F5A7DFC-6381-4F36-8AAB-F4841B87B004}"/>
              </a:ext>
            </a:extLst>
          </p:cNvPr>
          <p:cNvSpPr>
            <a:spLocks noGrp="1"/>
          </p:cNvSpPr>
          <p:nvPr>
            <p:ph idx="1"/>
          </p:nvPr>
        </p:nvSpPr>
        <p:spPr/>
        <p:txBody>
          <a:bodyPr/>
          <a:lstStyle/>
          <a:p>
            <a:r>
              <a:rPr lang="en-US"/>
              <a:t>Each server monitors several other servers</a:t>
            </a:r>
          </a:p>
          <a:p>
            <a:r>
              <a:rPr lang="en-US"/>
              <a:t>Each server is monitored by several others</a:t>
            </a:r>
          </a:p>
          <a:p>
            <a:r>
              <a:rPr lang="en-US"/>
              <a:t>Servers send each other health probes (ping messages), expecting to receive responses (pong messages)</a:t>
            </a:r>
          </a:p>
          <a:p>
            <a:r>
              <a:rPr lang="en-US"/>
              <a:t>If a server fails to respond, it will eventually be declared ‘down’ and removed from the cluster</a:t>
            </a:r>
          </a:p>
        </p:txBody>
      </p:sp>
    </p:spTree>
    <p:extLst>
      <p:ext uri="{BB962C8B-B14F-4D97-AF65-F5344CB8AC3E}">
        <p14:creationId xmlns:p14="http://schemas.microsoft.com/office/powerpoint/2010/main" val="310962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schematic&#10;&#10;Description automatically generated">
            <a:extLst>
              <a:ext uri="{FF2B5EF4-FFF2-40B4-BE49-F238E27FC236}">
                <a16:creationId xmlns:a16="http://schemas.microsoft.com/office/drawing/2014/main" id="{76FB3312-7713-4C62-9ED4-51BEE8DBAC57}"/>
              </a:ext>
            </a:extLst>
          </p:cNvPr>
          <p:cNvPicPr>
            <a:picLocks noChangeAspect="1"/>
          </p:cNvPicPr>
          <p:nvPr/>
        </p:nvPicPr>
        <p:blipFill>
          <a:blip r:embed="rId3"/>
          <a:stretch>
            <a:fillRect/>
          </a:stretch>
        </p:blipFill>
        <p:spPr>
          <a:xfrm>
            <a:off x="5900461" y="0"/>
            <a:ext cx="6291539" cy="6858000"/>
          </a:xfrm>
          <a:prstGeom prst="rect">
            <a:avLst/>
          </a:prstGeom>
        </p:spPr>
      </p:pic>
      <p:sp>
        <p:nvSpPr>
          <p:cNvPr id="6" name="Title 5">
            <a:extLst>
              <a:ext uri="{FF2B5EF4-FFF2-40B4-BE49-F238E27FC236}">
                <a16:creationId xmlns:a16="http://schemas.microsoft.com/office/drawing/2014/main" id="{56CE1951-249B-456D-8BCC-68D4519DF694}"/>
              </a:ext>
            </a:extLst>
          </p:cNvPr>
          <p:cNvSpPr>
            <a:spLocks noGrp="1"/>
          </p:cNvSpPr>
          <p:nvPr>
            <p:ph type="title"/>
          </p:nvPr>
        </p:nvSpPr>
        <p:spPr>
          <a:xfrm>
            <a:off x="839788" y="457200"/>
            <a:ext cx="4677874" cy="1600200"/>
          </a:xfrm>
        </p:spPr>
        <p:txBody>
          <a:bodyPr/>
          <a:lstStyle/>
          <a:p>
            <a:r>
              <a:rPr lang="en-US"/>
              <a:t>Who monitors who?</a:t>
            </a:r>
          </a:p>
        </p:txBody>
      </p:sp>
      <p:sp>
        <p:nvSpPr>
          <p:cNvPr id="8" name="Text Placeholder 7">
            <a:extLst>
              <a:ext uri="{FF2B5EF4-FFF2-40B4-BE49-F238E27FC236}">
                <a16:creationId xmlns:a16="http://schemas.microsoft.com/office/drawing/2014/main" id="{3520D704-D666-4950-B516-D8712BDB8372}"/>
              </a:ext>
            </a:extLst>
          </p:cNvPr>
          <p:cNvSpPr>
            <a:spLocks noGrp="1"/>
          </p:cNvSpPr>
          <p:nvPr>
            <p:ph type="body" sz="half" idx="2"/>
          </p:nvPr>
        </p:nvSpPr>
        <p:spPr>
          <a:xfrm>
            <a:off x="839788" y="2057400"/>
            <a:ext cx="4849812" cy="3811588"/>
          </a:xfrm>
        </p:spPr>
        <p:txBody>
          <a:bodyPr/>
          <a:lstStyle/>
          <a:p>
            <a:pPr marL="342900" indent="-342900">
              <a:buFont typeface="Arial" panose="020B0604020202020204" pitchFamily="34" charset="0"/>
              <a:buChar char="•"/>
            </a:pPr>
            <a:r>
              <a:rPr lang="en-US" sz="2000"/>
              <a:t>Each server has a unique id</a:t>
            </a:r>
          </a:p>
          <a:p>
            <a:pPr marL="342900" indent="-342900">
              <a:buFont typeface="Arial" panose="020B0604020202020204" pitchFamily="34" charset="0"/>
              <a:buChar char="•"/>
            </a:pPr>
            <a:r>
              <a:rPr lang="en-US" sz="2000"/>
              <a:t>Take the hash of the id and arrange it into a </a:t>
            </a:r>
            <a:r>
              <a:rPr lang="en-US" sz="2000" i="1"/>
              <a:t>ring</a:t>
            </a:r>
            <a:r>
              <a:rPr lang="en-US" sz="2000"/>
              <a:t> ordered by id</a:t>
            </a:r>
          </a:p>
          <a:p>
            <a:pPr marL="342900" indent="-342900">
              <a:buFont typeface="Arial" panose="020B0604020202020204" pitchFamily="34" charset="0"/>
              <a:buChar char="•"/>
            </a:pPr>
            <a:r>
              <a:rPr lang="en-US" sz="2000"/>
              <a:t>This is a </a:t>
            </a:r>
            <a:r>
              <a:rPr lang="en-US" sz="2000" i="1"/>
              <a:t>Consistent Hash Ring</a:t>
            </a:r>
            <a:r>
              <a:rPr lang="en-US" sz="2000"/>
              <a:t>.</a:t>
            </a:r>
          </a:p>
          <a:p>
            <a:pPr marL="342900" indent="-342900">
              <a:buFont typeface="Arial" panose="020B0604020202020204" pitchFamily="34" charset="0"/>
              <a:buChar char="•"/>
            </a:pPr>
            <a:r>
              <a:rPr lang="en-US" sz="2000"/>
              <a:t>We use it to determine which server monitors which other servers</a:t>
            </a:r>
          </a:p>
          <a:p>
            <a:endParaRPr lang="en-US"/>
          </a:p>
        </p:txBody>
      </p:sp>
    </p:spTree>
    <p:extLst>
      <p:ext uri="{BB962C8B-B14F-4D97-AF65-F5344CB8AC3E}">
        <p14:creationId xmlns:p14="http://schemas.microsoft.com/office/powerpoint/2010/main" val="39516674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6CE1951-249B-456D-8BCC-68D4519DF694}"/>
              </a:ext>
            </a:extLst>
          </p:cNvPr>
          <p:cNvSpPr>
            <a:spLocks noGrp="1"/>
          </p:cNvSpPr>
          <p:nvPr>
            <p:ph type="title"/>
          </p:nvPr>
        </p:nvSpPr>
        <p:spPr>
          <a:xfrm>
            <a:off x="839788" y="457200"/>
            <a:ext cx="4677874" cy="1600200"/>
          </a:xfrm>
        </p:spPr>
        <p:txBody>
          <a:bodyPr/>
          <a:lstStyle/>
          <a:p>
            <a:r>
              <a:rPr lang="en-US"/>
              <a:t>Who monitors who?</a:t>
            </a:r>
          </a:p>
        </p:txBody>
      </p:sp>
      <p:sp>
        <p:nvSpPr>
          <p:cNvPr id="8" name="Text Placeholder 7">
            <a:extLst>
              <a:ext uri="{FF2B5EF4-FFF2-40B4-BE49-F238E27FC236}">
                <a16:creationId xmlns:a16="http://schemas.microsoft.com/office/drawing/2014/main" id="{3520D704-D666-4950-B516-D8712BDB8372}"/>
              </a:ext>
            </a:extLst>
          </p:cNvPr>
          <p:cNvSpPr>
            <a:spLocks noGrp="1"/>
          </p:cNvSpPr>
          <p:nvPr>
            <p:ph type="body" sz="half" idx="2"/>
          </p:nvPr>
        </p:nvSpPr>
        <p:spPr>
          <a:xfrm>
            <a:off x="839788" y="2057400"/>
            <a:ext cx="4849812" cy="3811588"/>
          </a:xfrm>
        </p:spPr>
        <p:txBody>
          <a:bodyPr/>
          <a:lstStyle/>
          <a:p>
            <a:pPr marL="342900" indent="-342900">
              <a:buFont typeface="Arial" panose="020B0604020202020204" pitchFamily="34" charset="0"/>
              <a:buChar char="•"/>
            </a:pPr>
            <a:r>
              <a:rPr lang="en-US" sz="2000"/>
              <a:t>Each server has a unique id</a:t>
            </a:r>
          </a:p>
          <a:p>
            <a:pPr marL="342900" indent="-342900">
              <a:buFont typeface="Arial" panose="020B0604020202020204" pitchFamily="34" charset="0"/>
              <a:buChar char="•"/>
            </a:pPr>
            <a:r>
              <a:rPr lang="en-US" sz="2000"/>
              <a:t>Take the hash of the id and arrange it into a </a:t>
            </a:r>
            <a:r>
              <a:rPr lang="en-US" sz="2000" i="1"/>
              <a:t>ring</a:t>
            </a:r>
            <a:r>
              <a:rPr lang="en-US" sz="2000"/>
              <a:t> ordered by id</a:t>
            </a:r>
          </a:p>
          <a:p>
            <a:pPr marL="342900" indent="-342900">
              <a:buFont typeface="Arial" panose="020B0604020202020204" pitchFamily="34" charset="0"/>
              <a:buChar char="•"/>
            </a:pPr>
            <a:r>
              <a:rPr lang="en-US" sz="2000"/>
              <a:t>This is a </a:t>
            </a:r>
            <a:r>
              <a:rPr lang="en-US" sz="2000" i="1"/>
              <a:t>Consistent Hash Ring</a:t>
            </a:r>
            <a:r>
              <a:rPr lang="en-US" sz="2000"/>
              <a:t>.</a:t>
            </a:r>
          </a:p>
          <a:p>
            <a:pPr marL="342900" indent="-342900">
              <a:buFont typeface="Arial" panose="020B0604020202020204" pitchFamily="34" charset="0"/>
              <a:buChar char="•"/>
            </a:pPr>
            <a:r>
              <a:rPr lang="en-US" sz="2000"/>
              <a:t>We use it to determine which server monitors which other servers</a:t>
            </a:r>
          </a:p>
          <a:p>
            <a:endParaRPr lang="en-US"/>
          </a:p>
        </p:txBody>
      </p:sp>
      <p:pic>
        <p:nvPicPr>
          <p:cNvPr id="7" name="Picture 6" descr="Diagram&#10;&#10;Description automatically generated">
            <a:extLst>
              <a:ext uri="{FF2B5EF4-FFF2-40B4-BE49-F238E27FC236}">
                <a16:creationId xmlns:a16="http://schemas.microsoft.com/office/drawing/2014/main" id="{04EABFF3-EE3A-488E-906B-437E437EE87B}"/>
              </a:ext>
            </a:extLst>
          </p:cNvPr>
          <p:cNvPicPr>
            <a:picLocks noChangeAspect="1"/>
          </p:cNvPicPr>
          <p:nvPr/>
        </p:nvPicPr>
        <p:blipFill>
          <a:blip r:embed="rId3"/>
          <a:stretch>
            <a:fillRect/>
          </a:stretch>
        </p:blipFill>
        <p:spPr>
          <a:xfrm>
            <a:off x="5596850" y="0"/>
            <a:ext cx="6595150" cy="6858000"/>
          </a:xfrm>
          <a:prstGeom prst="rect">
            <a:avLst/>
          </a:prstGeom>
        </p:spPr>
      </p:pic>
    </p:spTree>
    <p:extLst>
      <p:ext uri="{BB962C8B-B14F-4D97-AF65-F5344CB8AC3E}">
        <p14:creationId xmlns:p14="http://schemas.microsoft.com/office/powerpoint/2010/main" val="27723567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F140458D-4735-421E-A25B-3C9AA531AD70}"/>
              </a:ext>
            </a:extLst>
          </p:cNvPr>
          <p:cNvPicPr>
            <a:picLocks noChangeAspect="1"/>
          </p:cNvPicPr>
          <p:nvPr/>
        </p:nvPicPr>
        <p:blipFill>
          <a:blip r:embed="rId3"/>
          <a:stretch>
            <a:fillRect/>
          </a:stretch>
        </p:blipFill>
        <p:spPr>
          <a:xfrm>
            <a:off x="2068382" y="0"/>
            <a:ext cx="8055237" cy="6858000"/>
          </a:xfrm>
          <a:prstGeom prst="rect">
            <a:avLst/>
          </a:prstGeom>
        </p:spPr>
      </p:pic>
    </p:spTree>
    <p:extLst>
      <p:ext uri="{BB962C8B-B14F-4D97-AF65-F5344CB8AC3E}">
        <p14:creationId xmlns:p14="http://schemas.microsoft.com/office/powerpoint/2010/main" val="18128378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45833249-33BA-4051-89BF-90851A236D55}"/>
              </a:ext>
            </a:extLst>
          </p:cNvPr>
          <p:cNvPicPr>
            <a:picLocks noChangeAspect="1"/>
          </p:cNvPicPr>
          <p:nvPr/>
        </p:nvPicPr>
        <p:blipFill>
          <a:blip r:embed="rId3"/>
          <a:stretch>
            <a:fillRect/>
          </a:stretch>
        </p:blipFill>
        <p:spPr>
          <a:xfrm>
            <a:off x="2289130" y="0"/>
            <a:ext cx="7613739" cy="6858000"/>
          </a:xfrm>
          <a:prstGeom prst="rect">
            <a:avLst/>
          </a:prstGeom>
        </p:spPr>
      </p:pic>
    </p:spTree>
    <p:extLst>
      <p:ext uri="{BB962C8B-B14F-4D97-AF65-F5344CB8AC3E}">
        <p14:creationId xmlns:p14="http://schemas.microsoft.com/office/powerpoint/2010/main" val="40983102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FD100123-9B90-444E-9887-C62DB54BECE5}"/>
              </a:ext>
            </a:extLst>
          </p:cNvPr>
          <p:cNvPicPr>
            <a:picLocks noChangeAspect="1"/>
          </p:cNvPicPr>
          <p:nvPr/>
        </p:nvPicPr>
        <p:blipFill>
          <a:blip r:embed="rId3"/>
          <a:stretch>
            <a:fillRect/>
          </a:stretch>
        </p:blipFill>
        <p:spPr>
          <a:xfrm>
            <a:off x="797460" y="0"/>
            <a:ext cx="10597079" cy="6858000"/>
          </a:xfrm>
          <a:prstGeom prst="rect">
            <a:avLst/>
          </a:prstGeom>
        </p:spPr>
      </p:pic>
    </p:spTree>
    <p:extLst>
      <p:ext uri="{BB962C8B-B14F-4D97-AF65-F5344CB8AC3E}">
        <p14:creationId xmlns:p14="http://schemas.microsoft.com/office/powerpoint/2010/main" val="4268072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566B7-7BC4-4A16-96D9-2452475B724C}"/>
              </a:ext>
            </a:extLst>
          </p:cNvPr>
          <p:cNvSpPr>
            <a:spLocks noGrp="1"/>
          </p:cNvSpPr>
          <p:nvPr>
            <p:ph type="title"/>
          </p:nvPr>
        </p:nvSpPr>
        <p:spPr/>
        <p:txBody>
          <a:bodyPr/>
          <a:lstStyle/>
          <a:p>
            <a:r>
              <a:rPr lang="en-US"/>
              <a:t>Diving Deeper</a:t>
            </a:r>
          </a:p>
        </p:txBody>
      </p:sp>
      <p:sp>
        <p:nvSpPr>
          <p:cNvPr id="3" name="Content Placeholder 2">
            <a:extLst>
              <a:ext uri="{FF2B5EF4-FFF2-40B4-BE49-F238E27FC236}">
                <a16:creationId xmlns:a16="http://schemas.microsoft.com/office/drawing/2014/main" id="{4E626C5C-DCC3-447B-AB08-6A09A6BFB7BD}"/>
              </a:ext>
            </a:extLst>
          </p:cNvPr>
          <p:cNvSpPr>
            <a:spLocks noGrp="1"/>
          </p:cNvSpPr>
          <p:nvPr>
            <p:ph idx="1"/>
          </p:nvPr>
        </p:nvSpPr>
        <p:spPr/>
        <p:txBody>
          <a:bodyPr/>
          <a:lstStyle/>
          <a:p>
            <a:r>
              <a:rPr lang="en-US"/>
              <a:t>What’s the difference between a crashed process and a very slow process or one which has a temporary network issue?</a:t>
            </a:r>
          </a:p>
          <a:p>
            <a:r>
              <a:rPr lang="en-US"/>
              <a:t>Maybe the reason we don’t see timely responses to probes is because:</a:t>
            </a:r>
          </a:p>
          <a:p>
            <a:pPr lvl="1"/>
            <a:r>
              <a:rPr lang="en-US" i="1"/>
              <a:t>We</a:t>
            </a:r>
            <a:r>
              <a:rPr lang="en-US"/>
              <a:t> are disconnected from the network</a:t>
            </a:r>
            <a:endParaRPr lang="en-US" i="1"/>
          </a:p>
          <a:p>
            <a:pPr lvl="1"/>
            <a:r>
              <a:rPr lang="en-US"/>
              <a:t>Our process is running very slowly</a:t>
            </a:r>
          </a:p>
          <a:p>
            <a:pPr marL="457200" lvl="1" indent="0">
              <a:buNone/>
            </a:pPr>
            <a:r>
              <a:rPr lang="en-US"/>
              <a:t>Can an </a:t>
            </a:r>
            <a:r>
              <a:rPr lang="en-US" i="1"/>
              <a:t>unhealthy</a:t>
            </a:r>
            <a:r>
              <a:rPr lang="en-US"/>
              <a:t> host vote a </a:t>
            </a:r>
            <a:r>
              <a:rPr lang="en-US" i="1"/>
              <a:t>healthy</a:t>
            </a:r>
            <a:r>
              <a:rPr lang="en-US"/>
              <a:t> one out?</a:t>
            </a:r>
          </a:p>
          <a:p>
            <a:pPr marL="457200" lvl="1" indent="0">
              <a:buNone/>
            </a:pPr>
            <a:endParaRPr lang="en-US"/>
          </a:p>
          <a:p>
            <a:pPr marL="0" indent="0">
              <a:buNone/>
            </a:pPr>
            <a:r>
              <a:rPr lang="en-US"/>
              <a:t>These are real issues to solve</a:t>
            </a:r>
          </a:p>
          <a:p>
            <a:pPr marL="0" indent="0">
              <a:buNone/>
            </a:pPr>
            <a:r>
              <a:rPr lang="en-US"/>
              <a:t>Some are </a:t>
            </a:r>
            <a:r>
              <a:rPr lang="en-US" i="1"/>
              <a:t>impossible</a:t>
            </a:r>
            <a:r>
              <a:rPr lang="en-US"/>
              <a:t> to fully solve</a:t>
            </a:r>
          </a:p>
        </p:txBody>
      </p:sp>
    </p:spTree>
    <p:extLst>
      <p:ext uri="{BB962C8B-B14F-4D97-AF65-F5344CB8AC3E}">
        <p14:creationId xmlns:p14="http://schemas.microsoft.com/office/powerpoint/2010/main" val="718700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51FD2B18-9E06-44DD-A692-E3B1F008A303}"/>
              </a:ext>
            </a:extLst>
          </p:cNvPr>
          <p:cNvPicPr>
            <a:picLocks noChangeAspect="1"/>
          </p:cNvPicPr>
          <p:nvPr/>
        </p:nvPicPr>
        <p:blipFill>
          <a:blip r:embed="rId3"/>
          <a:stretch>
            <a:fillRect/>
          </a:stretch>
        </p:blipFill>
        <p:spPr>
          <a:xfrm>
            <a:off x="3472015" y="0"/>
            <a:ext cx="6131890" cy="6858000"/>
          </a:xfrm>
          <a:prstGeom prst="rect">
            <a:avLst/>
          </a:prstGeom>
        </p:spPr>
      </p:pic>
    </p:spTree>
    <p:extLst>
      <p:ext uri="{BB962C8B-B14F-4D97-AF65-F5344CB8AC3E}">
        <p14:creationId xmlns:p14="http://schemas.microsoft.com/office/powerpoint/2010/main" val="19578111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566B7-7BC4-4A16-96D9-2452475B724C}"/>
              </a:ext>
            </a:extLst>
          </p:cNvPr>
          <p:cNvSpPr>
            <a:spLocks noGrp="1"/>
          </p:cNvSpPr>
          <p:nvPr>
            <p:ph type="title"/>
          </p:nvPr>
        </p:nvSpPr>
        <p:spPr/>
        <p:txBody>
          <a:bodyPr/>
          <a:lstStyle/>
          <a:p>
            <a:r>
              <a:rPr lang="en-US"/>
              <a:t>Diving Deeper</a:t>
            </a:r>
          </a:p>
        </p:txBody>
      </p:sp>
      <p:sp>
        <p:nvSpPr>
          <p:cNvPr id="3" name="Content Placeholder 2">
            <a:extLst>
              <a:ext uri="{FF2B5EF4-FFF2-40B4-BE49-F238E27FC236}">
                <a16:creationId xmlns:a16="http://schemas.microsoft.com/office/drawing/2014/main" id="{4E626C5C-DCC3-447B-AB08-6A09A6BFB7BD}"/>
              </a:ext>
            </a:extLst>
          </p:cNvPr>
          <p:cNvSpPr>
            <a:spLocks noGrp="1"/>
          </p:cNvSpPr>
          <p:nvPr>
            <p:ph idx="1"/>
          </p:nvPr>
        </p:nvSpPr>
        <p:spPr/>
        <p:txBody>
          <a:bodyPr>
            <a:normAutofit fontScale="92500" lnSpcReduction="20000"/>
          </a:bodyPr>
          <a:lstStyle/>
          <a:p>
            <a:r>
              <a:rPr lang="en-US"/>
              <a:t>What’s the difference between a crashed process and a very slow process or one which has a temporary network issue?</a:t>
            </a:r>
          </a:p>
          <a:p>
            <a:pPr marL="0" indent="0">
              <a:buNone/>
            </a:pPr>
            <a:r>
              <a:rPr lang="en-US">
                <a:solidFill>
                  <a:srgbClr val="C00000"/>
                </a:solidFill>
              </a:rPr>
              <a:t>Effectively none. Slow/disconnected processes may come back, crashed ones can restart but will have different id</a:t>
            </a:r>
          </a:p>
          <a:p>
            <a:r>
              <a:rPr lang="en-US"/>
              <a:t>Maybe the reason we don’t see timely responses to our probes is because:</a:t>
            </a:r>
          </a:p>
          <a:p>
            <a:pPr lvl="1"/>
            <a:r>
              <a:rPr lang="en-US" i="1"/>
              <a:t>We</a:t>
            </a:r>
            <a:r>
              <a:rPr lang="en-US"/>
              <a:t> are disconnected from the network</a:t>
            </a:r>
          </a:p>
          <a:p>
            <a:pPr lvl="1"/>
            <a:r>
              <a:rPr lang="en-US"/>
              <a:t>Our process is running very slowly</a:t>
            </a:r>
          </a:p>
          <a:p>
            <a:pPr marL="0" indent="0">
              <a:buNone/>
            </a:pPr>
            <a:r>
              <a:rPr lang="en-US">
                <a:solidFill>
                  <a:srgbClr val="C00000"/>
                </a:solidFill>
              </a:rPr>
              <a:t>Solution:</a:t>
            </a:r>
          </a:p>
          <a:p>
            <a:pPr lvl="1"/>
            <a:r>
              <a:rPr lang="en-US">
                <a:solidFill>
                  <a:srgbClr val="C00000"/>
                </a:solidFill>
              </a:rPr>
              <a:t>Run self-health checks before voting</a:t>
            </a:r>
          </a:p>
          <a:p>
            <a:pPr lvl="1"/>
            <a:r>
              <a:rPr lang="en-US">
                <a:solidFill>
                  <a:srgbClr val="C00000"/>
                </a:solidFill>
              </a:rPr>
              <a:t>Perform </a:t>
            </a:r>
            <a:r>
              <a:rPr lang="en-US" i="1">
                <a:solidFill>
                  <a:srgbClr val="C00000"/>
                </a:solidFill>
              </a:rPr>
              <a:t>indirect</a:t>
            </a:r>
            <a:r>
              <a:rPr lang="en-US">
                <a:solidFill>
                  <a:srgbClr val="C00000"/>
                </a:solidFill>
              </a:rPr>
              <a:t> probes – ask a friend to check as well</a:t>
            </a:r>
          </a:p>
          <a:p>
            <a:pPr lvl="1"/>
            <a:r>
              <a:rPr lang="en-US">
                <a:solidFill>
                  <a:srgbClr val="C00000"/>
                </a:solidFill>
              </a:rPr>
              <a:t>Require multiple votes to decide a host is down</a:t>
            </a:r>
          </a:p>
        </p:txBody>
      </p:sp>
    </p:spTree>
    <p:extLst>
      <p:ext uri="{BB962C8B-B14F-4D97-AF65-F5344CB8AC3E}">
        <p14:creationId xmlns:p14="http://schemas.microsoft.com/office/powerpoint/2010/main" val="17404091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FDEB28-0861-4647-9722-CB9A8794FA97}"/>
              </a:ext>
            </a:extLst>
          </p:cNvPr>
          <p:cNvSpPr>
            <a:spLocks noGrp="1"/>
          </p:cNvSpPr>
          <p:nvPr>
            <p:ph type="title"/>
          </p:nvPr>
        </p:nvSpPr>
        <p:spPr/>
        <p:txBody>
          <a:bodyPr/>
          <a:lstStyle/>
          <a:p>
            <a:r>
              <a:rPr lang="en-US"/>
              <a:t>Lab: Clustering</a:t>
            </a:r>
          </a:p>
        </p:txBody>
      </p:sp>
      <p:sp>
        <p:nvSpPr>
          <p:cNvPr id="5" name="Text Placeholder 4">
            <a:extLst>
              <a:ext uri="{FF2B5EF4-FFF2-40B4-BE49-F238E27FC236}">
                <a16:creationId xmlns:a16="http://schemas.microsoft.com/office/drawing/2014/main" id="{CBCDECA5-EBB9-492F-A848-685B6BDBA15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691439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D213DF-A0A9-49F1-A7BC-32A6E7C88D21}"/>
              </a:ext>
            </a:extLst>
          </p:cNvPr>
          <p:cNvSpPr>
            <a:spLocks noGrp="1"/>
          </p:cNvSpPr>
          <p:nvPr>
            <p:ph type="title"/>
          </p:nvPr>
        </p:nvSpPr>
        <p:spPr/>
        <p:txBody>
          <a:bodyPr/>
          <a:lstStyle/>
          <a:p>
            <a:r>
              <a:rPr lang="en-US"/>
              <a:t>Placement</a:t>
            </a:r>
          </a:p>
        </p:txBody>
      </p:sp>
      <p:sp>
        <p:nvSpPr>
          <p:cNvPr id="5" name="Text Placeholder 4">
            <a:extLst>
              <a:ext uri="{FF2B5EF4-FFF2-40B4-BE49-F238E27FC236}">
                <a16:creationId xmlns:a16="http://schemas.microsoft.com/office/drawing/2014/main" id="{4A7CD39B-971A-4DA4-BF66-0F58EE7BE03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269731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8E7C136-B181-485B-89F0-680AD1FE0C97}"/>
              </a:ext>
            </a:extLst>
          </p:cNvPr>
          <p:cNvSpPr>
            <a:spLocks noGrp="1"/>
          </p:cNvSpPr>
          <p:nvPr>
            <p:ph idx="1"/>
          </p:nvPr>
        </p:nvSpPr>
        <p:spPr>
          <a:xfrm>
            <a:off x="838200" y="321290"/>
            <a:ext cx="10515600" cy="4351338"/>
          </a:xfrm>
        </p:spPr>
        <p:txBody>
          <a:bodyPr/>
          <a:lstStyle/>
          <a:p>
            <a:endParaRPr lang="en-US"/>
          </a:p>
        </p:txBody>
      </p:sp>
      <p:pic>
        <p:nvPicPr>
          <p:cNvPr id="7" name="Picture 6">
            <a:extLst>
              <a:ext uri="{FF2B5EF4-FFF2-40B4-BE49-F238E27FC236}">
                <a16:creationId xmlns:a16="http://schemas.microsoft.com/office/drawing/2014/main" id="{BFD5D5D3-8B18-49CE-A795-05D655FA046A}"/>
              </a:ext>
            </a:extLst>
          </p:cNvPr>
          <p:cNvPicPr>
            <a:picLocks noChangeAspect="1"/>
          </p:cNvPicPr>
          <p:nvPr/>
        </p:nvPicPr>
        <p:blipFill>
          <a:blip r:embed="rId3"/>
          <a:stretch>
            <a:fillRect/>
          </a:stretch>
        </p:blipFill>
        <p:spPr>
          <a:xfrm>
            <a:off x="0" y="186353"/>
            <a:ext cx="12192000" cy="4532280"/>
          </a:xfrm>
          <a:prstGeom prst="rect">
            <a:avLst/>
          </a:prstGeom>
        </p:spPr>
      </p:pic>
      <p:sp>
        <p:nvSpPr>
          <p:cNvPr id="5" name="TextBox 4">
            <a:extLst>
              <a:ext uri="{FF2B5EF4-FFF2-40B4-BE49-F238E27FC236}">
                <a16:creationId xmlns:a16="http://schemas.microsoft.com/office/drawing/2014/main" id="{BABEC833-791D-4C80-BFAF-8AE170649DC2}"/>
              </a:ext>
            </a:extLst>
          </p:cNvPr>
          <p:cNvSpPr txBox="1"/>
          <p:nvPr/>
        </p:nvSpPr>
        <p:spPr>
          <a:xfrm>
            <a:off x="6899787" y="3637756"/>
            <a:ext cx="4625340" cy="461665"/>
          </a:xfrm>
          <a:prstGeom prst="rect">
            <a:avLst/>
          </a:prstGeom>
          <a:noFill/>
        </p:spPr>
        <p:txBody>
          <a:bodyPr wrap="square" rtlCol="0">
            <a:spAutoFit/>
          </a:bodyPr>
          <a:lstStyle/>
          <a:p>
            <a:r>
              <a:rPr lang="en-US" sz="2400">
                <a:solidFill>
                  <a:srgbClr val="FFFF00"/>
                </a:solidFill>
              </a:rPr>
              <a:t>Fast reads – no database call</a:t>
            </a:r>
          </a:p>
        </p:txBody>
      </p:sp>
      <p:sp>
        <p:nvSpPr>
          <p:cNvPr id="8" name="TextBox 7">
            <a:extLst>
              <a:ext uri="{FF2B5EF4-FFF2-40B4-BE49-F238E27FC236}">
                <a16:creationId xmlns:a16="http://schemas.microsoft.com/office/drawing/2014/main" id="{EF64CEB4-4A39-48CA-89AB-E42B26C512AC}"/>
              </a:ext>
            </a:extLst>
          </p:cNvPr>
          <p:cNvSpPr txBox="1"/>
          <p:nvPr/>
        </p:nvSpPr>
        <p:spPr>
          <a:xfrm>
            <a:off x="4739517" y="2974078"/>
            <a:ext cx="4625340" cy="461665"/>
          </a:xfrm>
          <a:prstGeom prst="rect">
            <a:avLst/>
          </a:prstGeom>
          <a:noFill/>
        </p:spPr>
        <p:txBody>
          <a:bodyPr wrap="square" rtlCol="0">
            <a:spAutoFit/>
          </a:bodyPr>
          <a:lstStyle/>
          <a:p>
            <a:r>
              <a:rPr lang="en-US" sz="2400">
                <a:solidFill>
                  <a:srgbClr val="FFFF00"/>
                </a:solidFill>
              </a:rPr>
              <a:t>Update data &amp; write to DB</a:t>
            </a:r>
          </a:p>
        </p:txBody>
      </p:sp>
      <p:sp>
        <p:nvSpPr>
          <p:cNvPr id="9" name="TextBox 8">
            <a:extLst>
              <a:ext uri="{FF2B5EF4-FFF2-40B4-BE49-F238E27FC236}">
                <a16:creationId xmlns:a16="http://schemas.microsoft.com/office/drawing/2014/main" id="{102812A3-8A3C-4929-AC6C-3F6EE6D4320B}"/>
              </a:ext>
            </a:extLst>
          </p:cNvPr>
          <p:cNvSpPr txBox="1"/>
          <p:nvPr/>
        </p:nvSpPr>
        <p:spPr>
          <a:xfrm>
            <a:off x="3673574" y="1502435"/>
            <a:ext cx="6598678" cy="830997"/>
          </a:xfrm>
          <a:prstGeom prst="rect">
            <a:avLst/>
          </a:prstGeom>
          <a:noFill/>
        </p:spPr>
        <p:txBody>
          <a:bodyPr wrap="square" rtlCol="0">
            <a:spAutoFit/>
          </a:bodyPr>
          <a:lstStyle/>
          <a:p>
            <a:r>
              <a:rPr lang="en-US" sz="2400">
                <a:solidFill>
                  <a:srgbClr val="FFFF00"/>
                </a:solidFill>
              </a:rPr>
              <a:t>Inject some named state</a:t>
            </a:r>
          </a:p>
          <a:p>
            <a:r>
              <a:rPr lang="en-US" sz="2400">
                <a:solidFill>
                  <a:srgbClr val="FFFF00"/>
                </a:solidFill>
              </a:rPr>
              <a:t>Database connections are defined at startup time</a:t>
            </a:r>
          </a:p>
        </p:txBody>
      </p:sp>
      <p:pic>
        <p:nvPicPr>
          <p:cNvPr id="11" name="Picture 10">
            <a:extLst>
              <a:ext uri="{FF2B5EF4-FFF2-40B4-BE49-F238E27FC236}">
                <a16:creationId xmlns:a16="http://schemas.microsoft.com/office/drawing/2014/main" id="{668CA8CB-F32E-4535-A978-4DE6938736C9}"/>
              </a:ext>
            </a:extLst>
          </p:cNvPr>
          <p:cNvPicPr>
            <a:picLocks noChangeAspect="1"/>
          </p:cNvPicPr>
          <p:nvPr/>
        </p:nvPicPr>
        <p:blipFill>
          <a:blip r:embed="rId4"/>
          <a:stretch>
            <a:fillRect/>
          </a:stretch>
        </p:blipFill>
        <p:spPr>
          <a:xfrm>
            <a:off x="0" y="5006150"/>
            <a:ext cx="12192000" cy="1695245"/>
          </a:xfrm>
          <a:prstGeom prst="rect">
            <a:avLst/>
          </a:prstGeom>
        </p:spPr>
      </p:pic>
      <p:sp>
        <p:nvSpPr>
          <p:cNvPr id="12" name="TextBox 11">
            <a:extLst>
              <a:ext uri="{FF2B5EF4-FFF2-40B4-BE49-F238E27FC236}">
                <a16:creationId xmlns:a16="http://schemas.microsoft.com/office/drawing/2014/main" id="{5AD6C532-0990-4D75-80FC-D2A6DB2F9C86}"/>
              </a:ext>
            </a:extLst>
          </p:cNvPr>
          <p:cNvSpPr txBox="1"/>
          <p:nvPr/>
        </p:nvSpPr>
        <p:spPr>
          <a:xfrm>
            <a:off x="6585154" y="5586776"/>
            <a:ext cx="5559405" cy="461665"/>
          </a:xfrm>
          <a:prstGeom prst="rect">
            <a:avLst/>
          </a:prstGeom>
          <a:noFill/>
        </p:spPr>
        <p:txBody>
          <a:bodyPr wrap="square" rtlCol="0">
            <a:spAutoFit/>
          </a:bodyPr>
          <a:lstStyle/>
          <a:p>
            <a:r>
              <a:rPr lang="en-US" sz="2400">
                <a:solidFill>
                  <a:srgbClr val="FFFF00"/>
                </a:solidFill>
              </a:rPr>
              <a:t>Our grain is identified by a dictionary word</a:t>
            </a:r>
          </a:p>
        </p:txBody>
      </p:sp>
    </p:spTree>
    <p:extLst>
      <p:ext uri="{BB962C8B-B14F-4D97-AF65-F5344CB8AC3E}">
        <p14:creationId xmlns:p14="http://schemas.microsoft.com/office/powerpoint/2010/main" val="26426563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87C91-B6CC-4CF7-8618-DC8962CC1965}"/>
              </a:ext>
            </a:extLst>
          </p:cNvPr>
          <p:cNvSpPr>
            <a:spLocks noGrp="1"/>
          </p:cNvSpPr>
          <p:nvPr>
            <p:ph type="title"/>
          </p:nvPr>
        </p:nvSpPr>
        <p:spPr/>
        <p:txBody>
          <a:bodyPr/>
          <a:lstStyle/>
          <a:p>
            <a:r>
              <a:rPr lang="en-US"/>
              <a:t>What happens behind the scenes</a:t>
            </a:r>
          </a:p>
        </p:txBody>
      </p:sp>
      <p:sp>
        <p:nvSpPr>
          <p:cNvPr id="3" name="Content Placeholder 2">
            <a:extLst>
              <a:ext uri="{FF2B5EF4-FFF2-40B4-BE49-F238E27FC236}">
                <a16:creationId xmlns:a16="http://schemas.microsoft.com/office/drawing/2014/main" id="{5D3263DE-A109-47E9-9F37-CABD714B64C0}"/>
              </a:ext>
            </a:extLst>
          </p:cNvPr>
          <p:cNvSpPr>
            <a:spLocks noGrp="1"/>
          </p:cNvSpPr>
          <p:nvPr>
            <p:ph idx="1"/>
          </p:nvPr>
        </p:nvSpPr>
        <p:spPr/>
        <p:txBody>
          <a:bodyPr>
            <a:normAutofit fontScale="92500" lnSpcReduction="20000"/>
          </a:bodyPr>
          <a:lstStyle/>
          <a:p>
            <a:r>
              <a:rPr lang="en-US"/>
              <a:t>Orleans uses async RPC (Remote Procedure Call)</a:t>
            </a:r>
          </a:p>
          <a:p>
            <a:pPr lvl="1"/>
            <a:r>
              <a:rPr lang="en-US"/>
              <a:t>Like </a:t>
            </a:r>
            <a:r>
              <a:rPr lang="en-US" err="1"/>
              <a:t>gRPC</a:t>
            </a:r>
            <a:r>
              <a:rPr lang="en-US"/>
              <a:t>, but target object instances instead of services, it supports generics, polymorphism, overloads, multiple parameters per method &amp; other .NET niceties</a:t>
            </a:r>
          </a:p>
          <a:p>
            <a:r>
              <a:rPr lang="en-US"/>
              <a:t>Generates code for each of your interfaces:</a:t>
            </a:r>
          </a:p>
          <a:p>
            <a:pPr lvl="1"/>
            <a:r>
              <a:rPr lang="en-US"/>
              <a:t>One class to turn your method calls into messages</a:t>
            </a:r>
          </a:p>
          <a:p>
            <a:pPr lvl="2"/>
            <a:r>
              <a:rPr lang="en-US"/>
              <a:t>Called a </a:t>
            </a:r>
            <a:r>
              <a:rPr lang="en-US" err="1">
                <a:solidFill>
                  <a:srgbClr val="2B91AF"/>
                </a:solidFill>
              </a:rPr>
              <a:t>GrainReference</a:t>
            </a:r>
            <a:r>
              <a:rPr lang="en-US"/>
              <a:t>. It implements your interface</a:t>
            </a:r>
          </a:p>
          <a:p>
            <a:pPr lvl="1"/>
            <a:r>
              <a:rPr lang="en-US"/>
              <a:t>One class for each interface method, representing a method call and its arguments</a:t>
            </a:r>
          </a:p>
          <a:p>
            <a:pPr lvl="2"/>
            <a:r>
              <a:rPr lang="en-US"/>
              <a:t>Called an “invokable”. It implements </a:t>
            </a:r>
            <a:r>
              <a:rPr lang="en-US" err="1">
                <a:solidFill>
                  <a:srgbClr val="2B91AF"/>
                </a:solidFill>
              </a:rPr>
              <a:t>IInvokable</a:t>
            </a:r>
            <a:endParaRPr lang="en-US">
              <a:solidFill>
                <a:srgbClr val="2B91AF"/>
              </a:solidFill>
            </a:endParaRPr>
          </a:p>
          <a:p>
            <a:r>
              <a:rPr lang="en-US"/>
              <a:t>When you call </a:t>
            </a:r>
            <a:r>
              <a:rPr lang="en-US" err="1">
                <a:solidFill>
                  <a:srgbClr val="74531F"/>
                </a:solidFill>
              </a:rPr>
              <a:t>GetGrain</a:t>
            </a:r>
            <a:r>
              <a:rPr lang="en-US"/>
              <a:t>&lt;</a:t>
            </a:r>
            <a:r>
              <a:rPr lang="en-US">
                <a:solidFill>
                  <a:srgbClr val="2B91AF"/>
                </a:solidFill>
              </a:rPr>
              <a:t>T</a:t>
            </a:r>
            <a:r>
              <a:rPr lang="en-US"/>
              <a:t>&gt;(id), Orleans gives you an instance of the first class, called a </a:t>
            </a:r>
            <a:r>
              <a:rPr lang="en-US" err="1">
                <a:solidFill>
                  <a:srgbClr val="2B91AF"/>
                </a:solidFill>
              </a:rPr>
              <a:t>GrainReference</a:t>
            </a:r>
            <a:endParaRPr lang="en-US">
              <a:solidFill>
                <a:srgbClr val="2B91AF"/>
              </a:solidFill>
            </a:endParaRPr>
          </a:p>
          <a:p>
            <a:pPr lvl="1"/>
            <a:r>
              <a:rPr lang="en-US"/>
              <a:t>The reference knows the grain type &amp; id, but nothing about where the grain is active right now</a:t>
            </a:r>
          </a:p>
        </p:txBody>
      </p:sp>
    </p:spTree>
    <p:extLst>
      <p:ext uri="{BB962C8B-B14F-4D97-AF65-F5344CB8AC3E}">
        <p14:creationId xmlns:p14="http://schemas.microsoft.com/office/powerpoint/2010/main" val="10855290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73EAF2FE-F77F-4F9F-95CB-85DCF184D4AF}"/>
              </a:ext>
            </a:extLst>
          </p:cNvPr>
          <p:cNvPicPr>
            <a:picLocks noChangeAspect="1"/>
          </p:cNvPicPr>
          <p:nvPr/>
        </p:nvPicPr>
        <p:blipFill>
          <a:blip r:embed="rId3"/>
          <a:stretch>
            <a:fillRect/>
          </a:stretch>
        </p:blipFill>
        <p:spPr>
          <a:xfrm>
            <a:off x="0" y="56467"/>
            <a:ext cx="12192000" cy="6745066"/>
          </a:xfrm>
          <a:prstGeom prst="rect">
            <a:avLst/>
          </a:prstGeom>
        </p:spPr>
      </p:pic>
    </p:spTree>
    <p:extLst>
      <p:ext uri="{BB962C8B-B14F-4D97-AF65-F5344CB8AC3E}">
        <p14:creationId xmlns:p14="http://schemas.microsoft.com/office/powerpoint/2010/main" val="29994164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EFEC1-82B3-4CDB-8939-367C742B7507}"/>
              </a:ext>
            </a:extLst>
          </p:cNvPr>
          <p:cNvSpPr>
            <a:spLocks noGrp="1"/>
          </p:cNvSpPr>
          <p:nvPr>
            <p:ph type="title"/>
          </p:nvPr>
        </p:nvSpPr>
        <p:spPr/>
        <p:txBody>
          <a:bodyPr/>
          <a:lstStyle/>
          <a:p>
            <a:r>
              <a:rPr lang="en-US"/>
              <a:t>What if the grain isn’t active anywhere?</a:t>
            </a:r>
          </a:p>
        </p:txBody>
      </p:sp>
      <p:sp>
        <p:nvSpPr>
          <p:cNvPr id="3" name="Content Placeholder 2">
            <a:extLst>
              <a:ext uri="{FF2B5EF4-FFF2-40B4-BE49-F238E27FC236}">
                <a16:creationId xmlns:a16="http://schemas.microsoft.com/office/drawing/2014/main" id="{6380015A-4C63-463B-A13A-A660D1B294B1}"/>
              </a:ext>
            </a:extLst>
          </p:cNvPr>
          <p:cNvSpPr>
            <a:spLocks noGrp="1"/>
          </p:cNvSpPr>
          <p:nvPr>
            <p:ph idx="1"/>
          </p:nvPr>
        </p:nvSpPr>
        <p:spPr/>
        <p:txBody>
          <a:bodyPr>
            <a:normAutofit/>
          </a:bodyPr>
          <a:lstStyle/>
          <a:p>
            <a:r>
              <a:rPr lang="en-US"/>
              <a:t>To find where a grain is Orleans uses a </a:t>
            </a:r>
            <a:r>
              <a:rPr lang="en-US" i="1"/>
              <a:t>Grain Directory</a:t>
            </a:r>
          </a:p>
          <a:p>
            <a:pPr lvl="1"/>
            <a:r>
              <a:rPr lang="en-US"/>
              <a:t>In-built, or pluggable: Redis, Cosmos DB, </a:t>
            </a:r>
            <a:r>
              <a:rPr lang="en-US" err="1"/>
              <a:t>etc</a:t>
            </a:r>
            <a:endParaRPr lang="en-US"/>
          </a:p>
          <a:p>
            <a:pPr lvl="1"/>
            <a:r>
              <a:rPr lang="en-US"/>
              <a:t>Lookups are cached &amp; Orleans handles cache invalidation</a:t>
            </a:r>
          </a:p>
          <a:p>
            <a:r>
              <a:rPr lang="en-US"/>
              <a:t>If a grain is not active when we call it, Orleans needs to </a:t>
            </a:r>
            <a:r>
              <a:rPr lang="en-US" i="1"/>
              <a:t>place</a:t>
            </a:r>
            <a:r>
              <a:rPr lang="en-US"/>
              <a:t> it somewhere. Placement is customizable:</a:t>
            </a:r>
          </a:p>
          <a:p>
            <a:pPr lvl="1"/>
            <a:r>
              <a:rPr lang="en-US"/>
              <a:t>Place randomly</a:t>
            </a:r>
          </a:p>
          <a:p>
            <a:pPr lvl="1"/>
            <a:r>
              <a:rPr lang="en-US"/>
              <a:t>Place next to the caller</a:t>
            </a:r>
          </a:p>
          <a:p>
            <a:pPr lvl="1"/>
            <a:r>
              <a:rPr lang="en-US"/>
              <a:t>Place on the least-loaded app instance</a:t>
            </a:r>
          </a:p>
          <a:p>
            <a:pPr lvl="1"/>
            <a:r>
              <a:rPr lang="en-US"/>
              <a:t>Place closest to the data the grain will need</a:t>
            </a:r>
          </a:p>
          <a:p>
            <a:pPr lvl="1"/>
            <a:r>
              <a:rPr lang="en-US"/>
              <a:t>Place where your heart desires</a:t>
            </a:r>
          </a:p>
        </p:txBody>
      </p:sp>
    </p:spTree>
    <p:extLst>
      <p:ext uri="{BB962C8B-B14F-4D97-AF65-F5344CB8AC3E}">
        <p14:creationId xmlns:p14="http://schemas.microsoft.com/office/powerpoint/2010/main" val="33003579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A8CCF9DC-DFC5-494C-8C45-6781458F07BB}"/>
              </a:ext>
            </a:extLst>
          </p:cNvPr>
          <p:cNvPicPr>
            <a:picLocks noChangeAspect="1"/>
          </p:cNvPicPr>
          <p:nvPr/>
        </p:nvPicPr>
        <p:blipFill>
          <a:blip r:embed="rId3"/>
          <a:stretch>
            <a:fillRect/>
          </a:stretch>
        </p:blipFill>
        <p:spPr>
          <a:xfrm>
            <a:off x="0" y="489501"/>
            <a:ext cx="12192000" cy="5878997"/>
          </a:xfrm>
          <a:prstGeom prst="rect">
            <a:avLst/>
          </a:prstGeom>
        </p:spPr>
      </p:pic>
    </p:spTree>
    <p:extLst>
      <p:ext uri="{BB962C8B-B14F-4D97-AF65-F5344CB8AC3E}">
        <p14:creationId xmlns:p14="http://schemas.microsoft.com/office/powerpoint/2010/main" val="11747211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A28AC-18F5-4CE8-B313-93836A2C79E5}"/>
              </a:ext>
            </a:extLst>
          </p:cNvPr>
          <p:cNvSpPr>
            <a:spLocks noGrp="1"/>
          </p:cNvSpPr>
          <p:nvPr>
            <p:ph type="title"/>
          </p:nvPr>
        </p:nvSpPr>
        <p:spPr/>
        <p:txBody>
          <a:bodyPr/>
          <a:lstStyle/>
          <a:p>
            <a:r>
              <a:rPr lang="en-US"/>
              <a:t>Placement – Summary</a:t>
            </a:r>
          </a:p>
        </p:txBody>
      </p:sp>
      <p:sp>
        <p:nvSpPr>
          <p:cNvPr id="3" name="Content Placeholder 2">
            <a:extLst>
              <a:ext uri="{FF2B5EF4-FFF2-40B4-BE49-F238E27FC236}">
                <a16:creationId xmlns:a16="http://schemas.microsoft.com/office/drawing/2014/main" id="{A5784F70-3481-4931-A65C-620D5B439C19}"/>
              </a:ext>
            </a:extLst>
          </p:cNvPr>
          <p:cNvSpPr>
            <a:spLocks noGrp="1"/>
          </p:cNvSpPr>
          <p:nvPr>
            <p:ph idx="1"/>
          </p:nvPr>
        </p:nvSpPr>
        <p:spPr/>
        <p:txBody>
          <a:bodyPr/>
          <a:lstStyle/>
          <a:p>
            <a:r>
              <a:rPr lang="en-US"/>
              <a:t>How does the Orleans runtime find grain activations?</a:t>
            </a:r>
          </a:p>
          <a:p>
            <a:pPr lvl="1"/>
            <a:r>
              <a:rPr lang="en-US"/>
              <a:t>Answer: using a grain directory</a:t>
            </a:r>
          </a:p>
          <a:p>
            <a:pPr lvl="1"/>
            <a:r>
              <a:rPr lang="en-US"/>
              <a:t>Similar in concept to DNS, it takes a name and returns an address</a:t>
            </a:r>
          </a:p>
          <a:p>
            <a:r>
              <a:rPr lang="en-US"/>
              <a:t>How does the Orleans runtime decide where to place new grain activations?</a:t>
            </a:r>
          </a:p>
          <a:p>
            <a:pPr lvl="1"/>
            <a:r>
              <a:rPr lang="en-US"/>
              <a:t>Answer: using a placement director</a:t>
            </a:r>
          </a:p>
          <a:p>
            <a:pPr lvl="1"/>
            <a:r>
              <a:rPr lang="en-US"/>
              <a:t>Given a set of silos (servers), customizable logic determines where each new grain activation should be placed</a:t>
            </a:r>
          </a:p>
          <a:p>
            <a:pPr lvl="1"/>
            <a:r>
              <a:rPr lang="en-US"/>
              <a:t>Aware of heterogeneous deployments, which have a mix of different grain types &amp; interface versions available</a:t>
            </a:r>
          </a:p>
        </p:txBody>
      </p:sp>
    </p:spTree>
    <p:extLst>
      <p:ext uri="{BB962C8B-B14F-4D97-AF65-F5344CB8AC3E}">
        <p14:creationId xmlns:p14="http://schemas.microsoft.com/office/powerpoint/2010/main" val="41016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E4BEE3-3B80-402C-A5D0-444549F3C2C3}"/>
              </a:ext>
            </a:extLst>
          </p:cNvPr>
          <p:cNvSpPr>
            <a:spLocks noGrp="1"/>
          </p:cNvSpPr>
          <p:nvPr>
            <p:ph type="title"/>
          </p:nvPr>
        </p:nvSpPr>
        <p:spPr/>
        <p:txBody>
          <a:bodyPr/>
          <a:lstStyle/>
          <a:p>
            <a:r>
              <a:rPr lang="en-US"/>
              <a:t>Orleans Streams</a:t>
            </a:r>
          </a:p>
        </p:txBody>
      </p:sp>
      <p:sp>
        <p:nvSpPr>
          <p:cNvPr id="5" name="Text Placeholder 4">
            <a:extLst>
              <a:ext uri="{FF2B5EF4-FFF2-40B4-BE49-F238E27FC236}">
                <a16:creationId xmlns:a16="http://schemas.microsoft.com/office/drawing/2014/main" id="{1CC4828C-E8A4-4885-BAEF-017E963EEC2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43230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51FD2B18-9E06-44DD-A692-E3B1F008A303}"/>
              </a:ext>
            </a:extLst>
          </p:cNvPr>
          <p:cNvPicPr>
            <a:picLocks noChangeAspect="1"/>
          </p:cNvPicPr>
          <p:nvPr/>
        </p:nvPicPr>
        <p:blipFill>
          <a:blip r:embed="rId3"/>
          <a:stretch>
            <a:fillRect/>
          </a:stretch>
        </p:blipFill>
        <p:spPr>
          <a:xfrm>
            <a:off x="3472015" y="0"/>
            <a:ext cx="6131890" cy="6858000"/>
          </a:xfrm>
          <a:prstGeom prst="rect">
            <a:avLst/>
          </a:prstGeom>
        </p:spPr>
      </p:pic>
      <p:pic>
        <p:nvPicPr>
          <p:cNvPr id="3" name="Picture 2" descr="A picture containing text&#10;&#10;Description automatically generated">
            <a:extLst>
              <a:ext uri="{FF2B5EF4-FFF2-40B4-BE49-F238E27FC236}">
                <a16:creationId xmlns:a16="http://schemas.microsoft.com/office/drawing/2014/main" id="{75AA01B3-19BD-4080-A34B-0F877AB97543}"/>
              </a:ext>
            </a:extLst>
          </p:cNvPr>
          <p:cNvPicPr>
            <a:picLocks noChangeAspect="1"/>
          </p:cNvPicPr>
          <p:nvPr/>
        </p:nvPicPr>
        <p:blipFill>
          <a:blip r:embed="rId4"/>
          <a:stretch>
            <a:fillRect/>
          </a:stretch>
        </p:blipFill>
        <p:spPr>
          <a:xfrm>
            <a:off x="66675" y="4531360"/>
            <a:ext cx="4653279" cy="2326640"/>
          </a:xfrm>
          <a:prstGeom prst="rect">
            <a:avLst/>
          </a:prstGeom>
        </p:spPr>
      </p:pic>
    </p:spTree>
    <p:extLst>
      <p:ext uri="{BB962C8B-B14F-4D97-AF65-F5344CB8AC3E}">
        <p14:creationId xmlns:p14="http://schemas.microsoft.com/office/powerpoint/2010/main" val="445110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B6C1D-A182-447C-8D08-17268665E5B1}"/>
              </a:ext>
            </a:extLst>
          </p:cNvPr>
          <p:cNvSpPr>
            <a:spLocks noGrp="1"/>
          </p:cNvSpPr>
          <p:nvPr>
            <p:ph type="title"/>
          </p:nvPr>
        </p:nvSpPr>
        <p:spPr/>
        <p:txBody>
          <a:bodyPr/>
          <a:lstStyle/>
          <a:p>
            <a:r>
              <a:rPr lang="en-US"/>
              <a:t>Streaming</a:t>
            </a:r>
          </a:p>
        </p:txBody>
      </p:sp>
      <p:sp>
        <p:nvSpPr>
          <p:cNvPr id="3" name="Content Placeholder 2">
            <a:extLst>
              <a:ext uri="{FF2B5EF4-FFF2-40B4-BE49-F238E27FC236}">
                <a16:creationId xmlns:a16="http://schemas.microsoft.com/office/drawing/2014/main" id="{0D5F1A05-E14B-4D2F-B3C4-C0252F457939}"/>
              </a:ext>
            </a:extLst>
          </p:cNvPr>
          <p:cNvSpPr>
            <a:spLocks noGrp="1"/>
          </p:cNvSpPr>
          <p:nvPr>
            <p:ph idx="1"/>
          </p:nvPr>
        </p:nvSpPr>
        <p:spPr>
          <a:xfrm>
            <a:off x="838199" y="1825625"/>
            <a:ext cx="10653409" cy="4351338"/>
          </a:xfrm>
        </p:spPr>
        <p:txBody>
          <a:bodyPr/>
          <a:lstStyle/>
          <a:p>
            <a:r>
              <a:rPr lang="en-US"/>
              <a:t>To simplify integration with persistent queues</a:t>
            </a:r>
          </a:p>
          <a:p>
            <a:pPr lvl="1"/>
            <a:r>
              <a:rPr lang="en-US"/>
              <a:t>Consuming and producing events from/to EventHub, Kafka, Azure Queues, etc.</a:t>
            </a:r>
          </a:p>
          <a:p>
            <a:r>
              <a:rPr lang="en-US"/>
              <a:t>To help consume events</a:t>
            </a:r>
          </a:p>
          <a:p>
            <a:pPr lvl="1"/>
            <a:r>
              <a:rPr lang="en-US"/>
              <a:t>At high rates</a:t>
            </a:r>
          </a:p>
          <a:p>
            <a:pPr lvl="1"/>
            <a:r>
              <a:rPr lang="en-US"/>
              <a:t>Scalable with the cluster size</a:t>
            </a:r>
          </a:p>
          <a:p>
            <a:pPr lvl="1"/>
            <a:r>
              <a:rPr lang="en-US"/>
              <a:t>Reliably in face of failures</a:t>
            </a:r>
          </a:p>
          <a:p>
            <a:pPr lvl="1"/>
            <a:r>
              <a:rPr lang="en-US"/>
              <a:t>Efficiently (batching, locality)</a:t>
            </a:r>
          </a:p>
          <a:p>
            <a:endParaRPr lang="en-US"/>
          </a:p>
        </p:txBody>
      </p:sp>
    </p:spTree>
    <p:extLst>
      <p:ext uri="{BB962C8B-B14F-4D97-AF65-F5344CB8AC3E}">
        <p14:creationId xmlns:p14="http://schemas.microsoft.com/office/powerpoint/2010/main" val="34370640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4017D-C575-4D4A-A630-3A54DB71B130}"/>
              </a:ext>
            </a:extLst>
          </p:cNvPr>
          <p:cNvSpPr>
            <a:spLocks noGrp="1"/>
          </p:cNvSpPr>
          <p:nvPr>
            <p:ph type="title"/>
          </p:nvPr>
        </p:nvSpPr>
        <p:spPr/>
        <p:txBody>
          <a:bodyPr/>
          <a:lstStyle/>
          <a:p>
            <a:r>
              <a:rPr lang="en-US"/>
              <a:t>Virtual Streams</a:t>
            </a:r>
          </a:p>
        </p:txBody>
      </p:sp>
      <p:grpSp>
        <p:nvGrpSpPr>
          <p:cNvPr id="14" name="Group 13">
            <a:extLst>
              <a:ext uri="{FF2B5EF4-FFF2-40B4-BE49-F238E27FC236}">
                <a16:creationId xmlns:a16="http://schemas.microsoft.com/office/drawing/2014/main" id="{86CC3148-EC5C-41EE-A9FD-432CECE3AB27}"/>
              </a:ext>
            </a:extLst>
          </p:cNvPr>
          <p:cNvGrpSpPr/>
          <p:nvPr/>
        </p:nvGrpSpPr>
        <p:grpSpPr>
          <a:xfrm>
            <a:off x="1386056" y="3467077"/>
            <a:ext cx="2202898" cy="181707"/>
            <a:chOff x="1386056" y="3467077"/>
            <a:chExt cx="2202898" cy="181707"/>
          </a:xfrm>
        </p:grpSpPr>
        <p:sp>
          <p:nvSpPr>
            <p:cNvPr id="58" name="Rectangle 57">
              <a:extLst>
                <a:ext uri="{FF2B5EF4-FFF2-40B4-BE49-F238E27FC236}">
                  <a16:creationId xmlns:a16="http://schemas.microsoft.com/office/drawing/2014/main" id="{98DDFBB9-B59D-4FEC-B780-D52E1946C40B}"/>
                </a:ext>
              </a:extLst>
            </p:cNvPr>
            <p:cNvSpPr/>
            <p:nvPr/>
          </p:nvSpPr>
          <p:spPr>
            <a:xfrm>
              <a:off x="1386056" y="3467083"/>
              <a:ext cx="129590" cy="181701"/>
            </a:xfrm>
            <a:prstGeom prst="rect">
              <a:avLst/>
            </a:prstGeom>
            <a:solidFill>
              <a:srgbClr val="4472C4"/>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solidFill>
                    <a:schemeClr val="bg1">
                      <a:lumMod val="75000"/>
                      <a:lumOff val="25000"/>
                    </a:schemeClr>
                  </a:solidFill>
                </a:rPr>
                <a:t>A</a:t>
              </a:r>
            </a:p>
          </p:txBody>
        </p:sp>
        <p:sp>
          <p:nvSpPr>
            <p:cNvPr id="59" name="Rectangle 58">
              <a:extLst>
                <a:ext uri="{FF2B5EF4-FFF2-40B4-BE49-F238E27FC236}">
                  <a16:creationId xmlns:a16="http://schemas.microsoft.com/office/drawing/2014/main" id="{9FC5DED2-5399-479E-86FC-569592FF0581}"/>
                </a:ext>
              </a:extLst>
            </p:cNvPr>
            <p:cNvSpPr/>
            <p:nvPr/>
          </p:nvSpPr>
          <p:spPr>
            <a:xfrm>
              <a:off x="1524277" y="3467082"/>
              <a:ext cx="129590" cy="181701"/>
            </a:xfrm>
            <a:prstGeom prst="rect">
              <a:avLst/>
            </a:prstGeom>
            <a:solidFill>
              <a:srgbClr val="4472C4"/>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solidFill>
                    <a:schemeClr val="bg1">
                      <a:lumMod val="75000"/>
                      <a:lumOff val="25000"/>
                    </a:schemeClr>
                  </a:solidFill>
                </a:rPr>
                <a:t>A</a:t>
              </a:r>
            </a:p>
          </p:txBody>
        </p:sp>
        <p:sp>
          <p:nvSpPr>
            <p:cNvPr id="60" name="Rectangle 59">
              <a:extLst>
                <a:ext uri="{FF2B5EF4-FFF2-40B4-BE49-F238E27FC236}">
                  <a16:creationId xmlns:a16="http://schemas.microsoft.com/office/drawing/2014/main" id="{35F26F00-0D48-45FD-97CF-1E2173C4D543}"/>
                </a:ext>
              </a:extLst>
            </p:cNvPr>
            <p:cNvSpPr/>
            <p:nvPr/>
          </p:nvSpPr>
          <p:spPr>
            <a:xfrm>
              <a:off x="1662498" y="3467082"/>
              <a:ext cx="129590" cy="181701"/>
            </a:xfrm>
            <a:prstGeom prst="rect">
              <a:avLst/>
            </a:prstGeom>
            <a:solidFill>
              <a:srgbClr val="4472C4"/>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solidFill>
                    <a:schemeClr val="bg1">
                      <a:lumMod val="75000"/>
                      <a:lumOff val="25000"/>
                    </a:schemeClr>
                  </a:solidFill>
                </a:rPr>
                <a:t>A</a:t>
              </a:r>
            </a:p>
          </p:txBody>
        </p:sp>
        <p:sp>
          <p:nvSpPr>
            <p:cNvPr id="61" name="Rectangle 60">
              <a:extLst>
                <a:ext uri="{FF2B5EF4-FFF2-40B4-BE49-F238E27FC236}">
                  <a16:creationId xmlns:a16="http://schemas.microsoft.com/office/drawing/2014/main" id="{03CFA679-8667-47A2-8621-EB7A1DAE0D18}"/>
                </a:ext>
              </a:extLst>
            </p:cNvPr>
            <p:cNvSpPr/>
            <p:nvPr/>
          </p:nvSpPr>
          <p:spPr>
            <a:xfrm>
              <a:off x="1800719" y="3467081"/>
              <a:ext cx="129590" cy="181701"/>
            </a:xfrm>
            <a:prstGeom prst="rect">
              <a:avLst/>
            </a:prstGeom>
            <a:solidFill>
              <a:srgbClr val="4472C4"/>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solidFill>
                    <a:schemeClr val="bg1">
                      <a:lumMod val="75000"/>
                      <a:lumOff val="25000"/>
                    </a:schemeClr>
                  </a:solidFill>
                </a:rPr>
                <a:t>A</a:t>
              </a:r>
            </a:p>
          </p:txBody>
        </p:sp>
        <p:sp>
          <p:nvSpPr>
            <p:cNvPr id="62" name="Rectangle 61">
              <a:extLst>
                <a:ext uri="{FF2B5EF4-FFF2-40B4-BE49-F238E27FC236}">
                  <a16:creationId xmlns:a16="http://schemas.microsoft.com/office/drawing/2014/main" id="{3EE4DCCC-FC41-4106-A9F1-30E04A82DCD5}"/>
                </a:ext>
              </a:extLst>
            </p:cNvPr>
            <p:cNvSpPr/>
            <p:nvPr/>
          </p:nvSpPr>
          <p:spPr>
            <a:xfrm>
              <a:off x="1938940" y="3467081"/>
              <a:ext cx="129590" cy="181701"/>
            </a:xfrm>
            <a:prstGeom prst="rect">
              <a:avLst/>
            </a:prstGeom>
            <a:solidFill>
              <a:srgbClr val="4472C4"/>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solidFill>
                    <a:schemeClr val="bg1">
                      <a:lumMod val="75000"/>
                      <a:lumOff val="25000"/>
                    </a:schemeClr>
                  </a:solidFill>
                </a:rPr>
                <a:t>A</a:t>
              </a:r>
            </a:p>
          </p:txBody>
        </p:sp>
        <p:sp>
          <p:nvSpPr>
            <p:cNvPr id="63" name="Rectangle 62">
              <a:extLst>
                <a:ext uri="{FF2B5EF4-FFF2-40B4-BE49-F238E27FC236}">
                  <a16:creationId xmlns:a16="http://schemas.microsoft.com/office/drawing/2014/main" id="{357B6AE0-89DD-42C1-9028-3F3F7D42C4BE}"/>
                </a:ext>
              </a:extLst>
            </p:cNvPr>
            <p:cNvSpPr/>
            <p:nvPr/>
          </p:nvSpPr>
          <p:spPr>
            <a:xfrm>
              <a:off x="2077161" y="3467081"/>
              <a:ext cx="129590" cy="181701"/>
            </a:xfrm>
            <a:prstGeom prst="rect">
              <a:avLst/>
            </a:prstGeom>
            <a:solidFill>
              <a:srgbClr val="4472C4"/>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solidFill>
                    <a:schemeClr val="bg1">
                      <a:lumMod val="75000"/>
                      <a:lumOff val="25000"/>
                    </a:schemeClr>
                  </a:solidFill>
                </a:rPr>
                <a:t>A</a:t>
              </a:r>
            </a:p>
          </p:txBody>
        </p:sp>
        <p:sp>
          <p:nvSpPr>
            <p:cNvPr id="64" name="Rectangle 63">
              <a:extLst>
                <a:ext uri="{FF2B5EF4-FFF2-40B4-BE49-F238E27FC236}">
                  <a16:creationId xmlns:a16="http://schemas.microsoft.com/office/drawing/2014/main" id="{F8D32276-1250-4D71-B1A0-4622BF8E8CEC}"/>
                </a:ext>
              </a:extLst>
            </p:cNvPr>
            <p:cNvSpPr/>
            <p:nvPr/>
          </p:nvSpPr>
          <p:spPr>
            <a:xfrm>
              <a:off x="2215382" y="3467080"/>
              <a:ext cx="129590" cy="181701"/>
            </a:xfrm>
            <a:prstGeom prst="rect">
              <a:avLst/>
            </a:prstGeom>
            <a:solidFill>
              <a:srgbClr val="4472C4"/>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solidFill>
                    <a:schemeClr val="bg1">
                      <a:lumMod val="75000"/>
                      <a:lumOff val="25000"/>
                    </a:schemeClr>
                  </a:solidFill>
                </a:rPr>
                <a:t>A</a:t>
              </a:r>
            </a:p>
          </p:txBody>
        </p:sp>
        <p:sp>
          <p:nvSpPr>
            <p:cNvPr id="65" name="Rectangle 64">
              <a:extLst>
                <a:ext uri="{FF2B5EF4-FFF2-40B4-BE49-F238E27FC236}">
                  <a16:creationId xmlns:a16="http://schemas.microsoft.com/office/drawing/2014/main" id="{0A429F15-1A51-4176-9FF6-5583FA377716}"/>
                </a:ext>
              </a:extLst>
            </p:cNvPr>
            <p:cNvSpPr/>
            <p:nvPr/>
          </p:nvSpPr>
          <p:spPr>
            <a:xfrm>
              <a:off x="2353603" y="3467080"/>
              <a:ext cx="129590" cy="181701"/>
            </a:xfrm>
            <a:prstGeom prst="rect">
              <a:avLst/>
            </a:prstGeom>
            <a:solidFill>
              <a:srgbClr val="4472C4"/>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solidFill>
                    <a:schemeClr val="bg1">
                      <a:lumMod val="75000"/>
                      <a:lumOff val="25000"/>
                    </a:schemeClr>
                  </a:solidFill>
                </a:rPr>
                <a:t>A</a:t>
              </a:r>
            </a:p>
          </p:txBody>
        </p:sp>
        <p:sp>
          <p:nvSpPr>
            <p:cNvPr id="85" name="Rectangle 84">
              <a:extLst>
                <a:ext uri="{FF2B5EF4-FFF2-40B4-BE49-F238E27FC236}">
                  <a16:creationId xmlns:a16="http://schemas.microsoft.com/office/drawing/2014/main" id="{1F9C812F-B64F-41D6-B35C-03FD9C8F15BC}"/>
                </a:ext>
              </a:extLst>
            </p:cNvPr>
            <p:cNvSpPr/>
            <p:nvPr/>
          </p:nvSpPr>
          <p:spPr>
            <a:xfrm>
              <a:off x="2491824" y="3467080"/>
              <a:ext cx="129590" cy="181701"/>
            </a:xfrm>
            <a:prstGeom prst="rect">
              <a:avLst/>
            </a:prstGeom>
            <a:solidFill>
              <a:srgbClr val="4472C4"/>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solidFill>
                    <a:schemeClr val="bg1">
                      <a:lumMod val="75000"/>
                      <a:lumOff val="25000"/>
                    </a:schemeClr>
                  </a:solidFill>
                </a:rPr>
                <a:t>A</a:t>
              </a:r>
            </a:p>
          </p:txBody>
        </p:sp>
        <p:sp>
          <p:nvSpPr>
            <p:cNvPr id="86" name="Rectangle 85">
              <a:extLst>
                <a:ext uri="{FF2B5EF4-FFF2-40B4-BE49-F238E27FC236}">
                  <a16:creationId xmlns:a16="http://schemas.microsoft.com/office/drawing/2014/main" id="{E196E15A-D5A6-4BAA-A3F8-BAB9C8B4F57D}"/>
                </a:ext>
              </a:extLst>
            </p:cNvPr>
            <p:cNvSpPr/>
            <p:nvPr/>
          </p:nvSpPr>
          <p:spPr>
            <a:xfrm>
              <a:off x="2630045" y="3467079"/>
              <a:ext cx="129590" cy="181701"/>
            </a:xfrm>
            <a:prstGeom prst="rect">
              <a:avLst/>
            </a:prstGeom>
            <a:solidFill>
              <a:srgbClr val="4472C4"/>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solidFill>
                    <a:schemeClr val="bg1">
                      <a:lumMod val="75000"/>
                      <a:lumOff val="25000"/>
                    </a:schemeClr>
                  </a:solidFill>
                </a:rPr>
                <a:t>A</a:t>
              </a:r>
            </a:p>
          </p:txBody>
        </p:sp>
        <p:sp>
          <p:nvSpPr>
            <p:cNvPr id="87" name="Rectangle 86">
              <a:extLst>
                <a:ext uri="{FF2B5EF4-FFF2-40B4-BE49-F238E27FC236}">
                  <a16:creationId xmlns:a16="http://schemas.microsoft.com/office/drawing/2014/main" id="{1D4E0B47-9815-4FD0-B59A-116F02BCE398}"/>
                </a:ext>
              </a:extLst>
            </p:cNvPr>
            <p:cNvSpPr/>
            <p:nvPr/>
          </p:nvSpPr>
          <p:spPr>
            <a:xfrm>
              <a:off x="2768266" y="3467079"/>
              <a:ext cx="129590" cy="181701"/>
            </a:xfrm>
            <a:prstGeom prst="rect">
              <a:avLst/>
            </a:prstGeom>
            <a:solidFill>
              <a:srgbClr val="4472C4"/>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solidFill>
                    <a:schemeClr val="bg1">
                      <a:lumMod val="75000"/>
                      <a:lumOff val="25000"/>
                    </a:schemeClr>
                  </a:solidFill>
                </a:rPr>
                <a:t>A</a:t>
              </a:r>
            </a:p>
          </p:txBody>
        </p:sp>
        <p:sp>
          <p:nvSpPr>
            <p:cNvPr id="88" name="Rectangle 87">
              <a:extLst>
                <a:ext uri="{FF2B5EF4-FFF2-40B4-BE49-F238E27FC236}">
                  <a16:creationId xmlns:a16="http://schemas.microsoft.com/office/drawing/2014/main" id="{374FDF63-65F6-4E3D-8AAD-B461354437C8}"/>
                </a:ext>
              </a:extLst>
            </p:cNvPr>
            <p:cNvSpPr/>
            <p:nvPr/>
          </p:nvSpPr>
          <p:spPr>
            <a:xfrm>
              <a:off x="2906487" y="3467078"/>
              <a:ext cx="129590" cy="181701"/>
            </a:xfrm>
            <a:prstGeom prst="rect">
              <a:avLst/>
            </a:prstGeom>
            <a:solidFill>
              <a:srgbClr val="4472C4"/>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solidFill>
                    <a:schemeClr val="bg1">
                      <a:lumMod val="75000"/>
                      <a:lumOff val="25000"/>
                    </a:schemeClr>
                  </a:solidFill>
                </a:rPr>
                <a:t>A</a:t>
              </a:r>
            </a:p>
          </p:txBody>
        </p:sp>
        <p:sp>
          <p:nvSpPr>
            <p:cNvPr id="89" name="Rectangle 88">
              <a:extLst>
                <a:ext uri="{FF2B5EF4-FFF2-40B4-BE49-F238E27FC236}">
                  <a16:creationId xmlns:a16="http://schemas.microsoft.com/office/drawing/2014/main" id="{BDD72C0D-9F9B-406A-B78B-0FD30618EF03}"/>
                </a:ext>
              </a:extLst>
            </p:cNvPr>
            <p:cNvSpPr/>
            <p:nvPr/>
          </p:nvSpPr>
          <p:spPr>
            <a:xfrm>
              <a:off x="3044708" y="3467078"/>
              <a:ext cx="129590" cy="181701"/>
            </a:xfrm>
            <a:prstGeom prst="rect">
              <a:avLst/>
            </a:prstGeom>
            <a:solidFill>
              <a:srgbClr val="4472C4"/>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solidFill>
                    <a:schemeClr val="bg1">
                      <a:lumMod val="75000"/>
                      <a:lumOff val="25000"/>
                    </a:schemeClr>
                  </a:solidFill>
                </a:rPr>
                <a:t>A</a:t>
              </a:r>
            </a:p>
          </p:txBody>
        </p:sp>
        <p:sp>
          <p:nvSpPr>
            <p:cNvPr id="90" name="Rectangle 89">
              <a:extLst>
                <a:ext uri="{FF2B5EF4-FFF2-40B4-BE49-F238E27FC236}">
                  <a16:creationId xmlns:a16="http://schemas.microsoft.com/office/drawing/2014/main" id="{0B87082B-83B5-4863-8641-07A27A4F3D94}"/>
                </a:ext>
              </a:extLst>
            </p:cNvPr>
            <p:cNvSpPr/>
            <p:nvPr/>
          </p:nvSpPr>
          <p:spPr>
            <a:xfrm>
              <a:off x="3182929" y="3467078"/>
              <a:ext cx="129590" cy="181701"/>
            </a:xfrm>
            <a:prstGeom prst="rect">
              <a:avLst/>
            </a:prstGeom>
            <a:solidFill>
              <a:srgbClr val="4472C4"/>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solidFill>
                    <a:schemeClr val="bg1">
                      <a:lumMod val="75000"/>
                      <a:lumOff val="25000"/>
                    </a:schemeClr>
                  </a:solidFill>
                </a:rPr>
                <a:t>A</a:t>
              </a:r>
            </a:p>
          </p:txBody>
        </p:sp>
        <p:sp>
          <p:nvSpPr>
            <p:cNvPr id="91" name="Rectangle 90">
              <a:extLst>
                <a:ext uri="{FF2B5EF4-FFF2-40B4-BE49-F238E27FC236}">
                  <a16:creationId xmlns:a16="http://schemas.microsoft.com/office/drawing/2014/main" id="{952045E9-B082-401D-9384-BEC1F9A30132}"/>
                </a:ext>
              </a:extLst>
            </p:cNvPr>
            <p:cNvSpPr/>
            <p:nvPr/>
          </p:nvSpPr>
          <p:spPr>
            <a:xfrm>
              <a:off x="3321150" y="3467077"/>
              <a:ext cx="129590" cy="181701"/>
            </a:xfrm>
            <a:prstGeom prst="rect">
              <a:avLst/>
            </a:prstGeom>
            <a:solidFill>
              <a:srgbClr val="4472C4"/>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solidFill>
                    <a:schemeClr val="bg1">
                      <a:lumMod val="75000"/>
                      <a:lumOff val="25000"/>
                    </a:schemeClr>
                  </a:solidFill>
                </a:rPr>
                <a:t>A</a:t>
              </a:r>
            </a:p>
          </p:txBody>
        </p:sp>
        <p:sp>
          <p:nvSpPr>
            <p:cNvPr id="92" name="Rectangle 91">
              <a:extLst>
                <a:ext uri="{FF2B5EF4-FFF2-40B4-BE49-F238E27FC236}">
                  <a16:creationId xmlns:a16="http://schemas.microsoft.com/office/drawing/2014/main" id="{5CE12A36-9F19-44A5-932C-5D01EAB52913}"/>
                </a:ext>
              </a:extLst>
            </p:cNvPr>
            <p:cNvSpPr/>
            <p:nvPr/>
          </p:nvSpPr>
          <p:spPr>
            <a:xfrm>
              <a:off x="3459364" y="3467077"/>
              <a:ext cx="129590" cy="181701"/>
            </a:xfrm>
            <a:prstGeom prst="rect">
              <a:avLst/>
            </a:prstGeom>
            <a:solidFill>
              <a:srgbClr val="4472C4"/>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solidFill>
                    <a:schemeClr val="bg1">
                      <a:lumMod val="75000"/>
                      <a:lumOff val="25000"/>
                    </a:schemeClr>
                  </a:solidFill>
                </a:rPr>
                <a:t>A</a:t>
              </a:r>
            </a:p>
          </p:txBody>
        </p:sp>
      </p:grpSp>
      <p:grpSp>
        <p:nvGrpSpPr>
          <p:cNvPr id="15" name="Group 14">
            <a:extLst>
              <a:ext uri="{FF2B5EF4-FFF2-40B4-BE49-F238E27FC236}">
                <a16:creationId xmlns:a16="http://schemas.microsoft.com/office/drawing/2014/main" id="{B4FC7480-480F-47F1-A060-3242B11572FB}"/>
              </a:ext>
            </a:extLst>
          </p:cNvPr>
          <p:cNvGrpSpPr/>
          <p:nvPr/>
        </p:nvGrpSpPr>
        <p:grpSpPr>
          <a:xfrm>
            <a:off x="1383042" y="3694623"/>
            <a:ext cx="2202898" cy="181707"/>
            <a:chOff x="1383042" y="3694623"/>
            <a:chExt cx="2202898" cy="181707"/>
          </a:xfrm>
        </p:grpSpPr>
        <p:sp>
          <p:nvSpPr>
            <p:cNvPr id="67" name="Rectangle 66">
              <a:extLst>
                <a:ext uri="{FF2B5EF4-FFF2-40B4-BE49-F238E27FC236}">
                  <a16:creationId xmlns:a16="http://schemas.microsoft.com/office/drawing/2014/main" id="{380E9B47-479B-4C57-92E1-1FF6DF9754C2}"/>
                </a:ext>
              </a:extLst>
            </p:cNvPr>
            <p:cNvSpPr/>
            <p:nvPr/>
          </p:nvSpPr>
          <p:spPr>
            <a:xfrm>
              <a:off x="1383042" y="3694629"/>
              <a:ext cx="129590" cy="181701"/>
            </a:xfrm>
            <a:prstGeom prst="rect">
              <a:avLst/>
            </a:prstGeom>
            <a:solidFill>
              <a:srgbClr val="ED7D3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a:solidFill>
                    <a:schemeClr val="bg1">
                      <a:lumMod val="75000"/>
                      <a:lumOff val="25000"/>
                    </a:schemeClr>
                  </a:solidFill>
                </a:rPr>
                <a:t>B</a:t>
              </a:r>
            </a:p>
          </p:txBody>
        </p:sp>
        <p:sp>
          <p:nvSpPr>
            <p:cNvPr id="68" name="Rectangle 67">
              <a:extLst>
                <a:ext uri="{FF2B5EF4-FFF2-40B4-BE49-F238E27FC236}">
                  <a16:creationId xmlns:a16="http://schemas.microsoft.com/office/drawing/2014/main" id="{CF919EB8-9AF9-4199-8518-4DE261B83C48}"/>
                </a:ext>
              </a:extLst>
            </p:cNvPr>
            <p:cNvSpPr/>
            <p:nvPr/>
          </p:nvSpPr>
          <p:spPr>
            <a:xfrm>
              <a:off x="1521263" y="3694628"/>
              <a:ext cx="129590" cy="181701"/>
            </a:xfrm>
            <a:prstGeom prst="rect">
              <a:avLst/>
            </a:prstGeom>
            <a:solidFill>
              <a:srgbClr val="ED7D3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a:solidFill>
                    <a:schemeClr val="bg1">
                      <a:lumMod val="75000"/>
                      <a:lumOff val="25000"/>
                    </a:schemeClr>
                  </a:solidFill>
                </a:rPr>
                <a:t>B</a:t>
              </a:r>
            </a:p>
          </p:txBody>
        </p:sp>
        <p:sp>
          <p:nvSpPr>
            <p:cNvPr id="69" name="Rectangle 68">
              <a:extLst>
                <a:ext uri="{FF2B5EF4-FFF2-40B4-BE49-F238E27FC236}">
                  <a16:creationId xmlns:a16="http://schemas.microsoft.com/office/drawing/2014/main" id="{000B0C58-1D5D-48DD-BD15-B925899CCE1A}"/>
                </a:ext>
              </a:extLst>
            </p:cNvPr>
            <p:cNvSpPr/>
            <p:nvPr/>
          </p:nvSpPr>
          <p:spPr>
            <a:xfrm>
              <a:off x="1659484" y="3694628"/>
              <a:ext cx="129590" cy="181701"/>
            </a:xfrm>
            <a:prstGeom prst="rect">
              <a:avLst/>
            </a:prstGeom>
            <a:solidFill>
              <a:srgbClr val="ED7D3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a:solidFill>
                    <a:schemeClr val="bg1">
                      <a:lumMod val="75000"/>
                      <a:lumOff val="25000"/>
                    </a:schemeClr>
                  </a:solidFill>
                </a:rPr>
                <a:t>B</a:t>
              </a:r>
            </a:p>
          </p:txBody>
        </p:sp>
        <p:sp>
          <p:nvSpPr>
            <p:cNvPr id="70" name="Rectangle 69">
              <a:extLst>
                <a:ext uri="{FF2B5EF4-FFF2-40B4-BE49-F238E27FC236}">
                  <a16:creationId xmlns:a16="http://schemas.microsoft.com/office/drawing/2014/main" id="{39C003B2-4EE4-4495-BC7B-586A004F3DE8}"/>
                </a:ext>
              </a:extLst>
            </p:cNvPr>
            <p:cNvSpPr/>
            <p:nvPr/>
          </p:nvSpPr>
          <p:spPr>
            <a:xfrm>
              <a:off x="1797705" y="3694627"/>
              <a:ext cx="129590" cy="181701"/>
            </a:xfrm>
            <a:prstGeom prst="rect">
              <a:avLst/>
            </a:prstGeom>
            <a:solidFill>
              <a:srgbClr val="ED7D3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a:solidFill>
                    <a:schemeClr val="bg1">
                      <a:lumMod val="75000"/>
                      <a:lumOff val="25000"/>
                    </a:schemeClr>
                  </a:solidFill>
                </a:rPr>
                <a:t>B</a:t>
              </a:r>
            </a:p>
          </p:txBody>
        </p:sp>
        <p:sp>
          <p:nvSpPr>
            <p:cNvPr id="71" name="Rectangle 70">
              <a:extLst>
                <a:ext uri="{FF2B5EF4-FFF2-40B4-BE49-F238E27FC236}">
                  <a16:creationId xmlns:a16="http://schemas.microsoft.com/office/drawing/2014/main" id="{8A65EF45-F85B-4EC6-8CAD-690250640D90}"/>
                </a:ext>
              </a:extLst>
            </p:cNvPr>
            <p:cNvSpPr/>
            <p:nvPr/>
          </p:nvSpPr>
          <p:spPr>
            <a:xfrm>
              <a:off x="1935926" y="3694627"/>
              <a:ext cx="129590" cy="181701"/>
            </a:xfrm>
            <a:prstGeom prst="rect">
              <a:avLst/>
            </a:prstGeom>
            <a:solidFill>
              <a:srgbClr val="ED7D3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a:solidFill>
                    <a:schemeClr val="bg1">
                      <a:lumMod val="75000"/>
                      <a:lumOff val="25000"/>
                    </a:schemeClr>
                  </a:solidFill>
                </a:rPr>
                <a:t>B</a:t>
              </a:r>
            </a:p>
          </p:txBody>
        </p:sp>
        <p:sp>
          <p:nvSpPr>
            <p:cNvPr id="72" name="Rectangle 71">
              <a:extLst>
                <a:ext uri="{FF2B5EF4-FFF2-40B4-BE49-F238E27FC236}">
                  <a16:creationId xmlns:a16="http://schemas.microsoft.com/office/drawing/2014/main" id="{6CE7AF6D-65DC-4A6E-B790-2E75262A16E3}"/>
                </a:ext>
              </a:extLst>
            </p:cNvPr>
            <p:cNvSpPr/>
            <p:nvPr/>
          </p:nvSpPr>
          <p:spPr>
            <a:xfrm>
              <a:off x="2074147" y="3694627"/>
              <a:ext cx="129590" cy="181701"/>
            </a:xfrm>
            <a:prstGeom prst="rect">
              <a:avLst/>
            </a:prstGeom>
            <a:solidFill>
              <a:srgbClr val="ED7D3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a:solidFill>
                    <a:schemeClr val="bg1">
                      <a:lumMod val="75000"/>
                      <a:lumOff val="25000"/>
                    </a:schemeClr>
                  </a:solidFill>
                </a:rPr>
                <a:t>B</a:t>
              </a:r>
            </a:p>
          </p:txBody>
        </p:sp>
        <p:sp>
          <p:nvSpPr>
            <p:cNvPr id="73" name="Rectangle 72">
              <a:extLst>
                <a:ext uri="{FF2B5EF4-FFF2-40B4-BE49-F238E27FC236}">
                  <a16:creationId xmlns:a16="http://schemas.microsoft.com/office/drawing/2014/main" id="{DF2F6D20-6B03-4516-9A09-56405B7C6FFC}"/>
                </a:ext>
              </a:extLst>
            </p:cNvPr>
            <p:cNvSpPr/>
            <p:nvPr/>
          </p:nvSpPr>
          <p:spPr>
            <a:xfrm>
              <a:off x="2212368" y="3694626"/>
              <a:ext cx="129590" cy="181701"/>
            </a:xfrm>
            <a:prstGeom prst="rect">
              <a:avLst/>
            </a:prstGeom>
            <a:solidFill>
              <a:srgbClr val="ED7D3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a:solidFill>
                    <a:schemeClr val="bg1">
                      <a:lumMod val="75000"/>
                      <a:lumOff val="25000"/>
                    </a:schemeClr>
                  </a:solidFill>
                </a:rPr>
                <a:t>B</a:t>
              </a:r>
            </a:p>
          </p:txBody>
        </p:sp>
        <p:sp>
          <p:nvSpPr>
            <p:cNvPr id="74" name="Rectangle 73">
              <a:extLst>
                <a:ext uri="{FF2B5EF4-FFF2-40B4-BE49-F238E27FC236}">
                  <a16:creationId xmlns:a16="http://schemas.microsoft.com/office/drawing/2014/main" id="{12DF1ABD-9A7D-44B4-AED2-FE4C2BC17EC8}"/>
                </a:ext>
              </a:extLst>
            </p:cNvPr>
            <p:cNvSpPr/>
            <p:nvPr/>
          </p:nvSpPr>
          <p:spPr>
            <a:xfrm>
              <a:off x="2350589" y="3694626"/>
              <a:ext cx="129590" cy="181701"/>
            </a:xfrm>
            <a:prstGeom prst="rect">
              <a:avLst/>
            </a:prstGeom>
            <a:solidFill>
              <a:srgbClr val="ED7D3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a:solidFill>
                    <a:schemeClr val="bg1">
                      <a:lumMod val="75000"/>
                      <a:lumOff val="25000"/>
                    </a:schemeClr>
                  </a:solidFill>
                </a:rPr>
                <a:t>B</a:t>
              </a:r>
            </a:p>
          </p:txBody>
        </p:sp>
        <p:sp>
          <p:nvSpPr>
            <p:cNvPr id="94" name="Rectangle 93">
              <a:extLst>
                <a:ext uri="{FF2B5EF4-FFF2-40B4-BE49-F238E27FC236}">
                  <a16:creationId xmlns:a16="http://schemas.microsoft.com/office/drawing/2014/main" id="{C0CD2338-5885-40C1-AC9C-5F40B901D790}"/>
                </a:ext>
              </a:extLst>
            </p:cNvPr>
            <p:cNvSpPr/>
            <p:nvPr/>
          </p:nvSpPr>
          <p:spPr>
            <a:xfrm>
              <a:off x="2488810" y="3694626"/>
              <a:ext cx="129590" cy="181701"/>
            </a:xfrm>
            <a:prstGeom prst="rect">
              <a:avLst/>
            </a:prstGeom>
            <a:solidFill>
              <a:srgbClr val="ED7D3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a:solidFill>
                    <a:schemeClr val="bg1">
                      <a:lumMod val="75000"/>
                      <a:lumOff val="25000"/>
                    </a:schemeClr>
                  </a:solidFill>
                </a:rPr>
                <a:t>B</a:t>
              </a:r>
            </a:p>
          </p:txBody>
        </p:sp>
        <p:sp>
          <p:nvSpPr>
            <p:cNvPr id="95" name="Rectangle 94">
              <a:extLst>
                <a:ext uri="{FF2B5EF4-FFF2-40B4-BE49-F238E27FC236}">
                  <a16:creationId xmlns:a16="http://schemas.microsoft.com/office/drawing/2014/main" id="{109BAE69-C16B-4E5F-BDF6-769DDEE87F4F}"/>
                </a:ext>
              </a:extLst>
            </p:cNvPr>
            <p:cNvSpPr/>
            <p:nvPr/>
          </p:nvSpPr>
          <p:spPr>
            <a:xfrm>
              <a:off x="2627031" y="3694625"/>
              <a:ext cx="129590" cy="181701"/>
            </a:xfrm>
            <a:prstGeom prst="rect">
              <a:avLst/>
            </a:prstGeom>
            <a:solidFill>
              <a:srgbClr val="ED7D3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a:solidFill>
                    <a:schemeClr val="bg1">
                      <a:lumMod val="75000"/>
                      <a:lumOff val="25000"/>
                    </a:schemeClr>
                  </a:solidFill>
                </a:rPr>
                <a:t>B</a:t>
              </a:r>
            </a:p>
          </p:txBody>
        </p:sp>
        <p:sp>
          <p:nvSpPr>
            <p:cNvPr id="96" name="Rectangle 95">
              <a:extLst>
                <a:ext uri="{FF2B5EF4-FFF2-40B4-BE49-F238E27FC236}">
                  <a16:creationId xmlns:a16="http://schemas.microsoft.com/office/drawing/2014/main" id="{7693A515-9234-4598-965C-72BF411D4AC1}"/>
                </a:ext>
              </a:extLst>
            </p:cNvPr>
            <p:cNvSpPr/>
            <p:nvPr/>
          </p:nvSpPr>
          <p:spPr>
            <a:xfrm>
              <a:off x="2765252" y="3694625"/>
              <a:ext cx="129590" cy="181701"/>
            </a:xfrm>
            <a:prstGeom prst="rect">
              <a:avLst/>
            </a:prstGeom>
            <a:solidFill>
              <a:srgbClr val="ED7D3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a:solidFill>
                    <a:schemeClr val="bg1">
                      <a:lumMod val="75000"/>
                      <a:lumOff val="25000"/>
                    </a:schemeClr>
                  </a:solidFill>
                </a:rPr>
                <a:t>B</a:t>
              </a:r>
            </a:p>
          </p:txBody>
        </p:sp>
        <p:sp>
          <p:nvSpPr>
            <p:cNvPr id="97" name="Rectangle 96">
              <a:extLst>
                <a:ext uri="{FF2B5EF4-FFF2-40B4-BE49-F238E27FC236}">
                  <a16:creationId xmlns:a16="http://schemas.microsoft.com/office/drawing/2014/main" id="{648308BA-6BE5-4495-9CFF-10D459553A85}"/>
                </a:ext>
              </a:extLst>
            </p:cNvPr>
            <p:cNvSpPr/>
            <p:nvPr/>
          </p:nvSpPr>
          <p:spPr>
            <a:xfrm>
              <a:off x="2903473" y="3694624"/>
              <a:ext cx="129590" cy="181701"/>
            </a:xfrm>
            <a:prstGeom prst="rect">
              <a:avLst/>
            </a:prstGeom>
            <a:solidFill>
              <a:srgbClr val="ED7D3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a:solidFill>
                    <a:schemeClr val="bg1">
                      <a:lumMod val="75000"/>
                      <a:lumOff val="25000"/>
                    </a:schemeClr>
                  </a:solidFill>
                </a:rPr>
                <a:t>B</a:t>
              </a:r>
            </a:p>
          </p:txBody>
        </p:sp>
        <p:sp>
          <p:nvSpPr>
            <p:cNvPr id="98" name="Rectangle 97">
              <a:extLst>
                <a:ext uri="{FF2B5EF4-FFF2-40B4-BE49-F238E27FC236}">
                  <a16:creationId xmlns:a16="http://schemas.microsoft.com/office/drawing/2014/main" id="{66A2DA2A-7D37-4AA7-9F60-998C1E1DAE0E}"/>
                </a:ext>
              </a:extLst>
            </p:cNvPr>
            <p:cNvSpPr/>
            <p:nvPr/>
          </p:nvSpPr>
          <p:spPr>
            <a:xfrm>
              <a:off x="3041694" y="3694624"/>
              <a:ext cx="129590" cy="181701"/>
            </a:xfrm>
            <a:prstGeom prst="rect">
              <a:avLst/>
            </a:prstGeom>
            <a:solidFill>
              <a:srgbClr val="ED7D3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a:solidFill>
                    <a:schemeClr val="bg1">
                      <a:lumMod val="75000"/>
                      <a:lumOff val="25000"/>
                    </a:schemeClr>
                  </a:solidFill>
                </a:rPr>
                <a:t>B</a:t>
              </a:r>
            </a:p>
          </p:txBody>
        </p:sp>
        <p:sp>
          <p:nvSpPr>
            <p:cNvPr id="99" name="Rectangle 98">
              <a:extLst>
                <a:ext uri="{FF2B5EF4-FFF2-40B4-BE49-F238E27FC236}">
                  <a16:creationId xmlns:a16="http://schemas.microsoft.com/office/drawing/2014/main" id="{FF027C6C-614D-4EEA-9A40-17FE379ED041}"/>
                </a:ext>
              </a:extLst>
            </p:cNvPr>
            <p:cNvSpPr/>
            <p:nvPr/>
          </p:nvSpPr>
          <p:spPr>
            <a:xfrm>
              <a:off x="3179915" y="3694624"/>
              <a:ext cx="129590" cy="181701"/>
            </a:xfrm>
            <a:prstGeom prst="rect">
              <a:avLst/>
            </a:prstGeom>
            <a:solidFill>
              <a:srgbClr val="ED7D3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a:solidFill>
                    <a:schemeClr val="bg1">
                      <a:lumMod val="75000"/>
                      <a:lumOff val="25000"/>
                    </a:schemeClr>
                  </a:solidFill>
                </a:rPr>
                <a:t>B</a:t>
              </a:r>
            </a:p>
          </p:txBody>
        </p:sp>
        <p:sp>
          <p:nvSpPr>
            <p:cNvPr id="100" name="Rectangle 99">
              <a:extLst>
                <a:ext uri="{FF2B5EF4-FFF2-40B4-BE49-F238E27FC236}">
                  <a16:creationId xmlns:a16="http://schemas.microsoft.com/office/drawing/2014/main" id="{78D15D2F-32D7-45D4-80F9-74088DBB33B4}"/>
                </a:ext>
              </a:extLst>
            </p:cNvPr>
            <p:cNvSpPr/>
            <p:nvPr/>
          </p:nvSpPr>
          <p:spPr>
            <a:xfrm>
              <a:off x="3318136" y="3694623"/>
              <a:ext cx="129590" cy="181701"/>
            </a:xfrm>
            <a:prstGeom prst="rect">
              <a:avLst/>
            </a:prstGeom>
            <a:solidFill>
              <a:srgbClr val="ED7D3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a:solidFill>
                    <a:schemeClr val="bg1">
                      <a:lumMod val="75000"/>
                      <a:lumOff val="25000"/>
                    </a:schemeClr>
                  </a:solidFill>
                </a:rPr>
                <a:t>B</a:t>
              </a:r>
            </a:p>
          </p:txBody>
        </p:sp>
        <p:sp>
          <p:nvSpPr>
            <p:cNvPr id="101" name="Rectangle 100">
              <a:extLst>
                <a:ext uri="{FF2B5EF4-FFF2-40B4-BE49-F238E27FC236}">
                  <a16:creationId xmlns:a16="http://schemas.microsoft.com/office/drawing/2014/main" id="{C76316D6-FFB8-4959-9E60-28B89F407062}"/>
                </a:ext>
              </a:extLst>
            </p:cNvPr>
            <p:cNvSpPr/>
            <p:nvPr/>
          </p:nvSpPr>
          <p:spPr>
            <a:xfrm>
              <a:off x="3456350" y="3694623"/>
              <a:ext cx="129590" cy="181701"/>
            </a:xfrm>
            <a:prstGeom prst="rect">
              <a:avLst/>
            </a:prstGeom>
            <a:solidFill>
              <a:srgbClr val="ED7D3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a:solidFill>
                    <a:schemeClr val="bg1">
                      <a:lumMod val="75000"/>
                      <a:lumOff val="25000"/>
                    </a:schemeClr>
                  </a:solidFill>
                </a:rPr>
                <a:t>B</a:t>
              </a:r>
            </a:p>
          </p:txBody>
        </p:sp>
      </p:grpSp>
      <p:grpSp>
        <p:nvGrpSpPr>
          <p:cNvPr id="16" name="Group 15">
            <a:extLst>
              <a:ext uri="{FF2B5EF4-FFF2-40B4-BE49-F238E27FC236}">
                <a16:creationId xmlns:a16="http://schemas.microsoft.com/office/drawing/2014/main" id="{B01FE06E-758B-4140-8DFE-F846BA382771}"/>
              </a:ext>
            </a:extLst>
          </p:cNvPr>
          <p:cNvGrpSpPr/>
          <p:nvPr/>
        </p:nvGrpSpPr>
        <p:grpSpPr>
          <a:xfrm>
            <a:off x="1380028" y="3922170"/>
            <a:ext cx="2202898" cy="181707"/>
            <a:chOff x="1380028" y="3922170"/>
            <a:chExt cx="2202898" cy="181707"/>
          </a:xfrm>
        </p:grpSpPr>
        <p:sp>
          <p:nvSpPr>
            <p:cNvPr id="76" name="Rectangle 75">
              <a:extLst>
                <a:ext uri="{FF2B5EF4-FFF2-40B4-BE49-F238E27FC236}">
                  <a16:creationId xmlns:a16="http://schemas.microsoft.com/office/drawing/2014/main" id="{FB683D10-51BD-415C-BEEF-D13AE0FEE7AC}"/>
                </a:ext>
              </a:extLst>
            </p:cNvPr>
            <p:cNvSpPr/>
            <p:nvPr/>
          </p:nvSpPr>
          <p:spPr>
            <a:xfrm>
              <a:off x="1380028" y="3922176"/>
              <a:ext cx="129590" cy="181701"/>
            </a:xfrm>
            <a:prstGeom prst="rect">
              <a:avLst/>
            </a:prstGeom>
            <a:solidFill>
              <a:srgbClr val="70AD47"/>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a:solidFill>
                    <a:schemeClr val="bg1">
                      <a:lumMod val="75000"/>
                      <a:lumOff val="25000"/>
                    </a:schemeClr>
                  </a:solidFill>
                </a:rPr>
                <a:t>C</a:t>
              </a:r>
            </a:p>
          </p:txBody>
        </p:sp>
        <p:sp>
          <p:nvSpPr>
            <p:cNvPr id="77" name="Rectangle 76">
              <a:extLst>
                <a:ext uri="{FF2B5EF4-FFF2-40B4-BE49-F238E27FC236}">
                  <a16:creationId xmlns:a16="http://schemas.microsoft.com/office/drawing/2014/main" id="{0F4E74D5-8CA0-4D49-B4D2-839EDDA509E8}"/>
                </a:ext>
              </a:extLst>
            </p:cNvPr>
            <p:cNvSpPr/>
            <p:nvPr/>
          </p:nvSpPr>
          <p:spPr>
            <a:xfrm>
              <a:off x="1518249" y="3922175"/>
              <a:ext cx="129590" cy="181701"/>
            </a:xfrm>
            <a:prstGeom prst="rect">
              <a:avLst/>
            </a:prstGeom>
            <a:solidFill>
              <a:srgbClr val="70AD47"/>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a:solidFill>
                    <a:schemeClr val="bg1">
                      <a:lumMod val="75000"/>
                      <a:lumOff val="25000"/>
                    </a:schemeClr>
                  </a:solidFill>
                </a:rPr>
                <a:t>C</a:t>
              </a:r>
            </a:p>
          </p:txBody>
        </p:sp>
        <p:sp>
          <p:nvSpPr>
            <p:cNvPr id="78" name="Rectangle 77">
              <a:extLst>
                <a:ext uri="{FF2B5EF4-FFF2-40B4-BE49-F238E27FC236}">
                  <a16:creationId xmlns:a16="http://schemas.microsoft.com/office/drawing/2014/main" id="{C33A3799-1BC5-4996-8911-D3BD9375554C}"/>
                </a:ext>
              </a:extLst>
            </p:cNvPr>
            <p:cNvSpPr/>
            <p:nvPr/>
          </p:nvSpPr>
          <p:spPr>
            <a:xfrm>
              <a:off x="1656470" y="3922175"/>
              <a:ext cx="129590" cy="181701"/>
            </a:xfrm>
            <a:prstGeom prst="rect">
              <a:avLst/>
            </a:prstGeom>
            <a:solidFill>
              <a:srgbClr val="70AD47"/>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a:solidFill>
                    <a:schemeClr val="bg1">
                      <a:lumMod val="75000"/>
                      <a:lumOff val="25000"/>
                    </a:schemeClr>
                  </a:solidFill>
                </a:rPr>
                <a:t>C</a:t>
              </a:r>
            </a:p>
          </p:txBody>
        </p:sp>
        <p:sp>
          <p:nvSpPr>
            <p:cNvPr id="79" name="Rectangle 78">
              <a:extLst>
                <a:ext uri="{FF2B5EF4-FFF2-40B4-BE49-F238E27FC236}">
                  <a16:creationId xmlns:a16="http://schemas.microsoft.com/office/drawing/2014/main" id="{3050EFE4-3F10-4B9D-AEFA-98870DEE6E36}"/>
                </a:ext>
              </a:extLst>
            </p:cNvPr>
            <p:cNvSpPr/>
            <p:nvPr/>
          </p:nvSpPr>
          <p:spPr>
            <a:xfrm>
              <a:off x="1794691" y="3922174"/>
              <a:ext cx="129590" cy="181701"/>
            </a:xfrm>
            <a:prstGeom prst="rect">
              <a:avLst/>
            </a:prstGeom>
            <a:solidFill>
              <a:srgbClr val="70AD47"/>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a:solidFill>
                    <a:schemeClr val="bg1">
                      <a:lumMod val="75000"/>
                      <a:lumOff val="25000"/>
                    </a:schemeClr>
                  </a:solidFill>
                </a:rPr>
                <a:t>C</a:t>
              </a:r>
            </a:p>
          </p:txBody>
        </p:sp>
        <p:sp>
          <p:nvSpPr>
            <p:cNvPr id="80" name="Rectangle 79">
              <a:extLst>
                <a:ext uri="{FF2B5EF4-FFF2-40B4-BE49-F238E27FC236}">
                  <a16:creationId xmlns:a16="http://schemas.microsoft.com/office/drawing/2014/main" id="{C5C02B20-93B9-4773-8E00-B9855CD7A250}"/>
                </a:ext>
              </a:extLst>
            </p:cNvPr>
            <p:cNvSpPr/>
            <p:nvPr/>
          </p:nvSpPr>
          <p:spPr>
            <a:xfrm>
              <a:off x="1932912" y="3922174"/>
              <a:ext cx="129590" cy="181701"/>
            </a:xfrm>
            <a:prstGeom prst="rect">
              <a:avLst/>
            </a:prstGeom>
            <a:solidFill>
              <a:srgbClr val="70AD47"/>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a:solidFill>
                    <a:schemeClr val="bg1">
                      <a:lumMod val="75000"/>
                      <a:lumOff val="25000"/>
                    </a:schemeClr>
                  </a:solidFill>
                </a:rPr>
                <a:t>C</a:t>
              </a:r>
            </a:p>
          </p:txBody>
        </p:sp>
        <p:sp>
          <p:nvSpPr>
            <p:cNvPr id="81" name="Rectangle 80">
              <a:extLst>
                <a:ext uri="{FF2B5EF4-FFF2-40B4-BE49-F238E27FC236}">
                  <a16:creationId xmlns:a16="http://schemas.microsoft.com/office/drawing/2014/main" id="{77DA9D19-3912-4A93-9A9A-53DEDBE74E35}"/>
                </a:ext>
              </a:extLst>
            </p:cNvPr>
            <p:cNvSpPr/>
            <p:nvPr/>
          </p:nvSpPr>
          <p:spPr>
            <a:xfrm>
              <a:off x="2071133" y="3922174"/>
              <a:ext cx="129590" cy="181701"/>
            </a:xfrm>
            <a:prstGeom prst="rect">
              <a:avLst/>
            </a:prstGeom>
            <a:solidFill>
              <a:srgbClr val="70AD47"/>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a:solidFill>
                    <a:schemeClr val="bg1">
                      <a:lumMod val="75000"/>
                      <a:lumOff val="25000"/>
                    </a:schemeClr>
                  </a:solidFill>
                </a:rPr>
                <a:t>C</a:t>
              </a:r>
            </a:p>
          </p:txBody>
        </p:sp>
        <p:sp>
          <p:nvSpPr>
            <p:cNvPr id="82" name="Rectangle 81">
              <a:extLst>
                <a:ext uri="{FF2B5EF4-FFF2-40B4-BE49-F238E27FC236}">
                  <a16:creationId xmlns:a16="http://schemas.microsoft.com/office/drawing/2014/main" id="{2BE9980C-A8D1-4144-95F6-41B6A164511D}"/>
                </a:ext>
              </a:extLst>
            </p:cNvPr>
            <p:cNvSpPr/>
            <p:nvPr/>
          </p:nvSpPr>
          <p:spPr>
            <a:xfrm>
              <a:off x="2209354" y="3922173"/>
              <a:ext cx="129590" cy="181701"/>
            </a:xfrm>
            <a:prstGeom prst="rect">
              <a:avLst/>
            </a:prstGeom>
            <a:solidFill>
              <a:srgbClr val="70AD47"/>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a:solidFill>
                    <a:schemeClr val="bg1">
                      <a:lumMod val="75000"/>
                      <a:lumOff val="25000"/>
                    </a:schemeClr>
                  </a:solidFill>
                </a:rPr>
                <a:t>C</a:t>
              </a:r>
            </a:p>
          </p:txBody>
        </p:sp>
        <p:sp>
          <p:nvSpPr>
            <p:cNvPr id="83" name="Rectangle 82">
              <a:extLst>
                <a:ext uri="{FF2B5EF4-FFF2-40B4-BE49-F238E27FC236}">
                  <a16:creationId xmlns:a16="http://schemas.microsoft.com/office/drawing/2014/main" id="{97CA6737-98C6-45F3-AB9A-D448C83AD91A}"/>
                </a:ext>
              </a:extLst>
            </p:cNvPr>
            <p:cNvSpPr/>
            <p:nvPr/>
          </p:nvSpPr>
          <p:spPr>
            <a:xfrm>
              <a:off x="2347575" y="3922173"/>
              <a:ext cx="129590" cy="181701"/>
            </a:xfrm>
            <a:prstGeom prst="rect">
              <a:avLst/>
            </a:prstGeom>
            <a:solidFill>
              <a:srgbClr val="70AD47"/>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a:solidFill>
                    <a:schemeClr val="bg1">
                      <a:lumMod val="75000"/>
                      <a:lumOff val="25000"/>
                    </a:schemeClr>
                  </a:solidFill>
                </a:rPr>
                <a:t>C</a:t>
              </a:r>
            </a:p>
          </p:txBody>
        </p:sp>
        <p:sp>
          <p:nvSpPr>
            <p:cNvPr id="103" name="Rectangle 102">
              <a:extLst>
                <a:ext uri="{FF2B5EF4-FFF2-40B4-BE49-F238E27FC236}">
                  <a16:creationId xmlns:a16="http://schemas.microsoft.com/office/drawing/2014/main" id="{EC89584A-1BAF-4D24-A0CD-92D62440FF25}"/>
                </a:ext>
              </a:extLst>
            </p:cNvPr>
            <p:cNvSpPr/>
            <p:nvPr/>
          </p:nvSpPr>
          <p:spPr>
            <a:xfrm>
              <a:off x="2485796" y="3922173"/>
              <a:ext cx="129590" cy="181701"/>
            </a:xfrm>
            <a:prstGeom prst="rect">
              <a:avLst/>
            </a:prstGeom>
            <a:solidFill>
              <a:srgbClr val="70AD47"/>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a:solidFill>
                    <a:schemeClr val="bg1">
                      <a:lumMod val="75000"/>
                      <a:lumOff val="25000"/>
                    </a:schemeClr>
                  </a:solidFill>
                </a:rPr>
                <a:t>C</a:t>
              </a:r>
            </a:p>
          </p:txBody>
        </p:sp>
        <p:sp>
          <p:nvSpPr>
            <p:cNvPr id="104" name="Rectangle 103">
              <a:extLst>
                <a:ext uri="{FF2B5EF4-FFF2-40B4-BE49-F238E27FC236}">
                  <a16:creationId xmlns:a16="http://schemas.microsoft.com/office/drawing/2014/main" id="{13A348D5-9B48-4328-AB08-C0DA5262F055}"/>
                </a:ext>
              </a:extLst>
            </p:cNvPr>
            <p:cNvSpPr/>
            <p:nvPr/>
          </p:nvSpPr>
          <p:spPr>
            <a:xfrm>
              <a:off x="2624017" y="3922172"/>
              <a:ext cx="129590" cy="181701"/>
            </a:xfrm>
            <a:prstGeom prst="rect">
              <a:avLst/>
            </a:prstGeom>
            <a:solidFill>
              <a:srgbClr val="70AD47"/>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a:solidFill>
                    <a:schemeClr val="bg1">
                      <a:lumMod val="75000"/>
                      <a:lumOff val="25000"/>
                    </a:schemeClr>
                  </a:solidFill>
                </a:rPr>
                <a:t>C</a:t>
              </a:r>
            </a:p>
          </p:txBody>
        </p:sp>
        <p:sp>
          <p:nvSpPr>
            <p:cNvPr id="105" name="Rectangle 104">
              <a:extLst>
                <a:ext uri="{FF2B5EF4-FFF2-40B4-BE49-F238E27FC236}">
                  <a16:creationId xmlns:a16="http://schemas.microsoft.com/office/drawing/2014/main" id="{A1552E3E-BC7F-4ABF-92B2-CEA5B456A089}"/>
                </a:ext>
              </a:extLst>
            </p:cNvPr>
            <p:cNvSpPr/>
            <p:nvPr/>
          </p:nvSpPr>
          <p:spPr>
            <a:xfrm>
              <a:off x="2762238" y="3922172"/>
              <a:ext cx="129590" cy="181701"/>
            </a:xfrm>
            <a:prstGeom prst="rect">
              <a:avLst/>
            </a:prstGeom>
            <a:solidFill>
              <a:srgbClr val="70AD47"/>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a:solidFill>
                    <a:schemeClr val="bg1">
                      <a:lumMod val="75000"/>
                      <a:lumOff val="25000"/>
                    </a:schemeClr>
                  </a:solidFill>
                </a:rPr>
                <a:t>C</a:t>
              </a:r>
            </a:p>
          </p:txBody>
        </p:sp>
        <p:sp>
          <p:nvSpPr>
            <p:cNvPr id="106" name="Rectangle 105">
              <a:extLst>
                <a:ext uri="{FF2B5EF4-FFF2-40B4-BE49-F238E27FC236}">
                  <a16:creationId xmlns:a16="http://schemas.microsoft.com/office/drawing/2014/main" id="{55DBF44C-B3B0-463C-A084-E9C8C39CC4B5}"/>
                </a:ext>
              </a:extLst>
            </p:cNvPr>
            <p:cNvSpPr/>
            <p:nvPr/>
          </p:nvSpPr>
          <p:spPr>
            <a:xfrm>
              <a:off x="2900459" y="3922171"/>
              <a:ext cx="129590" cy="181701"/>
            </a:xfrm>
            <a:prstGeom prst="rect">
              <a:avLst/>
            </a:prstGeom>
            <a:solidFill>
              <a:srgbClr val="70AD47"/>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a:solidFill>
                    <a:schemeClr val="bg1">
                      <a:lumMod val="75000"/>
                      <a:lumOff val="25000"/>
                    </a:schemeClr>
                  </a:solidFill>
                </a:rPr>
                <a:t>C</a:t>
              </a:r>
            </a:p>
          </p:txBody>
        </p:sp>
        <p:sp>
          <p:nvSpPr>
            <p:cNvPr id="107" name="Rectangle 106">
              <a:extLst>
                <a:ext uri="{FF2B5EF4-FFF2-40B4-BE49-F238E27FC236}">
                  <a16:creationId xmlns:a16="http://schemas.microsoft.com/office/drawing/2014/main" id="{5F8EE037-DF0B-4D9C-87B8-E9BD4129A86A}"/>
                </a:ext>
              </a:extLst>
            </p:cNvPr>
            <p:cNvSpPr/>
            <p:nvPr/>
          </p:nvSpPr>
          <p:spPr>
            <a:xfrm>
              <a:off x="3038680" y="3922171"/>
              <a:ext cx="129590" cy="181701"/>
            </a:xfrm>
            <a:prstGeom prst="rect">
              <a:avLst/>
            </a:prstGeom>
            <a:solidFill>
              <a:srgbClr val="70AD47"/>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a:solidFill>
                    <a:schemeClr val="bg1">
                      <a:lumMod val="75000"/>
                      <a:lumOff val="25000"/>
                    </a:schemeClr>
                  </a:solidFill>
                </a:rPr>
                <a:t>C</a:t>
              </a:r>
            </a:p>
          </p:txBody>
        </p:sp>
        <p:sp>
          <p:nvSpPr>
            <p:cNvPr id="108" name="Rectangle 107">
              <a:extLst>
                <a:ext uri="{FF2B5EF4-FFF2-40B4-BE49-F238E27FC236}">
                  <a16:creationId xmlns:a16="http://schemas.microsoft.com/office/drawing/2014/main" id="{D75415EB-712C-4194-BF94-8BF3D21F7F40}"/>
                </a:ext>
              </a:extLst>
            </p:cNvPr>
            <p:cNvSpPr/>
            <p:nvPr/>
          </p:nvSpPr>
          <p:spPr>
            <a:xfrm>
              <a:off x="3176901" y="3922171"/>
              <a:ext cx="129590" cy="181701"/>
            </a:xfrm>
            <a:prstGeom prst="rect">
              <a:avLst/>
            </a:prstGeom>
            <a:solidFill>
              <a:srgbClr val="70AD47"/>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a:solidFill>
                    <a:schemeClr val="bg1">
                      <a:lumMod val="75000"/>
                      <a:lumOff val="25000"/>
                    </a:schemeClr>
                  </a:solidFill>
                </a:rPr>
                <a:t>C</a:t>
              </a:r>
            </a:p>
          </p:txBody>
        </p:sp>
        <p:sp>
          <p:nvSpPr>
            <p:cNvPr id="109" name="Rectangle 108">
              <a:extLst>
                <a:ext uri="{FF2B5EF4-FFF2-40B4-BE49-F238E27FC236}">
                  <a16:creationId xmlns:a16="http://schemas.microsoft.com/office/drawing/2014/main" id="{C90039E6-FBE5-42A0-9CC9-D00664D0EE22}"/>
                </a:ext>
              </a:extLst>
            </p:cNvPr>
            <p:cNvSpPr/>
            <p:nvPr/>
          </p:nvSpPr>
          <p:spPr>
            <a:xfrm>
              <a:off x="3315122" y="3922170"/>
              <a:ext cx="129590" cy="181701"/>
            </a:xfrm>
            <a:prstGeom prst="rect">
              <a:avLst/>
            </a:prstGeom>
            <a:solidFill>
              <a:srgbClr val="70AD47"/>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a:solidFill>
                    <a:schemeClr val="bg1">
                      <a:lumMod val="75000"/>
                      <a:lumOff val="25000"/>
                    </a:schemeClr>
                  </a:solidFill>
                </a:rPr>
                <a:t>C </a:t>
              </a:r>
            </a:p>
          </p:txBody>
        </p:sp>
        <p:sp>
          <p:nvSpPr>
            <p:cNvPr id="110" name="Rectangle 109">
              <a:extLst>
                <a:ext uri="{FF2B5EF4-FFF2-40B4-BE49-F238E27FC236}">
                  <a16:creationId xmlns:a16="http://schemas.microsoft.com/office/drawing/2014/main" id="{0A1DA9A4-EBEC-4558-8CE7-B1520B731D46}"/>
                </a:ext>
              </a:extLst>
            </p:cNvPr>
            <p:cNvSpPr/>
            <p:nvPr/>
          </p:nvSpPr>
          <p:spPr>
            <a:xfrm>
              <a:off x="3453336" y="3922170"/>
              <a:ext cx="129590" cy="181701"/>
            </a:xfrm>
            <a:prstGeom prst="rect">
              <a:avLst/>
            </a:prstGeom>
            <a:solidFill>
              <a:srgbClr val="70AD47"/>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a:solidFill>
                    <a:schemeClr val="bg1">
                      <a:lumMod val="75000"/>
                      <a:lumOff val="25000"/>
                    </a:schemeClr>
                  </a:solidFill>
                </a:rPr>
                <a:t>C</a:t>
              </a:r>
            </a:p>
          </p:txBody>
        </p:sp>
      </p:grpSp>
      <p:grpSp>
        <p:nvGrpSpPr>
          <p:cNvPr id="9" name="Group 8">
            <a:extLst>
              <a:ext uri="{FF2B5EF4-FFF2-40B4-BE49-F238E27FC236}">
                <a16:creationId xmlns:a16="http://schemas.microsoft.com/office/drawing/2014/main" id="{165A2F85-7274-42F1-9DF8-B9857E1E5138}"/>
              </a:ext>
            </a:extLst>
          </p:cNvPr>
          <p:cNvGrpSpPr/>
          <p:nvPr/>
        </p:nvGrpSpPr>
        <p:grpSpPr>
          <a:xfrm>
            <a:off x="4120399" y="4103871"/>
            <a:ext cx="3638782" cy="385038"/>
            <a:chOff x="4120399" y="4103871"/>
            <a:chExt cx="3638782" cy="385038"/>
          </a:xfrm>
        </p:grpSpPr>
        <p:sp>
          <p:nvSpPr>
            <p:cNvPr id="165" name="Can 713">
              <a:extLst>
                <a:ext uri="{FF2B5EF4-FFF2-40B4-BE49-F238E27FC236}">
                  <a16:creationId xmlns:a16="http://schemas.microsoft.com/office/drawing/2014/main" id="{FF04919B-810A-41EF-BC18-19B1CD0A0637}"/>
                </a:ext>
              </a:extLst>
            </p:cNvPr>
            <p:cNvSpPr/>
            <p:nvPr/>
          </p:nvSpPr>
          <p:spPr>
            <a:xfrm rot="16200000">
              <a:off x="5747271" y="2476999"/>
              <a:ext cx="385038" cy="3638782"/>
            </a:xfrm>
            <a:prstGeom prst="can">
              <a:avLst>
                <a:gd name="adj" fmla="val 30580"/>
              </a:avLst>
            </a:prstGeom>
            <a:solidFill>
              <a:schemeClr val="bg2">
                <a:lumMod val="85000"/>
              </a:schemeClr>
            </a:solidFill>
            <a:ln>
              <a:solidFill>
                <a:schemeClr val="tx2"/>
              </a:solidFill>
            </a:ln>
          </p:spPr>
          <p:style>
            <a:lnRef idx="1">
              <a:schemeClr val="accent3"/>
            </a:lnRef>
            <a:fillRef idx="2">
              <a:schemeClr val="accent3"/>
            </a:fillRef>
            <a:effectRef idx="1">
              <a:schemeClr val="accent3"/>
            </a:effectRef>
            <a:fontRef idx="minor">
              <a:schemeClr val="dk1"/>
            </a:fontRef>
          </p:style>
          <p:txBody>
            <a:bodyPr vert="vert" rtlCol="0" anchor="ctr"/>
            <a:lstStyle/>
            <a:p>
              <a:pPr algn="ctr"/>
              <a:endParaRPr lang="en-US" sz="1600"/>
            </a:p>
          </p:txBody>
        </p:sp>
        <p:grpSp>
          <p:nvGrpSpPr>
            <p:cNvPr id="8" name="Group 7">
              <a:extLst>
                <a:ext uri="{FF2B5EF4-FFF2-40B4-BE49-F238E27FC236}">
                  <a16:creationId xmlns:a16="http://schemas.microsoft.com/office/drawing/2014/main" id="{2E2112FC-87F1-4A3A-A89F-D5D06364DA92}"/>
                </a:ext>
              </a:extLst>
            </p:cNvPr>
            <p:cNvGrpSpPr/>
            <p:nvPr/>
          </p:nvGrpSpPr>
          <p:grpSpPr>
            <a:xfrm>
              <a:off x="4344452" y="4193265"/>
              <a:ext cx="3260949" cy="181710"/>
              <a:chOff x="4344452" y="4193265"/>
              <a:chExt cx="3260949" cy="181710"/>
            </a:xfrm>
          </p:grpSpPr>
          <p:sp>
            <p:nvSpPr>
              <p:cNvPr id="112" name="Rectangle 111">
                <a:extLst>
                  <a:ext uri="{FF2B5EF4-FFF2-40B4-BE49-F238E27FC236}">
                    <a16:creationId xmlns:a16="http://schemas.microsoft.com/office/drawing/2014/main" id="{E8404992-952C-4E9A-A710-C5BB3E1B345F}"/>
                  </a:ext>
                </a:extLst>
              </p:cNvPr>
              <p:cNvSpPr/>
              <p:nvPr/>
            </p:nvSpPr>
            <p:spPr>
              <a:xfrm>
                <a:off x="4344452" y="4193274"/>
                <a:ext cx="129590" cy="181701"/>
              </a:xfrm>
              <a:prstGeom prst="rect">
                <a:avLst/>
              </a:prstGeom>
              <a:solidFill>
                <a:srgbClr val="4472C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A</a:t>
                </a:r>
              </a:p>
            </p:txBody>
          </p:sp>
          <p:sp>
            <p:nvSpPr>
              <p:cNvPr id="113" name="Rectangle 112">
                <a:extLst>
                  <a:ext uri="{FF2B5EF4-FFF2-40B4-BE49-F238E27FC236}">
                    <a16:creationId xmlns:a16="http://schemas.microsoft.com/office/drawing/2014/main" id="{5D99A237-34A0-4D35-B140-5C38BAD75699}"/>
                  </a:ext>
                </a:extLst>
              </p:cNvPr>
              <p:cNvSpPr/>
              <p:nvPr/>
            </p:nvSpPr>
            <p:spPr>
              <a:xfrm>
                <a:off x="4480598" y="4193273"/>
                <a:ext cx="129590" cy="181701"/>
              </a:xfrm>
              <a:prstGeom prst="rect">
                <a:avLst/>
              </a:prstGeom>
              <a:solidFill>
                <a:srgbClr val="ED7D3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B</a:t>
                </a:r>
              </a:p>
            </p:txBody>
          </p:sp>
          <p:sp>
            <p:nvSpPr>
              <p:cNvPr id="114" name="Rectangle 113">
                <a:extLst>
                  <a:ext uri="{FF2B5EF4-FFF2-40B4-BE49-F238E27FC236}">
                    <a16:creationId xmlns:a16="http://schemas.microsoft.com/office/drawing/2014/main" id="{429CCCA2-DB27-464D-8173-DD47064F2AC8}"/>
                  </a:ext>
                </a:extLst>
              </p:cNvPr>
              <p:cNvSpPr/>
              <p:nvPr/>
            </p:nvSpPr>
            <p:spPr>
              <a:xfrm>
                <a:off x="4616744" y="4193273"/>
                <a:ext cx="129590" cy="181701"/>
              </a:xfrm>
              <a:prstGeom prst="rect">
                <a:avLst/>
              </a:prstGeom>
              <a:solidFill>
                <a:srgbClr val="ED7D3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B</a:t>
                </a:r>
              </a:p>
            </p:txBody>
          </p:sp>
          <p:sp>
            <p:nvSpPr>
              <p:cNvPr id="115" name="Rectangle 114">
                <a:extLst>
                  <a:ext uri="{FF2B5EF4-FFF2-40B4-BE49-F238E27FC236}">
                    <a16:creationId xmlns:a16="http://schemas.microsoft.com/office/drawing/2014/main" id="{33EE6DB4-5170-4D63-8E75-D67E2F59D1C4}"/>
                  </a:ext>
                </a:extLst>
              </p:cNvPr>
              <p:cNvSpPr/>
              <p:nvPr/>
            </p:nvSpPr>
            <p:spPr>
              <a:xfrm>
                <a:off x="4752890" y="4193272"/>
                <a:ext cx="129590" cy="181701"/>
              </a:xfrm>
              <a:prstGeom prst="rect">
                <a:avLst/>
              </a:prstGeom>
              <a:solidFill>
                <a:srgbClr val="70AD4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C</a:t>
                </a:r>
              </a:p>
            </p:txBody>
          </p:sp>
          <p:sp>
            <p:nvSpPr>
              <p:cNvPr id="116" name="Rectangle 115">
                <a:extLst>
                  <a:ext uri="{FF2B5EF4-FFF2-40B4-BE49-F238E27FC236}">
                    <a16:creationId xmlns:a16="http://schemas.microsoft.com/office/drawing/2014/main" id="{62813482-BE7A-4C13-8510-C8F4E1CC08BF}"/>
                  </a:ext>
                </a:extLst>
              </p:cNvPr>
              <p:cNvSpPr/>
              <p:nvPr/>
            </p:nvSpPr>
            <p:spPr>
              <a:xfrm>
                <a:off x="4889036" y="4193272"/>
                <a:ext cx="129590" cy="181701"/>
              </a:xfrm>
              <a:prstGeom prst="rect">
                <a:avLst/>
              </a:prstGeom>
              <a:solidFill>
                <a:srgbClr val="ED7D3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B</a:t>
                </a:r>
              </a:p>
            </p:txBody>
          </p:sp>
          <p:sp>
            <p:nvSpPr>
              <p:cNvPr id="117" name="Rectangle 116">
                <a:extLst>
                  <a:ext uri="{FF2B5EF4-FFF2-40B4-BE49-F238E27FC236}">
                    <a16:creationId xmlns:a16="http://schemas.microsoft.com/office/drawing/2014/main" id="{1EF1D51D-A4AE-4C05-AFC9-8DD7BDA75D18}"/>
                  </a:ext>
                </a:extLst>
              </p:cNvPr>
              <p:cNvSpPr/>
              <p:nvPr/>
            </p:nvSpPr>
            <p:spPr>
              <a:xfrm>
                <a:off x="5025182" y="4193272"/>
                <a:ext cx="129590" cy="181701"/>
              </a:xfrm>
              <a:prstGeom prst="rect">
                <a:avLst/>
              </a:prstGeom>
              <a:solidFill>
                <a:srgbClr val="70AD4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C</a:t>
                </a:r>
              </a:p>
            </p:txBody>
          </p:sp>
          <p:sp>
            <p:nvSpPr>
              <p:cNvPr id="118" name="Rectangle 117">
                <a:extLst>
                  <a:ext uri="{FF2B5EF4-FFF2-40B4-BE49-F238E27FC236}">
                    <a16:creationId xmlns:a16="http://schemas.microsoft.com/office/drawing/2014/main" id="{7179EEA1-686C-4562-B5D9-B262405B1DF0}"/>
                  </a:ext>
                </a:extLst>
              </p:cNvPr>
              <p:cNvSpPr/>
              <p:nvPr/>
            </p:nvSpPr>
            <p:spPr>
              <a:xfrm>
                <a:off x="5161328" y="4193271"/>
                <a:ext cx="129590" cy="181701"/>
              </a:xfrm>
              <a:prstGeom prst="rect">
                <a:avLst/>
              </a:prstGeom>
              <a:solidFill>
                <a:srgbClr val="4472C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A</a:t>
                </a:r>
              </a:p>
            </p:txBody>
          </p:sp>
          <p:sp>
            <p:nvSpPr>
              <p:cNvPr id="119" name="Rectangle 118">
                <a:extLst>
                  <a:ext uri="{FF2B5EF4-FFF2-40B4-BE49-F238E27FC236}">
                    <a16:creationId xmlns:a16="http://schemas.microsoft.com/office/drawing/2014/main" id="{26CAAFA2-7D97-4C91-AF91-0D36D4AEEDF4}"/>
                  </a:ext>
                </a:extLst>
              </p:cNvPr>
              <p:cNvSpPr/>
              <p:nvPr/>
            </p:nvSpPr>
            <p:spPr>
              <a:xfrm>
                <a:off x="5297474" y="4193271"/>
                <a:ext cx="129590" cy="181701"/>
              </a:xfrm>
              <a:prstGeom prst="rect">
                <a:avLst/>
              </a:prstGeom>
              <a:solidFill>
                <a:srgbClr val="4472C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A</a:t>
                </a:r>
              </a:p>
            </p:txBody>
          </p:sp>
          <p:sp>
            <p:nvSpPr>
              <p:cNvPr id="130" name="Rectangle 129">
                <a:extLst>
                  <a:ext uri="{FF2B5EF4-FFF2-40B4-BE49-F238E27FC236}">
                    <a16:creationId xmlns:a16="http://schemas.microsoft.com/office/drawing/2014/main" id="{5B6F336B-7428-45CA-9496-B67AF72F8114}"/>
                  </a:ext>
                </a:extLst>
              </p:cNvPr>
              <p:cNvSpPr/>
              <p:nvPr/>
            </p:nvSpPr>
            <p:spPr>
              <a:xfrm>
                <a:off x="5433620" y="4193271"/>
                <a:ext cx="129590" cy="181701"/>
              </a:xfrm>
              <a:prstGeom prst="rect">
                <a:avLst/>
              </a:prstGeom>
              <a:solidFill>
                <a:srgbClr val="4472C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A</a:t>
                </a:r>
              </a:p>
            </p:txBody>
          </p:sp>
          <p:sp>
            <p:nvSpPr>
              <p:cNvPr id="131" name="Rectangle 130">
                <a:extLst>
                  <a:ext uri="{FF2B5EF4-FFF2-40B4-BE49-F238E27FC236}">
                    <a16:creationId xmlns:a16="http://schemas.microsoft.com/office/drawing/2014/main" id="{43D2A64E-F595-4597-AE86-2761B476BDDB}"/>
                  </a:ext>
                </a:extLst>
              </p:cNvPr>
              <p:cNvSpPr/>
              <p:nvPr/>
            </p:nvSpPr>
            <p:spPr>
              <a:xfrm>
                <a:off x="5569766" y="4193270"/>
                <a:ext cx="129590" cy="181701"/>
              </a:xfrm>
              <a:prstGeom prst="rect">
                <a:avLst/>
              </a:prstGeom>
              <a:solidFill>
                <a:srgbClr val="ED7D3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B</a:t>
                </a:r>
              </a:p>
            </p:txBody>
          </p:sp>
          <p:sp>
            <p:nvSpPr>
              <p:cNvPr id="132" name="Rectangle 131">
                <a:extLst>
                  <a:ext uri="{FF2B5EF4-FFF2-40B4-BE49-F238E27FC236}">
                    <a16:creationId xmlns:a16="http://schemas.microsoft.com/office/drawing/2014/main" id="{70015AB8-2CD5-4689-909C-DA0F9BE5B363}"/>
                  </a:ext>
                </a:extLst>
              </p:cNvPr>
              <p:cNvSpPr/>
              <p:nvPr/>
            </p:nvSpPr>
            <p:spPr>
              <a:xfrm>
                <a:off x="5705912" y="4193270"/>
                <a:ext cx="129590" cy="181701"/>
              </a:xfrm>
              <a:prstGeom prst="rect">
                <a:avLst/>
              </a:prstGeom>
              <a:solidFill>
                <a:srgbClr val="ED7D3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B</a:t>
                </a:r>
              </a:p>
            </p:txBody>
          </p:sp>
          <p:sp>
            <p:nvSpPr>
              <p:cNvPr id="133" name="Rectangle 132">
                <a:extLst>
                  <a:ext uri="{FF2B5EF4-FFF2-40B4-BE49-F238E27FC236}">
                    <a16:creationId xmlns:a16="http://schemas.microsoft.com/office/drawing/2014/main" id="{C93FBE7C-C8CD-4737-9E18-C57DF6F4642A}"/>
                  </a:ext>
                </a:extLst>
              </p:cNvPr>
              <p:cNvSpPr/>
              <p:nvPr/>
            </p:nvSpPr>
            <p:spPr>
              <a:xfrm>
                <a:off x="5842058" y="4193269"/>
                <a:ext cx="129590" cy="181701"/>
              </a:xfrm>
              <a:prstGeom prst="rect">
                <a:avLst/>
              </a:prstGeom>
              <a:solidFill>
                <a:srgbClr val="70AD4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C</a:t>
                </a:r>
              </a:p>
            </p:txBody>
          </p:sp>
          <p:sp>
            <p:nvSpPr>
              <p:cNvPr id="134" name="Rectangle 133">
                <a:extLst>
                  <a:ext uri="{FF2B5EF4-FFF2-40B4-BE49-F238E27FC236}">
                    <a16:creationId xmlns:a16="http://schemas.microsoft.com/office/drawing/2014/main" id="{FA930307-EFBB-44DD-8879-DABA258927C0}"/>
                  </a:ext>
                </a:extLst>
              </p:cNvPr>
              <p:cNvSpPr/>
              <p:nvPr/>
            </p:nvSpPr>
            <p:spPr>
              <a:xfrm>
                <a:off x="5978204" y="4193269"/>
                <a:ext cx="129590" cy="181701"/>
              </a:xfrm>
              <a:prstGeom prst="rect">
                <a:avLst/>
              </a:prstGeom>
              <a:solidFill>
                <a:srgbClr val="4472C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A</a:t>
                </a:r>
              </a:p>
            </p:txBody>
          </p:sp>
          <p:sp>
            <p:nvSpPr>
              <p:cNvPr id="135" name="Rectangle 134">
                <a:extLst>
                  <a:ext uri="{FF2B5EF4-FFF2-40B4-BE49-F238E27FC236}">
                    <a16:creationId xmlns:a16="http://schemas.microsoft.com/office/drawing/2014/main" id="{5B5AFD50-DA28-44CB-9C14-266A832002C7}"/>
                  </a:ext>
                </a:extLst>
              </p:cNvPr>
              <p:cNvSpPr/>
              <p:nvPr/>
            </p:nvSpPr>
            <p:spPr>
              <a:xfrm>
                <a:off x="6114350" y="4193269"/>
                <a:ext cx="129590" cy="181701"/>
              </a:xfrm>
              <a:prstGeom prst="rect">
                <a:avLst/>
              </a:prstGeom>
              <a:solidFill>
                <a:srgbClr val="ED7D3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B</a:t>
                </a:r>
              </a:p>
            </p:txBody>
          </p:sp>
          <p:sp>
            <p:nvSpPr>
              <p:cNvPr id="136" name="Rectangle 135">
                <a:extLst>
                  <a:ext uri="{FF2B5EF4-FFF2-40B4-BE49-F238E27FC236}">
                    <a16:creationId xmlns:a16="http://schemas.microsoft.com/office/drawing/2014/main" id="{F0B3C093-5AC7-4271-B0DE-64C1B8BE3E20}"/>
                  </a:ext>
                </a:extLst>
              </p:cNvPr>
              <p:cNvSpPr/>
              <p:nvPr/>
            </p:nvSpPr>
            <p:spPr>
              <a:xfrm>
                <a:off x="6250496" y="4193268"/>
                <a:ext cx="129590" cy="181701"/>
              </a:xfrm>
              <a:prstGeom prst="rect">
                <a:avLst/>
              </a:prstGeom>
              <a:solidFill>
                <a:srgbClr val="ED7D3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B</a:t>
                </a:r>
              </a:p>
            </p:txBody>
          </p:sp>
          <p:sp>
            <p:nvSpPr>
              <p:cNvPr id="137" name="Rectangle 136">
                <a:extLst>
                  <a:ext uri="{FF2B5EF4-FFF2-40B4-BE49-F238E27FC236}">
                    <a16:creationId xmlns:a16="http://schemas.microsoft.com/office/drawing/2014/main" id="{138C3FD7-260B-4DB8-BDBB-4BC22B0FA71E}"/>
                  </a:ext>
                </a:extLst>
              </p:cNvPr>
              <p:cNvSpPr/>
              <p:nvPr/>
            </p:nvSpPr>
            <p:spPr>
              <a:xfrm>
                <a:off x="6386642" y="4193268"/>
                <a:ext cx="129590" cy="181701"/>
              </a:xfrm>
              <a:prstGeom prst="rect">
                <a:avLst/>
              </a:prstGeom>
              <a:solidFill>
                <a:srgbClr val="ED7D3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B</a:t>
                </a:r>
              </a:p>
            </p:txBody>
          </p:sp>
          <p:sp>
            <p:nvSpPr>
              <p:cNvPr id="148" name="Rectangle 147">
                <a:extLst>
                  <a:ext uri="{FF2B5EF4-FFF2-40B4-BE49-F238E27FC236}">
                    <a16:creationId xmlns:a16="http://schemas.microsoft.com/office/drawing/2014/main" id="{C465FEC1-2A10-46D2-A5E7-AA2AF0F66330}"/>
                  </a:ext>
                </a:extLst>
              </p:cNvPr>
              <p:cNvSpPr/>
              <p:nvPr/>
            </p:nvSpPr>
            <p:spPr>
              <a:xfrm>
                <a:off x="6522788" y="4193268"/>
                <a:ext cx="129590" cy="181701"/>
              </a:xfrm>
              <a:prstGeom prst="rect">
                <a:avLst/>
              </a:prstGeom>
              <a:solidFill>
                <a:srgbClr val="70AD4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C</a:t>
                </a:r>
              </a:p>
            </p:txBody>
          </p:sp>
          <p:sp>
            <p:nvSpPr>
              <p:cNvPr id="149" name="Rectangle 148">
                <a:extLst>
                  <a:ext uri="{FF2B5EF4-FFF2-40B4-BE49-F238E27FC236}">
                    <a16:creationId xmlns:a16="http://schemas.microsoft.com/office/drawing/2014/main" id="{4F9814BB-3D39-4972-82ED-365BA8872BCA}"/>
                  </a:ext>
                </a:extLst>
              </p:cNvPr>
              <p:cNvSpPr/>
              <p:nvPr/>
            </p:nvSpPr>
            <p:spPr>
              <a:xfrm>
                <a:off x="6658934" y="4193267"/>
                <a:ext cx="129590" cy="181701"/>
              </a:xfrm>
              <a:prstGeom prst="rect">
                <a:avLst/>
              </a:prstGeom>
              <a:solidFill>
                <a:srgbClr val="4472C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A</a:t>
                </a:r>
              </a:p>
            </p:txBody>
          </p:sp>
          <p:sp>
            <p:nvSpPr>
              <p:cNvPr id="150" name="Rectangle 149">
                <a:extLst>
                  <a:ext uri="{FF2B5EF4-FFF2-40B4-BE49-F238E27FC236}">
                    <a16:creationId xmlns:a16="http://schemas.microsoft.com/office/drawing/2014/main" id="{7D9C3D09-E703-4AF0-B789-B1261865BA21}"/>
                  </a:ext>
                </a:extLst>
              </p:cNvPr>
              <p:cNvSpPr/>
              <p:nvPr/>
            </p:nvSpPr>
            <p:spPr>
              <a:xfrm>
                <a:off x="6795080" y="4193267"/>
                <a:ext cx="129590" cy="181701"/>
              </a:xfrm>
              <a:prstGeom prst="rect">
                <a:avLst/>
              </a:prstGeom>
              <a:solidFill>
                <a:srgbClr val="4472C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A</a:t>
                </a:r>
              </a:p>
            </p:txBody>
          </p:sp>
          <p:sp>
            <p:nvSpPr>
              <p:cNvPr id="151" name="Rectangle 150">
                <a:extLst>
                  <a:ext uri="{FF2B5EF4-FFF2-40B4-BE49-F238E27FC236}">
                    <a16:creationId xmlns:a16="http://schemas.microsoft.com/office/drawing/2014/main" id="{4847FD0A-43C3-4CE9-8BEA-B29DDD60295C}"/>
                  </a:ext>
                </a:extLst>
              </p:cNvPr>
              <p:cNvSpPr/>
              <p:nvPr/>
            </p:nvSpPr>
            <p:spPr>
              <a:xfrm>
                <a:off x="6931226" y="4193266"/>
                <a:ext cx="129590" cy="181701"/>
              </a:xfrm>
              <a:prstGeom prst="rect">
                <a:avLst/>
              </a:prstGeom>
              <a:solidFill>
                <a:srgbClr val="70AD4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C</a:t>
                </a:r>
              </a:p>
            </p:txBody>
          </p:sp>
          <p:sp>
            <p:nvSpPr>
              <p:cNvPr id="152" name="Rectangle 151">
                <a:extLst>
                  <a:ext uri="{FF2B5EF4-FFF2-40B4-BE49-F238E27FC236}">
                    <a16:creationId xmlns:a16="http://schemas.microsoft.com/office/drawing/2014/main" id="{B28C2521-8474-48DB-B812-1084D7287BCD}"/>
                  </a:ext>
                </a:extLst>
              </p:cNvPr>
              <p:cNvSpPr/>
              <p:nvPr/>
            </p:nvSpPr>
            <p:spPr>
              <a:xfrm>
                <a:off x="7067372" y="4193266"/>
                <a:ext cx="129590" cy="181701"/>
              </a:xfrm>
              <a:prstGeom prst="rect">
                <a:avLst/>
              </a:prstGeom>
              <a:solidFill>
                <a:srgbClr val="4472C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A</a:t>
                </a:r>
              </a:p>
            </p:txBody>
          </p:sp>
          <p:sp>
            <p:nvSpPr>
              <p:cNvPr id="153" name="Rectangle 152">
                <a:extLst>
                  <a:ext uri="{FF2B5EF4-FFF2-40B4-BE49-F238E27FC236}">
                    <a16:creationId xmlns:a16="http://schemas.microsoft.com/office/drawing/2014/main" id="{A2284951-357B-4FDD-9FBD-4998AF38FECF}"/>
                  </a:ext>
                </a:extLst>
              </p:cNvPr>
              <p:cNvSpPr/>
              <p:nvPr/>
            </p:nvSpPr>
            <p:spPr>
              <a:xfrm>
                <a:off x="7203518" y="4193266"/>
                <a:ext cx="129590" cy="181701"/>
              </a:xfrm>
              <a:prstGeom prst="rect">
                <a:avLst/>
              </a:prstGeom>
              <a:solidFill>
                <a:srgbClr val="ED7D3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B</a:t>
                </a:r>
              </a:p>
            </p:txBody>
          </p:sp>
          <p:sp>
            <p:nvSpPr>
              <p:cNvPr id="154" name="Rectangle 153">
                <a:extLst>
                  <a:ext uri="{FF2B5EF4-FFF2-40B4-BE49-F238E27FC236}">
                    <a16:creationId xmlns:a16="http://schemas.microsoft.com/office/drawing/2014/main" id="{2F2983AC-AC60-413C-ABB2-DB45B4F777D5}"/>
                  </a:ext>
                </a:extLst>
              </p:cNvPr>
              <p:cNvSpPr/>
              <p:nvPr/>
            </p:nvSpPr>
            <p:spPr>
              <a:xfrm>
                <a:off x="7339664" y="4193265"/>
                <a:ext cx="129590" cy="181701"/>
              </a:xfrm>
              <a:prstGeom prst="rect">
                <a:avLst/>
              </a:prstGeom>
              <a:solidFill>
                <a:srgbClr val="ED7D3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B</a:t>
                </a:r>
              </a:p>
            </p:txBody>
          </p:sp>
          <p:sp>
            <p:nvSpPr>
              <p:cNvPr id="155" name="Rectangle 154">
                <a:extLst>
                  <a:ext uri="{FF2B5EF4-FFF2-40B4-BE49-F238E27FC236}">
                    <a16:creationId xmlns:a16="http://schemas.microsoft.com/office/drawing/2014/main" id="{A33BA528-D9A4-470F-B478-0000AD229E1E}"/>
                  </a:ext>
                </a:extLst>
              </p:cNvPr>
              <p:cNvSpPr/>
              <p:nvPr/>
            </p:nvSpPr>
            <p:spPr>
              <a:xfrm>
                <a:off x="7475811" y="4193265"/>
                <a:ext cx="129590" cy="181701"/>
              </a:xfrm>
              <a:prstGeom prst="rect">
                <a:avLst/>
              </a:prstGeom>
              <a:solidFill>
                <a:srgbClr val="4472C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A</a:t>
                </a:r>
              </a:p>
            </p:txBody>
          </p:sp>
        </p:grpSp>
      </p:grpSp>
      <p:cxnSp>
        <p:nvCxnSpPr>
          <p:cNvPr id="168" name="Connector: Curved 167">
            <a:extLst>
              <a:ext uri="{FF2B5EF4-FFF2-40B4-BE49-F238E27FC236}">
                <a16:creationId xmlns:a16="http://schemas.microsoft.com/office/drawing/2014/main" id="{4E63C661-9794-49CA-89C9-B7F3FD2A8F60}"/>
              </a:ext>
            </a:extLst>
          </p:cNvPr>
          <p:cNvCxnSpPr>
            <a:cxnSpLocks/>
            <a:stCxn id="92" idx="3"/>
            <a:endCxn id="165" idx="1"/>
          </p:cNvCxnSpPr>
          <p:nvPr/>
        </p:nvCxnSpPr>
        <p:spPr>
          <a:xfrm>
            <a:off x="3588954" y="3557928"/>
            <a:ext cx="531445" cy="738462"/>
          </a:xfrm>
          <a:prstGeom prst="curvedConnector3">
            <a:avLst>
              <a:gd name="adj1" fmla="val 50000"/>
            </a:avLst>
          </a:prstGeom>
          <a:ln w="1905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Connector: Curved 170">
            <a:extLst>
              <a:ext uri="{FF2B5EF4-FFF2-40B4-BE49-F238E27FC236}">
                <a16:creationId xmlns:a16="http://schemas.microsoft.com/office/drawing/2014/main" id="{DED80171-A16C-4825-AC32-135BEBC91F82}"/>
              </a:ext>
            </a:extLst>
          </p:cNvPr>
          <p:cNvCxnSpPr>
            <a:cxnSpLocks/>
            <a:stCxn id="101" idx="3"/>
            <a:endCxn id="165" idx="1"/>
          </p:cNvCxnSpPr>
          <p:nvPr/>
        </p:nvCxnSpPr>
        <p:spPr>
          <a:xfrm>
            <a:off x="3585940" y="3785474"/>
            <a:ext cx="534459" cy="510916"/>
          </a:xfrm>
          <a:prstGeom prst="curvedConnector3">
            <a:avLst>
              <a:gd name="adj1" fmla="val 50000"/>
            </a:avLst>
          </a:prstGeom>
          <a:ln w="1905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Connector: Curved 174">
            <a:extLst>
              <a:ext uri="{FF2B5EF4-FFF2-40B4-BE49-F238E27FC236}">
                <a16:creationId xmlns:a16="http://schemas.microsoft.com/office/drawing/2014/main" id="{A6814F69-DC66-4050-A3FB-1A2565B831DB}"/>
              </a:ext>
            </a:extLst>
          </p:cNvPr>
          <p:cNvCxnSpPr>
            <a:cxnSpLocks/>
            <a:stCxn id="110" idx="3"/>
            <a:endCxn id="165" idx="1"/>
          </p:cNvCxnSpPr>
          <p:nvPr/>
        </p:nvCxnSpPr>
        <p:spPr>
          <a:xfrm>
            <a:off x="3582926" y="4013021"/>
            <a:ext cx="537473" cy="283369"/>
          </a:xfrm>
          <a:prstGeom prst="curvedConnector3">
            <a:avLst>
              <a:gd name="adj1" fmla="val 50000"/>
            </a:avLst>
          </a:prstGeom>
          <a:ln w="19050">
            <a:solidFill>
              <a:srgbClr val="70AD47"/>
            </a:solidFill>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933F5E79-4742-4547-B968-28CDCF40DAFC}"/>
              </a:ext>
            </a:extLst>
          </p:cNvPr>
          <p:cNvGrpSpPr/>
          <p:nvPr/>
        </p:nvGrpSpPr>
        <p:grpSpPr>
          <a:xfrm>
            <a:off x="4120399" y="4578304"/>
            <a:ext cx="3638782" cy="385038"/>
            <a:chOff x="4120399" y="4578304"/>
            <a:chExt cx="3638782" cy="385038"/>
          </a:xfrm>
        </p:grpSpPr>
        <p:sp>
          <p:nvSpPr>
            <p:cNvPr id="181" name="Can 713">
              <a:extLst>
                <a:ext uri="{FF2B5EF4-FFF2-40B4-BE49-F238E27FC236}">
                  <a16:creationId xmlns:a16="http://schemas.microsoft.com/office/drawing/2014/main" id="{760E8F37-3CB4-4E60-ACE8-43EED9452C5A}"/>
                </a:ext>
              </a:extLst>
            </p:cNvPr>
            <p:cNvSpPr/>
            <p:nvPr/>
          </p:nvSpPr>
          <p:spPr>
            <a:xfrm rot="16200000">
              <a:off x="5747271" y="2951432"/>
              <a:ext cx="385038" cy="3638782"/>
            </a:xfrm>
            <a:prstGeom prst="can">
              <a:avLst>
                <a:gd name="adj" fmla="val 30580"/>
              </a:avLst>
            </a:prstGeom>
            <a:solidFill>
              <a:schemeClr val="bg2">
                <a:lumMod val="85000"/>
              </a:schemeClr>
            </a:solidFill>
            <a:ln>
              <a:solidFill>
                <a:schemeClr val="tx2"/>
              </a:solidFill>
            </a:ln>
          </p:spPr>
          <p:style>
            <a:lnRef idx="1">
              <a:schemeClr val="accent3"/>
            </a:lnRef>
            <a:fillRef idx="2">
              <a:schemeClr val="accent3"/>
            </a:fillRef>
            <a:effectRef idx="1">
              <a:schemeClr val="accent3"/>
            </a:effectRef>
            <a:fontRef idx="minor">
              <a:schemeClr val="dk1"/>
            </a:fontRef>
          </p:style>
          <p:txBody>
            <a:bodyPr vert="vert" rtlCol="0" anchor="ctr"/>
            <a:lstStyle/>
            <a:p>
              <a:pPr algn="ctr"/>
              <a:endParaRPr lang="en-US" sz="1600"/>
            </a:p>
          </p:txBody>
        </p:sp>
        <p:grpSp>
          <p:nvGrpSpPr>
            <p:cNvPr id="5" name="Group 4">
              <a:extLst>
                <a:ext uri="{FF2B5EF4-FFF2-40B4-BE49-F238E27FC236}">
                  <a16:creationId xmlns:a16="http://schemas.microsoft.com/office/drawing/2014/main" id="{010CA67A-1AE5-4A35-9663-3A51BF940E69}"/>
                </a:ext>
              </a:extLst>
            </p:cNvPr>
            <p:cNvGrpSpPr/>
            <p:nvPr/>
          </p:nvGrpSpPr>
          <p:grpSpPr>
            <a:xfrm>
              <a:off x="4344452" y="4667694"/>
              <a:ext cx="3260949" cy="181710"/>
              <a:chOff x="4344452" y="4667694"/>
              <a:chExt cx="3260949" cy="181710"/>
            </a:xfrm>
          </p:grpSpPr>
          <p:sp>
            <p:nvSpPr>
              <p:cNvPr id="182" name="Rectangle 181">
                <a:extLst>
                  <a:ext uri="{FF2B5EF4-FFF2-40B4-BE49-F238E27FC236}">
                    <a16:creationId xmlns:a16="http://schemas.microsoft.com/office/drawing/2014/main" id="{5557AC8C-4630-47A0-81E9-93142ECA97D4}"/>
                  </a:ext>
                </a:extLst>
              </p:cNvPr>
              <p:cNvSpPr/>
              <p:nvPr/>
            </p:nvSpPr>
            <p:spPr>
              <a:xfrm>
                <a:off x="4344452" y="4667703"/>
                <a:ext cx="129590" cy="18170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D</a:t>
                </a:r>
              </a:p>
            </p:txBody>
          </p:sp>
          <p:sp>
            <p:nvSpPr>
              <p:cNvPr id="183" name="Rectangle 182">
                <a:extLst>
                  <a:ext uri="{FF2B5EF4-FFF2-40B4-BE49-F238E27FC236}">
                    <a16:creationId xmlns:a16="http://schemas.microsoft.com/office/drawing/2014/main" id="{49828410-1403-4ABB-80BA-9BD8D7066AD0}"/>
                  </a:ext>
                </a:extLst>
              </p:cNvPr>
              <p:cNvSpPr/>
              <p:nvPr/>
            </p:nvSpPr>
            <p:spPr>
              <a:xfrm>
                <a:off x="4480598" y="4667702"/>
                <a:ext cx="129590" cy="18170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D</a:t>
                </a:r>
              </a:p>
            </p:txBody>
          </p:sp>
          <p:sp>
            <p:nvSpPr>
              <p:cNvPr id="184" name="Rectangle 183">
                <a:extLst>
                  <a:ext uri="{FF2B5EF4-FFF2-40B4-BE49-F238E27FC236}">
                    <a16:creationId xmlns:a16="http://schemas.microsoft.com/office/drawing/2014/main" id="{8C3E2FE9-3652-4485-BC9C-EA00A8018E87}"/>
                  </a:ext>
                </a:extLst>
              </p:cNvPr>
              <p:cNvSpPr/>
              <p:nvPr/>
            </p:nvSpPr>
            <p:spPr>
              <a:xfrm>
                <a:off x="4616744" y="4667702"/>
                <a:ext cx="129590" cy="18170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E</a:t>
                </a:r>
              </a:p>
            </p:txBody>
          </p:sp>
          <p:sp>
            <p:nvSpPr>
              <p:cNvPr id="185" name="Rectangle 184">
                <a:extLst>
                  <a:ext uri="{FF2B5EF4-FFF2-40B4-BE49-F238E27FC236}">
                    <a16:creationId xmlns:a16="http://schemas.microsoft.com/office/drawing/2014/main" id="{1830D1ED-4F38-4C43-97E9-724E6ECD68F8}"/>
                  </a:ext>
                </a:extLst>
              </p:cNvPr>
              <p:cNvSpPr/>
              <p:nvPr/>
            </p:nvSpPr>
            <p:spPr>
              <a:xfrm>
                <a:off x="4752890" y="4667701"/>
                <a:ext cx="129590" cy="181701"/>
              </a:xfrm>
              <a:prstGeom prst="rect">
                <a:avLst/>
              </a:prstGeom>
              <a:solidFill>
                <a:srgbClr val="CC33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F</a:t>
                </a:r>
              </a:p>
            </p:txBody>
          </p:sp>
          <p:sp>
            <p:nvSpPr>
              <p:cNvPr id="186" name="Rectangle 185">
                <a:extLst>
                  <a:ext uri="{FF2B5EF4-FFF2-40B4-BE49-F238E27FC236}">
                    <a16:creationId xmlns:a16="http://schemas.microsoft.com/office/drawing/2014/main" id="{A7E37159-6DDE-4B2B-BDDA-1356DCE8CF2F}"/>
                  </a:ext>
                </a:extLst>
              </p:cNvPr>
              <p:cNvSpPr/>
              <p:nvPr/>
            </p:nvSpPr>
            <p:spPr>
              <a:xfrm>
                <a:off x="4889036" y="4667701"/>
                <a:ext cx="129590" cy="18170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E</a:t>
                </a:r>
              </a:p>
            </p:txBody>
          </p:sp>
          <p:sp>
            <p:nvSpPr>
              <p:cNvPr id="187" name="Rectangle 186">
                <a:extLst>
                  <a:ext uri="{FF2B5EF4-FFF2-40B4-BE49-F238E27FC236}">
                    <a16:creationId xmlns:a16="http://schemas.microsoft.com/office/drawing/2014/main" id="{FF1F0D8B-C054-492E-9308-6E7755CE5D1C}"/>
                  </a:ext>
                </a:extLst>
              </p:cNvPr>
              <p:cNvSpPr/>
              <p:nvPr/>
            </p:nvSpPr>
            <p:spPr>
              <a:xfrm>
                <a:off x="5025182" y="4667701"/>
                <a:ext cx="129590" cy="18170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E</a:t>
                </a:r>
              </a:p>
            </p:txBody>
          </p:sp>
          <p:sp>
            <p:nvSpPr>
              <p:cNvPr id="188" name="Rectangle 187">
                <a:extLst>
                  <a:ext uri="{FF2B5EF4-FFF2-40B4-BE49-F238E27FC236}">
                    <a16:creationId xmlns:a16="http://schemas.microsoft.com/office/drawing/2014/main" id="{765B1099-905B-47FE-9BF3-59EE399D68D9}"/>
                  </a:ext>
                </a:extLst>
              </p:cNvPr>
              <p:cNvSpPr/>
              <p:nvPr/>
            </p:nvSpPr>
            <p:spPr>
              <a:xfrm>
                <a:off x="5161328" y="4667700"/>
                <a:ext cx="129590" cy="18170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D</a:t>
                </a:r>
              </a:p>
            </p:txBody>
          </p:sp>
          <p:sp>
            <p:nvSpPr>
              <p:cNvPr id="189" name="Rectangle 188">
                <a:extLst>
                  <a:ext uri="{FF2B5EF4-FFF2-40B4-BE49-F238E27FC236}">
                    <a16:creationId xmlns:a16="http://schemas.microsoft.com/office/drawing/2014/main" id="{3C7B03C2-38DD-41E9-B38B-146604C2348F}"/>
                  </a:ext>
                </a:extLst>
              </p:cNvPr>
              <p:cNvSpPr/>
              <p:nvPr/>
            </p:nvSpPr>
            <p:spPr>
              <a:xfrm>
                <a:off x="5297474" y="4667700"/>
                <a:ext cx="129590" cy="181701"/>
              </a:xfrm>
              <a:prstGeom prst="rect">
                <a:avLst/>
              </a:prstGeom>
              <a:solidFill>
                <a:srgbClr val="CC33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F</a:t>
                </a:r>
              </a:p>
            </p:txBody>
          </p:sp>
          <p:sp>
            <p:nvSpPr>
              <p:cNvPr id="190" name="Rectangle 189">
                <a:extLst>
                  <a:ext uri="{FF2B5EF4-FFF2-40B4-BE49-F238E27FC236}">
                    <a16:creationId xmlns:a16="http://schemas.microsoft.com/office/drawing/2014/main" id="{3F896184-4DFF-4E27-99C2-F763E0C47F6E}"/>
                  </a:ext>
                </a:extLst>
              </p:cNvPr>
              <p:cNvSpPr/>
              <p:nvPr/>
            </p:nvSpPr>
            <p:spPr>
              <a:xfrm>
                <a:off x="5433620" y="4667700"/>
                <a:ext cx="129590" cy="18170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D</a:t>
                </a:r>
              </a:p>
            </p:txBody>
          </p:sp>
          <p:sp>
            <p:nvSpPr>
              <p:cNvPr id="191" name="Rectangle 190">
                <a:extLst>
                  <a:ext uri="{FF2B5EF4-FFF2-40B4-BE49-F238E27FC236}">
                    <a16:creationId xmlns:a16="http://schemas.microsoft.com/office/drawing/2014/main" id="{7FBF607E-3704-4CE2-9BB1-A2FB6922A05C}"/>
                  </a:ext>
                </a:extLst>
              </p:cNvPr>
              <p:cNvSpPr/>
              <p:nvPr/>
            </p:nvSpPr>
            <p:spPr>
              <a:xfrm>
                <a:off x="5569766" y="4667699"/>
                <a:ext cx="129590" cy="18170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E</a:t>
                </a:r>
              </a:p>
            </p:txBody>
          </p:sp>
          <p:sp>
            <p:nvSpPr>
              <p:cNvPr id="192" name="Rectangle 191">
                <a:extLst>
                  <a:ext uri="{FF2B5EF4-FFF2-40B4-BE49-F238E27FC236}">
                    <a16:creationId xmlns:a16="http://schemas.microsoft.com/office/drawing/2014/main" id="{59293C4A-8460-4B12-B3AC-77F25D96E1A6}"/>
                  </a:ext>
                </a:extLst>
              </p:cNvPr>
              <p:cNvSpPr/>
              <p:nvPr/>
            </p:nvSpPr>
            <p:spPr>
              <a:xfrm>
                <a:off x="5705912" y="4667699"/>
                <a:ext cx="129590" cy="181701"/>
              </a:xfrm>
              <a:prstGeom prst="rect">
                <a:avLst/>
              </a:prstGeom>
              <a:solidFill>
                <a:srgbClr val="CC33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F</a:t>
                </a:r>
              </a:p>
            </p:txBody>
          </p:sp>
          <p:sp>
            <p:nvSpPr>
              <p:cNvPr id="193" name="Rectangle 192">
                <a:extLst>
                  <a:ext uri="{FF2B5EF4-FFF2-40B4-BE49-F238E27FC236}">
                    <a16:creationId xmlns:a16="http://schemas.microsoft.com/office/drawing/2014/main" id="{973BC627-9A54-4EFE-928B-85859ADC71FF}"/>
                  </a:ext>
                </a:extLst>
              </p:cNvPr>
              <p:cNvSpPr/>
              <p:nvPr/>
            </p:nvSpPr>
            <p:spPr>
              <a:xfrm>
                <a:off x="5842058" y="4667698"/>
                <a:ext cx="129590" cy="181701"/>
              </a:xfrm>
              <a:prstGeom prst="rect">
                <a:avLst/>
              </a:prstGeom>
              <a:solidFill>
                <a:srgbClr val="CC33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F</a:t>
                </a:r>
              </a:p>
            </p:txBody>
          </p:sp>
          <p:sp>
            <p:nvSpPr>
              <p:cNvPr id="194" name="Rectangle 193">
                <a:extLst>
                  <a:ext uri="{FF2B5EF4-FFF2-40B4-BE49-F238E27FC236}">
                    <a16:creationId xmlns:a16="http://schemas.microsoft.com/office/drawing/2014/main" id="{E3F83B36-BD43-48D3-859B-23E354FB273E}"/>
                  </a:ext>
                </a:extLst>
              </p:cNvPr>
              <p:cNvSpPr/>
              <p:nvPr/>
            </p:nvSpPr>
            <p:spPr>
              <a:xfrm>
                <a:off x="5978204" y="4667698"/>
                <a:ext cx="129590" cy="18170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D</a:t>
                </a:r>
              </a:p>
            </p:txBody>
          </p:sp>
          <p:sp>
            <p:nvSpPr>
              <p:cNvPr id="195" name="Rectangle 194">
                <a:extLst>
                  <a:ext uri="{FF2B5EF4-FFF2-40B4-BE49-F238E27FC236}">
                    <a16:creationId xmlns:a16="http://schemas.microsoft.com/office/drawing/2014/main" id="{5430B6FA-72CE-4C90-9BF2-EEA5CC7DC985}"/>
                  </a:ext>
                </a:extLst>
              </p:cNvPr>
              <p:cNvSpPr/>
              <p:nvPr/>
            </p:nvSpPr>
            <p:spPr>
              <a:xfrm>
                <a:off x="6114350" y="4667698"/>
                <a:ext cx="129590" cy="18170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D</a:t>
                </a:r>
              </a:p>
            </p:txBody>
          </p:sp>
          <p:sp>
            <p:nvSpPr>
              <p:cNvPr id="196" name="Rectangle 195">
                <a:extLst>
                  <a:ext uri="{FF2B5EF4-FFF2-40B4-BE49-F238E27FC236}">
                    <a16:creationId xmlns:a16="http://schemas.microsoft.com/office/drawing/2014/main" id="{75EB236B-8E01-4CFB-80FB-E8FFDB86C00C}"/>
                  </a:ext>
                </a:extLst>
              </p:cNvPr>
              <p:cNvSpPr/>
              <p:nvPr/>
            </p:nvSpPr>
            <p:spPr>
              <a:xfrm>
                <a:off x="6250496" y="4667697"/>
                <a:ext cx="129590" cy="18170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E</a:t>
                </a:r>
              </a:p>
            </p:txBody>
          </p:sp>
          <p:sp>
            <p:nvSpPr>
              <p:cNvPr id="197" name="Rectangle 196">
                <a:extLst>
                  <a:ext uri="{FF2B5EF4-FFF2-40B4-BE49-F238E27FC236}">
                    <a16:creationId xmlns:a16="http://schemas.microsoft.com/office/drawing/2014/main" id="{80B467EB-87C7-4FFF-87B0-08D73DBE698C}"/>
                  </a:ext>
                </a:extLst>
              </p:cNvPr>
              <p:cNvSpPr/>
              <p:nvPr/>
            </p:nvSpPr>
            <p:spPr>
              <a:xfrm>
                <a:off x="6386642" y="4667697"/>
                <a:ext cx="129590" cy="18170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E</a:t>
                </a:r>
              </a:p>
            </p:txBody>
          </p:sp>
          <p:sp>
            <p:nvSpPr>
              <p:cNvPr id="198" name="Rectangle 197">
                <a:extLst>
                  <a:ext uri="{FF2B5EF4-FFF2-40B4-BE49-F238E27FC236}">
                    <a16:creationId xmlns:a16="http://schemas.microsoft.com/office/drawing/2014/main" id="{A9BDF5CA-8A81-4495-9A35-04A2776F5FDC}"/>
                  </a:ext>
                </a:extLst>
              </p:cNvPr>
              <p:cNvSpPr/>
              <p:nvPr/>
            </p:nvSpPr>
            <p:spPr>
              <a:xfrm>
                <a:off x="6522788" y="4667697"/>
                <a:ext cx="129590" cy="181701"/>
              </a:xfrm>
              <a:prstGeom prst="rect">
                <a:avLst/>
              </a:prstGeom>
              <a:solidFill>
                <a:srgbClr val="CC33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F</a:t>
                </a:r>
              </a:p>
            </p:txBody>
          </p:sp>
          <p:sp>
            <p:nvSpPr>
              <p:cNvPr id="199" name="Rectangle 198">
                <a:extLst>
                  <a:ext uri="{FF2B5EF4-FFF2-40B4-BE49-F238E27FC236}">
                    <a16:creationId xmlns:a16="http://schemas.microsoft.com/office/drawing/2014/main" id="{043012E2-664B-48A3-8D2F-478BF27EF691}"/>
                  </a:ext>
                </a:extLst>
              </p:cNvPr>
              <p:cNvSpPr/>
              <p:nvPr/>
            </p:nvSpPr>
            <p:spPr>
              <a:xfrm>
                <a:off x="6658934" y="4667696"/>
                <a:ext cx="129590" cy="181701"/>
              </a:xfrm>
              <a:prstGeom prst="rect">
                <a:avLst/>
              </a:prstGeom>
              <a:solidFill>
                <a:srgbClr val="CC33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F</a:t>
                </a:r>
              </a:p>
            </p:txBody>
          </p:sp>
          <p:sp>
            <p:nvSpPr>
              <p:cNvPr id="200" name="Rectangle 199">
                <a:extLst>
                  <a:ext uri="{FF2B5EF4-FFF2-40B4-BE49-F238E27FC236}">
                    <a16:creationId xmlns:a16="http://schemas.microsoft.com/office/drawing/2014/main" id="{7FE85C3D-F85E-4A91-9609-54C0FC94D5BB}"/>
                  </a:ext>
                </a:extLst>
              </p:cNvPr>
              <p:cNvSpPr/>
              <p:nvPr/>
            </p:nvSpPr>
            <p:spPr>
              <a:xfrm>
                <a:off x="6795080" y="4667696"/>
                <a:ext cx="129590" cy="18170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E</a:t>
                </a:r>
              </a:p>
            </p:txBody>
          </p:sp>
          <p:sp>
            <p:nvSpPr>
              <p:cNvPr id="201" name="Rectangle 200">
                <a:extLst>
                  <a:ext uri="{FF2B5EF4-FFF2-40B4-BE49-F238E27FC236}">
                    <a16:creationId xmlns:a16="http://schemas.microsoft.com/office/drawing/2014/main" id="{75C9A81B-9FC9-4DA7-931E-FA277BEC6DC2}"/>
                  </a:ext>
                </a:extLst>
              </p:cNvPr>
              <p:cNvSpPr/>
              <p:nvPr/>
            </p:nvSpPr>
            <p:spPr>
              <a:xfrm>
                <a:off x="6931226" y="4667695"/>
                <a:ext cx="129590" cy="181701"/>
              </a:xfrm>
              <a:prstGeom prst="rect">
                <a:avLst/>
              </a:prstGeom>
              <a:solidFill>
                <a:srgbClr val="CC33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F</a:t>
                </a:r>
              </a:p>
            </p:txBody>
          </p:sp>
          <p:sp>
            <p:nvSpPr>
              <p:cNvPr id="202" name="Rectangle 201">
                <a:extLst>
                  <a:ext uri="{FF2B5EF4-FFF2-40B4-BE49-F238E27FC236}">
                    <a16:creationId xmlns:a16="http://schemas.microsoft.com/office/drawing/2014/main" id="{5C14B40A-5A47-4E34-B4EE-23E1B0560141}"/>
                  </a:ext>
                </a:extLst>
              </p:cNvPr>
              <p:cNvSpPr/>
              <p:nvPr/>
            </p:nvSpPr>
            <p:spPr>
              <a:xfrm>
                <a:off x="7067372" y="4667695"/>
                <a:ext cx="129590" cy="18170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D</a:t>
                </a:r>
              </a:p>
            </p:txBody>
          </p:sp>
          <p:sp>
            <p:nvSpPr>
              <p:cNvPr id="203" name="Rectangle 202">
                <a:extLst>
                  <a:ext uri="{FF2B5EF4-FFF2-40B4-BE49-F238E27FC236}">
                    <a16:creationId xmlns:a16="http://schemas.microsoft.com/office/drawing/2014/main" id="{7316F733-39D5-421C-A05D-8B49851CCF8E}"/>
                  </a:ext>
                </a:extLst>
              </p:cNvPr>
              <p:cNvSpPr/>
              <p:nvPr/>
            </p:nvSpPr>
            <p:spPr>
              <a:xfrm>
                <a:off x="7203518" y="4667695"/>
                <a:ext cx="129590" cy="18170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E</a:t>
                </a:r>
              </a:p>
            </p:txBody>
          </p:sp>
          <p:sp>
            <p:nvSpPr>
              <p:cNvPr id="204" name="Rectangle 203">
                <a:extLst>
                  <a:ext uri="{FF2B5EF4-FFF2-40B4-BE49-F238E27FC236}">
                    <a16:creationId xmlns:a16="http://schemas.microsoft.com/office/drawing/2014/main" id="{93EDDC57-E38C-4AAF-B397-1196D52E9800}"/>
                  </a:ext>
                </a:extLst>
              </p:cNvPr>
              <p:cNvSpPr/>
              <p:nvPr/>
            </p:nvSpPr>
            <p:spPr>
              <a:xfrm>
                <a:off x="7339664" y="4667694"/>
                <a:ext cx="129590" cy="18170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D</a:t>
                </a:r>
              </a:p>
            </p:txBody>
          </p:sp>
          <p:sp>
            <p:nvSpPr>
              <p:cNvPr id="205" name="Rectangle 204">
                <a:extLst>
                  <a:ext uri="{FF2B5EF4-FFF2-40B4-BE49-F238E27FC236}">
                    <a16:creationId xmlns:a16="http://schemas.microsoft.com/office/drawing/2014/main" id="{09EB99E2-E1B4-4DF3-8B09-C086226816C5}"/>
                  </a:ext>
                </a:extLst>
              </p:cNvPr>
              <p:cNvSpPr/>
              <p:nvPr/>
            </p:nvSpPr>
            <p:spPr>
              <a:xfrm>
                <a:off x="7475811" y="4667694"/>
                <a:ext cx="129590" cy="18170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D</a:t>
                </a:r>
              </a:p>
            </p:txBody>
          </p:sp>
        </p:grpSp>
      </p:grpSp>
      <p:grpSp>
        <p:nvGrpSpPr>
          <p:cNvPr id="4" name="Group 3">
            <a:extLst>
              <a:ext uri="{FF2B5EF4-FFF2-40B4-BE49-F238E27FC236}">
                <a16:creationId xmlns:a16="http://schemas.microsoft.com/office/drawing/2014/main" id="{1330BFE6-9723-43A1-8A2E-ADA28372A636}"/>
              </a:ext>
            </a:extLst>
          </p:cNvPr>
          <p:cNvGrpSpPr/>
          <p:nvPr/>
        </p:nvGrpSpPr>
        <p:grpSpPr>
          <a:xfrm>
            <a:off x="4120399" y="5052298"/>
            <a:ext cx="3638782" cy="385038"/>
            <a:chOff x="4120399" y="5052298"/>
            <a:chExt cx="3638782" cy="385038"/>
          </a:xfrm>
        </p:grpSpPr>
        <p:sp>
          <p:nvSpPr>
            <p:cNvPr id="206" name="Can 713">
              <a:extLst>
                <a:ext uri="{FF2B5EF4-FFF2-40B4-BE49-F238E27FC236}">
                  <a16:creationId xmlns:a16="http://schemas.microsoft.com/office/drawing/2014/main" id="{4A3D983C-0F09-4035-BD81-2D7FF21C4F20}"/>
                </a:ext>
              </a:extLst>
            </p:cNvPr>
            <p:cNvSpPr/>
            <p:nvPr/>
          </p:nvSpPr>
          <p:spPr>
            <a:xfrm rot="16200000">
              <a:off x="5747271" y="3425426"/>
              <a:ext cx="385038" cy="3638782"/>
            </a:xfrm>
            <a:prstGeom prst="can">
              <a:avLst>
                <a:gd name="adj" fmla="val 30580"/>
              </a:avLst>
            </a:prstGeom>
            <a:solidFill>
              <a:schemeClr val="bg2">
                <a:lumMod val="85000"/>
              </a:schemeClr>
            </a:solidFill>
            <a:ln>
              <a:solidFill>
                <a:schemeClr val="tx2"/>
              </a:solidFill>
            </a:ln>
          </p:spPr>
          <p:style>
            <a:lnRef idx="1">
              <a:schemeClr val="accent3"/>
            </a:lnRef>
            <a:fillRef idx="2">
              <a:schemeClr val="accent3"/>
            </a:fillRef>
            <a:effectRef idx="1">
              <a:schemeClr val="accent3"/>
            </a:effectRef>
            <a:fontRef idx="minor">
              <a:schemeClr val="dk1"/>
            </a:fontRef>
          </p:style>
          <p:txBody>
            <a:bodyPr vert="vert" rtlCol="0" anchor="ctr"/>
            <a:lstStyle/>
            <a:p>
              <a:pPr algn="ctr"/>
              <a:endParaRPr lang="en-US" sz="1600"/>
            </a:p>
          </p:txBody>
        </p:sp>
        <p:grpSp>
          <p:nvGrpSpPr>
            <p:cNvPr id="3" name="Group 2">
              <a:extLst>
                <a:ext uri="{FF2B5EF4-FFF2-40B4-BE49-F238E27FC236}">
                  <a16:creationId xmlns:a16="http://schemas.microsoft.com/office/drawing/2014/main" id="{1B6A8398-2C58-481D-BC31-2F1F2945794E}"/>
                </a:ext>
              </a:extLst>
            </p:cNvPr>
            <p:cNvGrpSpPr/>
            <p:nvPr/>
          </p:nvGrpSpPr>
          <p:grpSpPr>
            <a:xfrm>
              <a:off x="4344452" y="5141688"/>
              <a:ext cx="3260949" cy="181710"/>
              <a:chOff x="4344452" y="5141688"/>
              <a:chExt cx="3260949" cy="181710"/>
            </a:xfrm>
          </p:grpSpPr>
          <p:sp>
            <p:nvSpPr>
              <p:cNvPr id="207" name="Rectangle 206">
                <a:extLst>
                  <a:ext uri="{FF2B5EF4-FFF2-40B4-BE49-F238E27FC236}">
                    <a16:creationId xmlns:a16="http://schemas.microsoft.com/office/drawing/2014/main" id="{752C1826-CB68-48DB-A5D8-26AC2D3F14DD}"/>
                  </a:ext>
                </a:extLst>
              </p:cNvPr>
              <p:cNvSpPr/>
              <p:nvPr/>
            </p:nvSpPr>
            <p:spPr>
              <a:xfrm>
                <a:off x="4344452" y="5141697"/>
                <a:ext cx="129590" cy="18170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X</a:t>
                </a:r>
              </a:p>
            </p:txBody>
          </p:sp>
          <p:sp>
            <p:nvSpPr>
              <p:cNvPr id="208" name="Rectangle 207">
                <a:extLst>
                  <a:ext uri="{FF2B5EF4-FFF2-40B4-BE49-F238E27FC236}">
                    <a16:creationId xmlns:a16="http://schemas.microsoft.com/office/drawing/2014/main" id="{BA4D2F95-4231-404C-B534-E7A6415D34BB}"/>
                  </a:ext>
                </a:extLst>
              </p:cNvPr>
              <p:cNvSpPr/>
              <p:nvPr/>
            </p:nvSpPr>
            <p:spPr>
              <a:xfrm>
                <a:off x="4480598" y="5141696"/>
                <a:ext cx="129590" cy="181701"/>
              </a:xfrm>
              <a:prstGeom prst="rect">
                <a:avLst/>
              </a:prstGeom>
              <a:solidFill>
                <a:schemeClr val="accent5">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Y</a:t>
                </a:r>
              </a:p>
            </p:txBody>
          </p:sp>
          <p:sp>
            <p:nvSpPr>
              <p:cNvPr id="209" name="Rectangle 208">
                <a:extLst>
                  <a:ext uri="{FF2B5EF4-FFF2-40B4-BE49-F238E27FC236}">
                    <a16:creationId xmlns:a16="http://schemas.microsoft.com/office/drawing/2014/main" id="{12A04BE4-5E1B-4FEF-AC37-2DDA381F4B79}"/>
                  </a:ext>
                </a:extLst>
              </p:cNvPr>
              <p:cNvSpPr/>
              <p:nvPr/>
            </p:nvSpPr>
            <p:spPr>
              <a:xfrm>
                <a:off x="4616744" y="5141696"/>
                <a:ext cx="129590" cy="181701"/>
              </a:xfrm>
              <a:prstGeom prst="rect">
                <a:avLst/>
              </a:prstGeom>
              <a:solidFill>
                <a:schemeClr val="accent5">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Y</a:t>
                </a:r>
              </a:p>
            </p:txBody>
          </p:sp>
          <p:sp>
            <p:nvSpPr>
              <p:cNvPr id="210" name="Rectangle 209">
                <a:extLst>
                  <a:ext uri="{FF2B5EF4-FFF2-40B4-BE49-F238E27FC236}">
                    <a16:creationId xmlns:a16="http://schemas.microsoft.com/office/drawing/2014/main" id="{7AFA5812-2EDC-4175-A516-4FA7F3486030}"/>
                  </a:ext>
                </a:extLst>
              </p:cNvPr>
              <p:cNvSpPr/>
              <p:nvPr/>
            </p:nvSpPr>
            <p:spPr>
              <a:xfrm>
                <a:off x="4752890" y="5141695"/>
                <a:ext cx="129590" cy="181701"/>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Z</a:t>
                </a:r>
              </a:p>
            </p:txBody>
          </p:sp>
          <p:sp>
            <p:nvSpPr>
              <p:cNvPr id="211" name="Rectangle 210">
                <a:extLst>
                  <a:ext uri="{FF2B5EF4-FFF2-40B4-BE49-F238E27FC236}">
                    <a16:creationId xmlns:a16="http://schemas.microsoft.com/office/drawing/2014/main" id="{0D4A2480-30BB-4303-A8A1-B884FA4A5024}"/>
                  </a:ext>
                </a:extLst>
              </p:cNvPr>
              <p:cNvSpPr/>
              <p:nvPr/>
            </p:nvSpPr>
            <p:spPr>
              <a:xfrm>
                <a:off x="4889036" y="5141695"/>
                <a:ext cx="129590" cy="181701"/>
              </a:xfrm>
              <a:prstGeom prst="rect">
                <a:avLst/>
              </a:prstGeom>
              <a:solidFill>
                <a:schemeClr val="accent5">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Y</a:t>
                </a:r>
              </a:p>
            </p:txBody>
          </p:sp>
          <p:sp>
            <p:nvSpPr>
              <p:cNvPr id="212" name="Rectangle 211">
                <a:extLst>
                  <a:ext uri="{FF2B5EF4-FFF2-40B4-BE49-F238E27FC236}">
                    <a16:creationId xmlns:a16="http://schemas.microsoft.com/office/drawing/2014/main" id="{BB4DA876-A18B-4229-817D-DBB693BDCA9C}"/>
                  </a:ext>
                </a:extLst>
              </p:cNvPr>
              <p:cNvSpPr/>
              <p:nvPr/>
            </p:nvSpPr>
            <p:spPr>
              <a:xfrm>
                <a:off x="5025182" y="5141695"/>
                <a:ext cx="129590" cy="181701"/>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Z</a:t>
                </a:r>
              </a:p>
            </p:txBody>
          </p:sp>
          <p:sp>
            <p:nvSpPr>
              <p:cNvPr id="213" name="Rectangle 212">
                <a:extLst>
                  <a:ext uri="{FF2B5EF4-FFF2-40B4-BE49-F238E27FC236}">
                    <a16:creationId xmlns:a16="http://schemas.microsoft.com/office/drawing/2014/main" id="{75016EEB-CFF9-43D7-A272-3B25BFA64CC0}"/>
                  </a:ext>
                </a:extLst>
              </p:cNvPr>
              <p:cNvSpPr/>
              <p:nvPr/>
            </p:nvSpPr>
            <p:spPr>
              <a:xfrm>
                <a:off x="5161328" y="5141694"/>
                <a:ext cx="129590" cy="18170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X</a:t>
                </a:r>
              </a:p>
            </p:txBody>
          </p:sp>
          <p:sp>
            <p:nvSpPr>
              <p:cNvPr id="214" name="Rectangle 213">
                <a:extLst>
                  <a:ext uri="{FF2B5EF4-FFF2-40B4-BE49-F238E27FC236}">
                    <a16:creationId xmlns:a16="http://schemas.microsoft.com/office/drawing/2014/main" id="{F09DAF4C-D053-45C7-8FBF-211E2C058485}"/>
                  </a:ext>
                </a:extLst>
              </p:cNvPr>
              <p:cNvSpPr/>
              <p:nvPr/>
            </p:nvSpPr>
            <p:spPr>
              <a:xfrm>
                <a:off x="5297474" y="5141694"/>
                <a:ext cx="129590" cy="18170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X</a:t>
                </a:r>
              </a:p>
            </p:txBody>
          </p:sp>
          <p:sp>
            <p:nvSpPr>
              <p:cNvPr id="215" name="Rectangle 214">
                <a:extLst>
                  <a:ext uri="{FF2B5EF4-FFF2-40B4-BE49-F238E27FC236}">
                    <a16:creationId xmlns:a16="http://schemas.microsoft.com/office/drawing/2014/main" id="{411B6752-2275-4F10-9193-2766D9A19BE6}"/>
                  </a:ext>
                </a:extLst>
              </p:cNvPr>
              <p:cNvSpPr/>
              <p:nvPr/>
            </p:nvSpPr>
            <p:spPr>
              <a:xfrm>
                <a:off x="5433620" y="5141694"/>
                <a:ext cx="129590" cy="18170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X</a:t>
                </a:r>
              </a:p>
            </p:txBody>
          </p:sp>
          <p:sp>
            <p:nvSpPr>
              <p:cNvPr id="216" name="Rectangle 215">
                <a:extLst>
                  <a:ext uri="{FF2B5EF4-FFF2-40B4-BE49-F238E27FC236}">
                    <a16:creationId xmlns:a16="http://schemas.microsoft.com/office/drawing/2014/main" id="{F4BE91AC-7F8C-4EFC-9E3B-290EC7993188}"/>
                  </a:ext>
                </a:extLst>
              </p:cNvPr>
              <p:cNvSpPr/>
              <p:nvPr/>
            </p:nvSpPr>
            <p:spPr>
              <a:xfrm>
                <a:off x="5569766" y="5141693"/>
                <a:ext cx="129590" cy="181701"/>
              </a:xfrm>
              <a:prstGeom prst="rect">
                <a:avLst/>
              </a:prstGeom>
              <a:solidFill>
                <a:schemeClr val="accent5">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Y</a:t>
                </a:r>
              </a:p>
            </p:txBody>
          </p:sp>
          <p:sp>
            <p:nvSpPr>
              <p:cNvPr id="217" name="Rectangle 216">
                <a:extLst>
                  <a:ext uri="{FF2B5EF4-FFF2-40B4-BE49-F238E27FC236}">
                    <a16:creationId xmlns:a16="http://schemas.microsoft.com/office/drawing/2014/main" id="{1F11CE80-B168-4120-9E9A-A9C2E8B4DD9D}"/>
                  </a:ext>
                </a:extLst>
              </p:cNvPr>
              <p:cNvSpPr/>
              <p:nvPr/>
            </p:nvSpPr>
            <p:spPr>
              <a:xfrm>
                <a:off x="5705912" y="5141693"/>
                <a:ext cx="129590" cy="181701"/>
              </a:xfrm>
              <a:prstGeom prst="rect">
                <a:avLst/>
              </a:prstGeom>
              <a:solidFill>
                <a:schemeClr val="accent5">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Y</a:t>
                </a:r>
              </a:p>
            </p:txBody>
          </p:sp>
          <p:sp>
            <p:nvSpPr>
              <p:cNvPr id="218" name="Rectangle 217">
                <a:extLst>
                  <a:ext uri="{FF2B5EF4-FFF2-40B4-BE49-F238E27FC236}">
                    <a16:creationId xmlns:a16="http://schemas.microsoft.com/office/drawing/2014/main" id="{ABA3D1BF-551C-44C8-A0A8-F90AC9E28953}"/>
                  </a:ext>
                </a:extLst>
              </p:cNvPr>
              <p:cNvSpPr/>
              <p:nvPr/>
            </p:nvSpPr>
            <p:spPr>
              <a:xfrm>
                <a:off x="5842058" y="5141692"/>
                <a:ext cx="129590" cy="181701"/>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Z</a:t>
                </a:r>
              </a:p>
            </p:txBody>
          </p:sp>
          <p:sp>
            <p:nvSpPr>
              <p:cNvPr id="219" name="Rectangle 218">
                <a:extLst>
                  <a:ext uri="{FF2B5EF4-FFF2-40B4-BE49-F238E27FC236}">
                    <a16:creationId xmlns:a16="http://schemas.microsoft.com/office/drawing/2014/main" id="{719020E4-12B1-40B3-9747-649057249B0D}"/>
                  </a:ext>
                </a:extLst>
              </p:cNvPr>
              <p:cNvSpPr/>
              <p:nvPr/>
            </p:nvSpPr>
            <p:spPr>
              <a:xfrm>
                <a:off x="5978204" y="5141692"/>
                <a:ext cx="129590" cy="18170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X</a:t>
                </a:r>
              </a:p>
            </p:txBody>
          </p:sp>
          <p:sp>
            <p:nvSpPr>
              <p:cNvPr id="220" name="Rectangle 219">
                <a:extLst>
                  <a:ext uri="{FF2B5EF4-FFF2-40B4-BE49-F238E27FC236}">
                    <a16:creationId xmlns:a16="http://schemas.microsoft.com/office/drawing/2014/main" id="{3065C4B0-BEB8-43DC-9704-65A73EA57CDA}"/>
                  </a:ext>
                </a:extLst>
              </p:cNvPr>
              <p:cNvSpPr/>
              <p:nvPr/>
            </p:nvSpPr>
            <p:spPr>
              <a:xfrm>
                <a:off x="6114350" y="5141692"/>
                <a:ext cx="129590" cy="181701"/>
              </a:xfrm>
              <a:prstGeom prst="rect">
                <a:avLst/>
              </a:prstGeom>
              <a:solidFill>
                <a:schemeClr val="accent5">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Y</a:t>
                </a:r>
              </a:p>
            </p:txBody>
          </p:sp>
          <p:sp>
            <p:nvSpPr>
              <p:cNvPr id="221" name="Rectangle 220">
                <a:extLst>
                  <a:ext uri="{FF2B5EF4-FFF2-40B4-BE49-F238E27FC236}">
                    <a16:creationId xmlns:a16="http://schemas.microsoft.com/office/drawing/2014/main" id="{10347B3F-4016-4B8E-B3B3-0E0228A5093B}"/>
                  </a:ext>
                </a:extLst>
              </p:cNvPr>
              <p:cNvSpPr/>
              <p:nvPr/>
            </p:nvSpPr>
            <p:spPr>
              <a:xfrm>
                <a:off x="6250496" y="5141691"/>
                <a:ext cx="129590" cy="181701"/>
              </a:xfrm>
              <a:prstGeom prst="rect">
                <a:avLst/>
              </a:prstGeom>
              <a:solidFill>
                <a:schemeClr val="accent5">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Y</a:t>
                </a:r>
              </a:p>
            </p:txBody>
          </p:sp>
          <p:sp>
            <p:nvSpPr>
              <p:cNvPr id="222" name="Rectangle 221">
                <a:extLst>
                  <a:ext uri="{FF2B5EF4-FFF2-40B4-BE49-F238E27FC236}">
                    <a16:creationId xmlns:a16="http://schemas.microsoft.com/office/drawing/2014/main" id="{C2A3C819-5FF1-4C04-B8F8-04F354F50F59}"/>
                  </a:ext>
                </a:extLst>
              </p:cNvPr>
              <p:cNvSpPr/>
              <p:nvPr/>
            </p:nvSpPr>
            <p:spPr>
              <a:xfrm>
                <a:off x="6386642" y="5141691"/>
                <a:ext cx="129590" cy="181701"/>
              </a:xfrm>
              <a:prstGeom prst="rect">
                <a:avLst/>
              </a:prstGeom>
              <a:solidFill>
                <a:schemeClr val="accent5">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Y</a:t>
                </a:r>
              </a:p>
            </p:txBody>
          </p:sp>
          <p:sp>
            <p:nvSpPr>
              <p:cNvPr id="223" name="Rectangle 222">
                <a:extLst>
                  <a:ext uri="{FF2B5EF4-FFF2-40B4-BE49-F238E27FC236}">
                    <a16:creationId xmlns:a16="http://schemas.microsoft.com/office/drawing/2014/main" id="{E3C3F729-0E7B-4F2B-B01F-E9FB1E608BF0}"/>
                  </a:ext>
                </a:extLst>
              </p:cNvPr>
              <p:cNvSpPr/>
              <p:nvPr/>
            </p:nvSpPr>
            <p:spPr>
              <a:xfrm>
                <a:off x="6522788" y="5141691"/>
                <a:ext cx="129590" cy="181701"/>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Z</a:t>
                </a:r>
              </a:p>
            </p:txBody>
          </p:sp>
          <p:sp>
            <p:nvSpPr>
              <p:cNvPr id="224" name="Rectangle 223">
                <a:extLst>
                  <a:ext uri="{FF2B5EF4-FFF2-40B4-BE49-F238E27FC236}">
                    <a16:creationId xmlns:a16="http://schemas.microsoft.com/office/drawing/2014/main" id="{47F8FC33-FC16-42BE-9D87-8792CD652373}"/>
                  </a:ext>
                </a:extLst>
              </p:cNvPr>
              <p:cNvSpPr/>
              <p:nvPr/>
            </p:nvSpPr>
            <p:spPr>
              <a:xfrm>
                <a:off x="6658934" y="5141690"/>
                <a:ext cx="129590" cy="18170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X</a:t>
                </a:r>
              </a:p>
            </p:txBody>
          </p:sp>
          <p:sp>
            <p:nvSpPr>
              <p:cNvPr id="225" name="Rectangle 224">
                <a:extLst>
                  <a:ext uri="{FF2B5EF4-FFF2-40B4-BE49-F238E27FC236}">
                    <a16:creationId xmlns:a16="http://schemas.microsoft.com/office/drawing/2014/main" id="{A3D989F7-EB36-4691-8F85-24F9E657B390}"/>
                  </a:ext>
                </a:extLst>
              </p:cNvPr>
              <p:cNvSpPr/>
              <p:nvPr/>
            </p:nvSpPr>
            <p:spPr>
              <a:xfrm>
                <a:off x="6795080" y="5141690"/>
                <a:ext cx="129590" cy="18170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X</a:t>
                </a:r>
              </a:p>
            </p:txBody>
          </p:sp>
          <p:sp>
            <p:nvSpPr>
              <p:cNvPr id="226" name="Rectangle 225">
                <a:extLst>
                  <a:ext uri="{FF2B5EF4-FFF2-40B4-BE49-F238E27FC236}">
                    <a16:creationId xmlns:a16="http://schemas.microsoft.com/office/drawing/2014/main" id="{5E44C2D7-6233-45A6-8BCA-A3FE705606BF}"/>
                  </a:ext>
                </a:extLst>
              </p:cNvPr>
              <p:cNvSpPr/>
              <p:nvPr/>
            </p:nvSpPr>
            <p:spPr>
              <a:xfrm>
                <a:off x="6931226" y="5141689"/>
                <a:ext cx="129590" cy="181701"/>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Z</a:t>
                </a:r>
              </a:p>
            </p:txBody>
          </p:sp>
          <p:sp>
            <p:nvSpPr>
              <p:cNvPr id="227" name="Rectangle 226">
                <a:extLst>
                  <a:ext uri="{FF2B5EF4-FFF2-40B4-BE49-F238E27FC236}">
                    <a16:creationId xmlns:a16="http://schemas.microsoft.com/office/drawing/2014/main" id="{CCD33384-E3BA-4907-9D5C-7CE57DAFAE35}"/>
                  </a:ext>
                </a:extLst>
              </p:cNvPr>
              <p:cNvSpPr/>
              <p:nvPr/>
            </p:nvSpPr>
            <p:spPr>
              <a:xfrm>
                <a:off x="7067372" y="5141689"/>
                <a:ext cx="129590" cy="18170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X</a:t>
                </a:r>
              </a:p>
            </p:txBody>
          </p:sp>
          <p:sp>
            <p:nvSpPr>
              <p:cNvPr id="228" name="Rectangle 227">
                <a:extLst>
                  <a:ext uri="{FF2B5EF4-FFF2-40B4-BE49-F238E27FC236}">
                    <a16:creationId xmlns:a16="http://schemas.microsoft.com/office/drawing/2014/main" id="{A4E686E7-048C-4B10-BDE1-7FFC3C39DDF6}"/>
                  </a:ext>
                </a:extLst>
              </p:cNvPr>
              <p:cNvSpPr/>
              <p:nvPr/>
            </p:nvSpPr>
            <p:spPr>
              <a:xfrm>
                <a:off x="7203518" y="5141689"/>
                <a:ext cx="129590" cy="181701"/>
              </a:xfrm>
              <a:prstGeom prst="rect">
                <a:avLst/>
              </a:prstGeom>
              <a:solidFill>
                <a:schemeClr val="accent5">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Y</a:t>
                </a:r>
              </a:p>
            </p:txBody>
          </p:sp>
          <p:sp>
            <p:nvSpPr>
              <p:cNvPr id="229" name="Rectangle 228">
                <a:extLst>
                  <a:ext uri="{FF2B5EF4-FFF2-40B4-BE49-F238E27FC236}">
                    <a16:creationId xmlns:a16="http://schemas.microsoft.com/office/drawing/2014/main" id="{0919764E-A1E4-4288-AD02-0E6175719F39}"/>
                  </a:ext>
                </a:extLst>
              </p:cNvPr>
              <p:cNvSpPr/>
              <p:nvPr/>
            </p:nvSpPr>
            <p:spPr>
              <a:xfrm>
                <a:off x="7339664" y="5141688"/>
                <a:ext cx="129590" cy="181701"/>
              </a:xfrm>
              <a:prstGeom prst="rect">
                <a:avLst/>
              </a:prstGeom>
              <a:solidFill>
                <a:schemeClr val="accent5">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Y</a:t>
                </a:r>
              </a:p>
            </p:txBody>
          </p:sp>
          <p:sp>
            <p:nvSpPr>
              <p:cNvPr id="230" name="Rectangle 229">
                <a:extLst>
                  <a:ext uri="{FF2B5EF4-FFF2-40B4-BE49-F238E27FC236}">
                    <a16:creationId xmlns:a16="http://schemas.microsoft.com/office/drawing/2014/main" id="{E8F48421-8023-492D-9718-4F123AEFBFEB}"/>
                  </a:ext>
                </a:extLst>
              </p:cNvPr>
              <p:cNvSpPr/>
              <p:nvPr/>
            </p:nvSpPr>
            <p:spPr>
              <a:xfrm>
                <a:off x="7475811" y="5141688"/>
                <a:ext cx="129590" cy="18170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X</a:t>
                </a:r>
              </a:p>
            </p:txBody>
          </p:sp>
        </p:grpSp>
      </p:grpSp>
      <p:sp>
        <p:nvSpPr>
          <p:cNvPr id="234" name="Freeform 46">
            <a:extLst>
              <a:ext uri="{FF2B5EF4-FFF2-40B4-BE49-F238E27FC236}">
                <a16:creationId xmlns:a16="http://schemas.microsoft.com/office/drawing/2014/main" id="{FEDADA26-2BD7-4A22-A2FB-F0A967EBD5FB}"/>
              </a:ext>
            </a:extLst>
          </p:cNvPr>
          <p:cNvSpPr>
            <a:spLocks noEditPoints="1"/>
          </p:cNvSpPr>
          <p:nvPr/>
        </p:nvSpPr>
        <p:spPr bwMode="black">
          <a:xfrm>
            <a:off x="9445929" y="3396741"/>
            <a:ext cx="617037" cy="582893"/>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chemeClr val="tx1"/>
          </a:solidFill>
          <a:ln w="3175">
            <a:solidFill>
              <a:schemeClr val="tx1"/>
            </a:solidFill>
          </a:ln>
        </p:spPr>
        <p:style>
          <a:lnRef idx="1">
            <a:schemeClr val="accent1"/>
          </a:lnRef>
          <a:fillRef idx="2">
            <a:schemeClr val="accent1"/>
          </a:fillRef>
          <a:effectRef idx="1">
            <a:schemeClr val="accent1"/>
          </a:effectRef>
          <a:fontRef idx="minor">
            <a:schemeClr val="dk1"/>
          </a:fontRef>
        </p:style>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235" name="Freeform 46">
            <a:extLst>
              <a:ext uri="{FF2B5EF4-FFF2-40B4-BE49-F238E27FC236}">
                <a16:creationId xmlns:a16="http://schemas.microsoft.com/office/drawing/2014/main" id="{58BADBBE-8C80-48BC-BEC6-AF8A426D7961}"/>
              </a:ext>
            </a:extLst>
          </p:cNvPr>
          <p:cNvSpPr>
            <a:spLocks noEditPoints="1"/>
          </p:cNvSpPr>
          <p:nvPr/>
        </p:nvSpPr>
        <p:spPr bwMode="black">
          <a:xfrm>
            <a:off x="9445929" y="4408754"/>
            <a:ext cx="617037" cy="582893"/>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chemeClr val="tx1"/>
          </a:solidFill>
          <a:ln w="3175">
            <a:solidFill>
              <a:schemeClr val="tx1"/>
            </a:solidFill>
          </a:ln>
        </p:spPr>
        <p:style>
          <a:lnRef idx="1">
            <a:schemeClr val="accent1"/>
          </a:lnRef>
          <a:fillRef idx="2">
            <a:schemeClr val="accent1"/>
          </a:fillRef>
          <a:effectRef idx="1">
            <a:schemeClr val="accent1"/>
          </a:effectRef>
          <a:fontRef idx="minor">
            <a:schemeClr val="dk1"/>
          </a:fontRef>
        </p:style>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236" name="Freeform 14">
            <a:extLst>
              <a:ext uri="{FF2B5EF4-FFF2-40B4-BE49-F238E27FC236}">
                <a16:creationId xmlns:a16="http://schemas.microsoft.com/office/drawing/2014/main" id="{95E0E4CA-A669-42CC-A64B-7AD80689CCEE}"/>
              </a:ext>
            </a:extLst>
          </p:cNvPr>
          <p:cNvSpPr>
            <a:spLocks noEditPoints="1"/>
          </p:cNvSpPr>
          <p:nvPr/>
        </p:nvSpPr>
        <p:spPr bwMode="black">
          <a:xfrm>
            <a:off x="9445929" y="5420766"/>
            <a:ext cx="617037" cy="614548"/>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w="3175">
            <a:solidFill>
              <a:schemeClr val="tx1"/>
            </a:solidFill>
          </a:ln>
        </p:spPr>
        <p:style>
          <a:lnRef idx="1">
            <a:schemeClr val="accent1"/>
          </a:lnRef>
          <a:fillRef idx="2">
            <a:schemeClr val="accent1"/>
          </a:fillRef>
          <a:effectRef idx="1">
            <a:schemeClr val="accent1"/>
          </a:effectRef>
          <a:fontRef idx="minor">
            <a:schemeClr val="dk1"/>
          </a:fontRef>
        </p:style>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237" name="Freeform 46">
            <a:extLst>
              <a:ext uri="{FF2B5EF4-FFF2-40B4-BE49-F238E27FC236}">
                <a16:creationId xmlns:a16="http://schemas.microsoft.com/office/drawing/2014/main" id="{4388C01E-F8DD-47C6-9FE1-A039C0D2306C}"/>
              </a:ext>
            </a:extLst>
          </p:cNvPr>
          <p:cNvSpPr>
            <a:spLocks noEditPoints="1"/>
          </p:cNvSpPr>
          <p:nvPr/>
        </p:nvSpPr>
        <p:spPr bwMode="black">
          <a:xfrm>
            <a:off x="9445929" y="2384728"/>
            <a:ext cx="617037" cy="582893"/>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chemeClr val="tx1"/>
          </a:solidFill>
          <a:ln w="3175">
            <a:solidFill>
              <a:schemeClr val="tx1"/>
            </a:solidFill>
          </a:ln>
        </p:spPr>
        <p:style>
          <a:lnRef idx="1">
            <a:schemeClr val="accent1"/>
          </a:lnRef>
          <a:fillRef idx="2">
            <a:schemeClr val="accent1"/>
          </a:fillRef>
          <a:effectRef idx="1">
            <a:schemeClr val="accent1"/>
          </a:effectRef>
          <a:fontRef idx="minor">
            <a:schemeClr val="dk1"/>
          </a:fontRef>
        </p:style>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238" name="Rectangle 237">
            <a:extLst>
              <a:ext uri="{FF2B5EF4-FFF2-40B4-BE49-F238E27FC236}">
                <a16:creationId xmlns:a16="http://schemas.microsoft.com/office/drawing/2014/main" id="{08BAC0B0-6CC9-4322-815B-380471B60C7E}"/>
              </a:ext>
            </a:extLst>
          </p:cNvPr>
          <p:cNvSpPr/>
          <p:nvPr/>
        </p:nvSpPr>
        <p:spPr>
          <a:xfrm>
            <a:off x="9876941" y="4390163"/>
            <a:ext cx="129590" cy="181701"/>
          </a:xfrm>
          <a:prstGeom prst="rect">
            <a:avLst/>
          </a:prstGeom>
          <a:solidFill>
            <a:srgbClr val="4472C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A</a:t>
            </a:r>
          </a:p>
        </p:txBody>
      </p:sp>
      <p:sp>
        <p:nvSpPr>
          <p:cNvPr id="239" name="Rectangle 238">
            <a:extLst>
              <a:ext uri="{FF2B5EF4-FFF2-40B4-BE49-F238E27FC236}">
                <a16:creationId xmlns:a16="http://schemas.microsoft.com/office/drawing/2014/main" id="{6A4A0A69-23B5-45DC-BEC4-E19D7EC8B477}"/>
              </a:ext>
            </a:extLst>
          </p:cNvPr>
          <p:cNvSpPr/>
          <p:nvPr/>
        </p:nvSpPr>
        <p:spPr>
          <a:xfrm>
            <a:off x="9917586" y="3376226"/>
            <a:ext cx="129590" cy="181701"/>
          </a:xfrm>
          <a:prstGeom prst="rect">
            <a:avLst/>
          </a:prstGeom>
          <a:solidFill>
            <a:srgbClr val="ED7D3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B</a:t>
            </a:r>
          </a:p>
        </p:txBody>
      </p:sp>
      <p:sp>
        <p:nvSpPr>
          <p:cNvPr id="241" name="Rectangle 240">
            <a:extLst>
              <a:ext uri="{FF2B5EF4-FFF2-40B4-BE49-F238E27FC236}">
                <a16:creationId xmlns:a16="http://schemas.microsoft.com/office/drawing/2014/main" id="{974EE73D-58C4-4BCE-911C-2299378925F6}"/>
              </a:ext>
            </a:extLst>
          </p:cNvPr>
          <p:cNvSpPr/>
          <p:nvPr/>
        </p:nvSpPr>
        <p:spPr>
          <a:xfrm>
            <a:off x="9873643" y="2349226"/>
            <a:ext cx="129590" cy="181701"/>
          </a:xfrm>
          <a:prstGeom prst="rect">
            <a:avLst/>
          </a:prstGeom>
          <a:solidFill>
            <a:srgbClr val="70AD4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C</a:t>
            </a:r>
          </a:p>
        </p:txBody>
      </p:sp>
      <p:sp>
        <p:nvSpPr>
          <p:cNvPr id="242" name="Rectangle 241">
            <a:extLst>
              <a:ext uri="{FF2B5EF4-FFF2-40B4-BE49-F238E27FC236}">
                <a16:creationId xmlns:a16="http://schemas.microsoft.com/office/drawing/2014/main" id="{B52EB2D3-A4C4-491F-8F00-1882883F877D}"/>
              </a:ext>
            </a:extLst>
          </p:cNvPr>
          <p:cNvSpPr/>
          <p:nvPr/>
        </p:nvSpPr>
        <p:spPr>
          <a:xfrm>
            <a:off x="9922107" y="5402552"/>
            <a:ext cx="129590" cy="18170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D</a:t>
            </a:r>
          </a:p>
        </p:txBody>
      </p:sp>
      <p:sp>
        <p:nvSpPr>
          <p:cNvPr id="243" name="Rectangle 242">
            <a:extLst>
              <a:ext uri="{FF2B5EF4-FFF2-40B4-BE49-F238E27FC236}">
                <a16:creationId xmlns:a16="http://schemas.microsoft.com/office/drawing/2014/main" id="{11C89E1F-8410-4A98-BDFA-69FFE6362826}"/>
              </a:ext>
            </a:extLst>
          </p:cNvPr>
          <p:cNvSpPr/>
          <p:nvPr/>
        </p:nvSpPr>
        <p:spPr>
          <a:xfrm>
            <a:off x="9938438" y="3799330"/>
            <a:ext cx="129590" cy="18170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D</a:t>
            </a:r>
          </a:p>
        </p:txBody>
      </p:sp>
      <p:cxnSp>
        <p:nvCxnSpPr>
          <p:cNvPr id="244" name="Connector: Curved 243">
            <a:extLst>
              <a:ext uri="{FF2B5EF4-FFF2-40B4-BE49-F238E27FC236}">
                <a16:creationId xmlns:a16="http://schemas.microsoft.com/office/drawing/2014/main" id="{19B5D1C7-9FD2-4FFD-8B54-C9771C13EABA}"/>
              </a:ext>
            </a:extLst>
          </p:cNvPr>
          <p:cNvCxnSpPr>
            <a:cxnSpLocks/>
            <a:stCxn id="165" idx="3"/>
            <a:endCxn id="235" idx="16"/>
          </p:cNvCxnSpPr>
          <p:nvPr/>
        </p:nvCxnSpPr>
        <p:spPr>
          <a:xfrm>
            <a:off x="7759181" y="4296390"/>
            <a:ext cx="1706913" cy="363332"/>
          </a:xfrm>
          <a:prstGeom prst="curvedConnector3">
            <a:avLst>
              <a:gd name="adj1" fmla="val 29371"/>
            </a:avLst>
          </a:prstGeom>
          <a:ln w="1905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48" name="Connector: Curved 247">
            <a:extLst>
              <a:ext uri="{FF2B5EF4-FFF2-40B4-BE49-F238E27FC236}">
                <a16:creationId xmlns:a16="http://schemas.microsoft.com/office/drawing/2014/main" id="{5C05A977-6025-45F5-A5CD-88AE192B4436}"/>
              </a:ext>
            </a:extLst>
          </p:cNvPr>
          <p:cNvCxnSpPr>
            <a:cxnSpLocks/>
            <a:stCxn id="165" idx="3"/>
            <a:endCxn id="234" idx="16"/>
          </p:cNvCxnSpPr>
          <p:nvPr/>
        </p:nvCxnSpPr>
        <p:spPr>
          <a:xfrm flipV="1">
            <a:off x="7759181" y="3647709"/>
            <a:ext cx="1706913" cy="648681"/>
          </a:xfrm>
          <a:prstGeom prst="curvedConnector3">
            <a:avLst>
              <a:gd name="adj1" fmla="val 25174"/>
            </a:avLst>
          </a:prstGeom>
          <a:ln w="1905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Connector: Curved 251">
            <a:extLst>
              <a:ext uri="{FF2B5EF4-FFF2-40B4-BE49-F238E27FC236}">
                <a16:creationId xmlns:a16="http://schemas.microsoft.com/office/drawing/2014/main" id="{2416B09D-9A2C-46E2-8809-E780AD27B985}"/>
              </a:ext>
            </a:extLst>
          </p:cNvPr>
          <p:cNvCxnSpPr>
            <a:cxnSpLocks/>
            <a:stCxn id="165" idx="3"/>
            <a:endCxn id="237" idx="16"/>
          </p:cNvCxnSpPr>
          <p:nvPr/>
        </p:nvCxnSpPr>
        <p:spPr>
          <a:xfrm flipV="1">
            <a:off x="7759181" y="2635696"/>
            <a:ext cx="1706913" cy="1660694"/>
          </a:xfrm>
          <a:prstGeom prst="curvedConnector3">
            <a:avLst>
              <a:gd name="adj1" fmla="val 21471"/>
            </a:avLst>
          </a:prstGeom>
          <a:ln w="19050">
            <a:solidFill>
              <a:srgbClr val="70AD47"/>
            </a:solidFill>
            <a:tailEnd type="triangle"/>
          </a:ln>
        </p:spPr>
        <p:style>
          <a:lnRef idx="1">
            <a:schemeClr val="accent1"/>
          </a:lnRef>
          <a:fillRef idx="0">
            <a:schemeClr val="accent1"/>
          </a:fillRef>
          <a:effectRef idx="0">
            <a:schemeClr val="accent1"/>
          </a:effectRef>
          <a:fontRef idx="minor">
            <a:schemeClr val="tx1"/>
          </a:fontRef>
        </p:style>
      </p:cxnSp>
      <p:cxnSp>
        <p:nvCxnSpPr>
          <p:cNvPr id="256" name="Connector: Curved 255">
            <a:extLst>
              <a:ext uri="{FF2B5EF4-FFF2-40B4-BE49-F238E27FC236}">
                <a16:creationId xmlns:a16="http://schemas.microsoft.com/office/drawing/2014/main" id="{929B067F-4949-4728-A7DF-DAD1A0D3FB58}"/>
              </a:ext>
            </a:extLst>
          </p:cNvPr>
          <p:cNvCxnSpPr>
            <a:cxnSpLocks/>
            <a:stCxn id="181" idx="3"/>
            <a:endCxn id="234" idx="16"/>
          </p:cNvCxnSpPr>
          <p:nvPr/>
        </p:nvCxnSpPr>
        <p:spPr>
          <a:xfrm flipV="1">
            <a:off x="7759181" y="3647709"/>
            <a:ext cx="1706913" cy="1123114"/>
          </a:xfrm>
          <a:prstGeom prst="curvedConnector3">
            <a:avLst>
              <a:gd name="adj1" fmla="val 55045"/>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60" name="Connector: Curved 259">
            <a:extLst>
              <a:ext uri="{FF2B5EF4-FFF2-40B4-BE49-F238E27FC236}">
                <a16:creationId xmlns:a16="http://schemas.microsoft.com/office/drawing/2014/main" id="{62BE80A7-744A-4B64-B4AA-D8640EA903B5}"/>
              </a:ext>
            </a:extLst>
          </p:cNvPr>
          <p:cNvCxnSpPr>
            <a:cxnSpLocks/>
            <a:stCxn id="181" idx="3"/>
            <a:endCxn id="236" idx="29"/>
          </p:cNvCxnSpPr>
          <p:nvPr/>
        </p:nvCxnSpPr>
        <p:spPr>
          <a:xfrm>
            <a:off x="7759181" y="4770823"/>
            <a:ext cx="1727884" cy="959279"/>
          </a:xfrm>
          <a:prstGeom prst="curvedConnector3">
            <a:avLst>
              <a:gd name="adj1" fmla="val 52425"/>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70" name="Right Brace 269">
            <a:extLst>
              <a:ext uri="{FF2B5EF4-FFF2-40B4-BE49-F238E27FC236}">
                <a16:creationId xmlns:a16="http://schemas.microsoft.com/office/drawing/2014/main" id="{A08348AB-1530-4234-8068-86DB7FDB2B1A}"/>
              </a:ext>
            </a:extLst>
          </p:cNvPr>
          <p:cNvSpPr/>
          <p:nvPr/>
        </p:nvSpPr>
        <p:spPr>
          <a:xfrm rot="16200000" flipV="1">
            <a:off x="2313521" y="1862628"/>
            <a:ext cx="369331" cy="2421923"/>
          </a:xfrm>
          <a:prstGeom prst="rightBrace">
            <a:avLst/>
          </a:prstGeom>
          <a:ln>
            <a:solidFill>
              <a:srgbClr val="FF8C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1" name="TextBox 270">
            <a:extLst>
              <a:ext uri="{FF2B5EF4-FFF2-40B4-BE49-F238E27FC236}">
                <a16:creationId xmlns:a16="http://schemas.microsoft.com/office/drawing/2014/main" id="{44FAA6FB-D576-410A-875B-195477857341}"/>
              </a:ext>
            </a:extLst>
          </p:cNvPr>
          <p:cNvSpPr txBox="1"/>
          <p:nvPr/>
        </p:nvSpPr>
        <p:spPr>
          <a:xfrm>
            <a:off x="1243646" y="2121611"/>
            <a:ext cx="2516164" cy="646331"/>
          </a:xfrm>
          <a:prstGeom prst="rect">
            <a:avLst/>
          </a:prstGeom>
          <a:noFill/>
        </p:spPr>
        <p:txBody>
          <a:bodyPr wrap="square" rtlCol="0">
            <a:spAutoFit/>
          </a:bodyPr>
          <a:lstStyle/>
          <a:p>
            <a:pPr algn="ctr"/>
            <a:r>
              <a:rPr lang="en-US"/>
              <a:t>Logical (Virtual) Streams</a:t>
            </a:r>
            <a:br>
              <a:rPr lang="en-US"/>
            </a:br>
            <a:r>
              <a:rPr lang="en-US"/>
              <a:t>1000s to </a:t>
            </a:r>
            <a:r>
              <a:rPr lang="en-US" err="1"/>
              <a:t>Ms</a:t>
            </a:r>
            <a:r>
              <a:rPr lang="en-US"/>
              <a:t> to Bs</a:t>
            </a:r>
          </a:p>
        </p:txBody>
      </p:sp>
      <p:sp>
        <p:nvSpPr>
          <p:cNvPr id="272" name="Right Brace 271">
            <a:extLst>
              <a:ext uri="{FF2B5EF4-FFF2-40B4-BE49-F238E27FC236}">
                <a16:creationId xmlns:a16="http://schemas.microsoft.com/office/drawing/2014/main" id="{11098141-A5F3-4ADD-B573-AD467F81DA51}"/>
              </a:ext>
            </a:extLst>
          </p:cNvPr>
          <p:cNvSpPr/>
          <p:nvPr/>
        </p:nvSpPr>
        <p:spPr>
          <a:xfrm rot="16200000" flipV="1">
            <a:off x="5742524" y="1201539"/>
            <a:ext cx="369331" cy="3744100"/>
          </a:xfrm>
          <a:prstGeom prst="rightBrace">
            <a:avLst/>
          </a:prstGeom>
          <a:ln>
            <a:solidFill>
              <a:srgbClr val="FF8C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3" name="TextBox 272">
            <a:extLst>
              <a:ext uri="{FF2B5EF4-FFF2-40B4-BE49-F238E27FC236}">
                <a16:creationId xmlns:a16="http://schemas.microsoft.com/office/drawing/2014/main" id="{CE7682E9-3C25-4BB3-A573-EF502CA3F928}"/>
              </a:ext>
            </a:extLst>
          </p:cNvPr>
          <p:cNvSpPr txBox="1"/>
          <p:nvPr/>
        </p:nvSpPr>
        <p:spPr>
          <a:xfrm>
            <a:off x="4002539" y="2121611"/>
            <a:ext cx="3889789" cy="646331"/>
          </a:xfrm>
          <a:prstGeom prst="rect">
            <a:avLst/>
          </a:prstGeom>
          <a:noFill/>
        </p:spPr>
        <p:txBody>
          <a:bodyPr wrap="square" rtlCol="0">
            <a:spAutoFit/>
          </a:bodyPr>
          <a:lstStyle/>
          <a:p>
            <a:pPr algn="ctr"/>
            <a:r>
              <a:rPr lang="en-US"/>
              <a:t>Physical Persistent Queues</a:t>
            </a:r>
            <a:br>
              <a:rPr lang="en-US"/>
            </a:br>
            <a:r>
              <a:rPr lang="en-US"/>
              <a:t>10s to 1000s</a:t>
            </a:r>
          </a:p>
        </p:txBody>
      </p:sp>
      <p:grpSp>
        <p:nvGrpSpPr>
          <p:cNvPr id="280" name="Group 279">
            <a:extLst>
              <a:ext uri="{FF2B5EF4-FFF2-40B4-BE49-F238E27FC236}">
                <a16:creationId xmlns:a16="http://schemas.microsoft.com/office/drawing/2014/main" id="{F6C9689F-E152-4A75-AC17-5AD3B812469D}"/>
              </a:ext>
            </a:extLst>
          </p:cNvPr>
          <p:cNvGrpSpPr/>
          <p:nvPr/>
        </p:nvGrpSpPr>
        <p:grpSpPr>
          <a:xfrm>
            <a:off x="4637262" y="1292815"/>
            <a:ext cx="2592044" cy="914400"/>
            <a:chOff x="4280911" y="584367"/>
            <a:chExt cx="2592044" cy="914400"/>
          </a:xfrm>
        </p:grpSpPr>
        <p:pic>
          <p:nvPicPr>
            <p:cNvPr id="274" name="Graphic 273" descr="Cloud">
              <a:extLst>
                <a:ext uri="{FF2B5EF4-FFF2-40B4-BE49-F238E27FC236}">
                  <a16:creationId xmlns:a16="http://schemas.microsoft.com/office/drawing/2014/main" id="{CE8F5386-8D01-4B4A-8DA2-4C5637A7EF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80911" y="584367"/>
              <a:ext cx="914400" cy="914400"/>
            </a:xfrm>
            <a:prstGeom prst="rect">
              <a:avLst/>
            </a:prstGeom>
          </p:spPr>
        </p:pic>
        <p:pic>
          <p:nvPicPr>
            <p:cNvPr id="275" name="Graphic 274" descr="Cloud">
              <a:extLst>
                <a:ext uri="{FF2B5EF4-FFF2-40B4-BE49-F238E27FC236}">
                  <a16:creationId xmlns:a16="http://schemas.microsoft.com/office/drawing/2014/main" id="{0CDE308E-1F35-4974-8FD4-6FC3D01328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19733" y="584367"/>
              <a:ext cx="914400" cy="914400"/>
            </a:xfrm>
            <a:prstGeom prst="rect">
              <a:avLst/>
            </a:prstGeom>
          </p:spPr>
        </p:pic>
        <p:pic>
          <p:nvPicPr>
            <p:cNvPr id="276" name="Graphic 275" descr="Cloud">
              <a:extLst>
                <a:ext uri="{FF2B5EF4-FFF2-40B4-BE49-F238E27FC236}">
                  <a16:creationId xmlns:a16="http://schemas.microsoft.com/office/drawing/2014/main" id="{0DD3B465-4A86-4980-8846-41B546741E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58555" y="584367"/>
              <a:ext cx="914400" cy="914400"/>
            </a:xfrm>
            <a:prstGeom prst="rect">
              <a:avLst/>
            </a:prstGeom>
          </p:spPr>
        </p:pic>
        <p:pic>
          <p:nvPicPr>
            <p:cNvPr id="277" name="Picture 276">
              <a:extLst>
                <a:ext uri="{FF2B5EF4-FFF2-40B4-BE49-F238E27FC236}">
                  <a16:creationId xmlns:a16="http://schemas.microsoft.com/office/drawing/2014/main" id="{818E58A7-4FFA-459B-8773-6D4DD8ED4B60}"/>
                </a:ext>
              </a:extLst>
            </p:cNvPr>
            <p:cNvPicPr>
              <a:picLocks noChangeAspect="1"/>
            </p:cNvPicPr>
            <p:nvPr/>
          </p:nvPicPr>
          <p:blipFill>
            <a:blip r:embed="rId5"/>
            <a:stretch>
              <a:fillRect/>
            </a:stretch>
          </p:blipFill>
          <p:spPr>
            <a:xfrm>
              <a:off x="4530000" y="886889"/>
              <a:ext cx="361104" cy="361104"/>
            </a:xfrm>
            <a:prstGeom prst="rect">
              <a:avLst/>
            </a:prstGeom>
          </p:spPr>
        </p:pic>
        <p:pic>
          <p:nvPicPr>
            <p:cNvPr id="278" name="Picture 277">
              <a:extLst>
                <a:ext uri="{FF2B5EF4-FFF2-40B4-BE49-F238E27FC236}">
                  <a16:creationId xmlns:a16="http://schemas.microsoft.com/office/drawing/2014/main" id="{AB0BE9B7-6359-441A-B7A2-5112619AD1E1}"/>
                </a:ext>
              </a:extLst>
            </p:cNvPr>
            <p:cNvPicPr>
              <a:picLocks noChangeAspect="1"/>
            </p:cNvPicPr>
            <p:nvPr/>
          </p:nvPicPr>
          <p:blipFill>
            <a:blip r:embed="rId6"/>
            <a:stretch>
              <a:fillRect/>
            </a:stretch>
          </p:blipFill>
          <p:spPr>
            <a:xfrm>
              <a:off x="5404757" y="934684"/>
              <a:ext cx="307943" cy="307943"/>
            </a:xfrm>
            <a:prstGeom prst="rect">
              <a:avLst/>
            </a:prstGeom>
          </p:spPr>
        </p:pic>
        <p:pic>
          <p:nvPicPr>
            <p:cNvPr id="279" name="Picture 278" descr="Kinesis.eps">
              <a:extLst>
                <a:ext uri="{FF2B5EF4-FFF2-40B4-BE49-F238E27FC236}">
                  <a16:creationId xmlns:a16="http://schemas.microsoft.com/office/drawing/2014/main" id="{36E45B63-D728-45D9-A7FE-31407D8DC6F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9988" y="891931"/>
              <a:ext cx="257442" cy="308931"/>
            </a:xfrm>
            <a:prstGeom prst="rect">
              <a:avLst/>
            </a:prstGeom>
          </p:spPr>
        </p:pic>
      </p:grpSp>
    </p:spTree>
    <p:custDataLst>
      <p:tags r:id="rId1"/>
    </p:custDataLst>
    <p:extLst>
      <p:ext uri="{BB962C8B-B14F-4D97-AF65-F5344CB8AC3E}">
        <p14:creationId xmlns:p14="http://schemas.microsoft.com/office/powerpoint/2010/main" val="3620303425"/>
      </p:ext>
    </p:extLst>
  </p:cSld>
  <p:clrMapOvr>
    <a:masterClrMapping/>
  </p:clrMapOvr>
  <mc:AlternateContent xmlns:mc="http://schemas.openxmlformats.org/markup-compatibility/2006">
    <mc:Choice xmlns:p14="http://schemas.microsoft.com/office/powerpoint/2010/main" Requires="p14">
      <p:transition spd="slow" p14:dur="2000" advTm="106751"/>
    </mc:Choice>
    <mc:Fallback>
      <p:transition spd="slow" advTm="1067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2"/>
                                        </p:tgtEl>
                                        <p:attrNameLst>
                                          <p:attrName>style.visibility</p:attrName>
                                        </p:attrNameLst>
                                      </p:cBhvr>
                                      <p:to>
                                        <p:strVal val="visible"/>
                                      </p:to>
                                    </p:set>
                                    <p:animEffect transition="in" filter="fade">
                                      <p:cBhvr>
                                        <p:cTn id="7" dur="500"/>
                                        <p:tgtEl>
                                          <p:spTgt spid="27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3"/>
                                        </p:tgtEl>
                                        <p:attrNameLst>
                                          <p:attrName>style.visibility</p:attrName>
                                        </p:attrNameLst>
                                      </p:cBhvr>
                                      <p:to>
                                        <p:strVal val="visible"/>
                                      </p:to>
                                    </p:set>
                                    <p:animEffect transition="in" filter="fade">
                                      <p:cBhvr>
                                        <p:cTn id="10" dur="500"/>
                                        <p:tgtEl>
                                          <p:spTgt spid="273"/>
                                        </p:tgtEl>
                                      </p:cBhvr>
                                    </p:animEffect>
                                  </p:childTnLst>
                                </p:cTn>
                              </p:par>
                              <p:par>
                                <p:cTn id="11" presetID="10" presetClass="entr" presetSubtype="0" fill="hold" nodeType="withEffect">
                                  <p:stCondLst>
                                    <p:cond delay="0"/>
                                  </p:stCondLst>
                                  <p:childTnLst>
                                    <p:set>
                                      <p:cBhvr>
                                        <p:cTn id="12" dur="1" fill="hold">
                                          <p:stCondLst>
                                            <p:cond delay="0"/>
                                          </p:stCondLst>
                                        </p:cTn>
                                        <p:tgtEl>
                                          <p:spTgt spid="280"/>
                                        </p:tgtEl>
                                        <p:attrNameLst>
                                          <p:attrName>style.visibility</p:attrName>
                                        </p:attrNameLst>
                                      </p:cBhvr>
                                      <p:to>
                                        <p:strVal val="visible"/>
                                      </p:to>
                                    </p:set>
                                    <p:animEffect transition="in" filter="fade">
                                      <p:cBhvr>
                                        <p:cTn id="13" dur="500"/>
                                        <p:tgtEl>
                                          <p:spTgt spid="280"/>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68"/>
                                        </p:tgtEl>
                                        <p:attrNameLst>
                                          <p:attrName>style.visibility</p:attrName>
                                        </p:attrNameLst>
                                      </p:cBhvr>
                                      <p:to>
                                        <p:strVal val="visible"/>
                                      </p:to>
                                    </p:set>
                                    <p:animEffect transition="in" filter="fade">
                                      <p:cBhvr>
                                        <p:cTn id="17" dur="500"/>
                                        <p:tgtEl>
                                          <p:spTgt spid="168"/>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71"/>
                                        </p:tgtEl>
                                        <p:attrNameLst>
                                          <p:attrName>style.visibility</p:attrName>
                                        </p:attrNameLst>
                                      </p:cBhvr>
                                      <p:to>
                                        <p:strVal val="visible"/>
                                      </p:to>
                                    </p:set>
                                    <p:animEffect transition="in" filter="fade">
                                      <p:cBhvr>
                                        <p:cTn id="21" dur="500"/>
                                        <p:tgtEl>
                                          <p:spTgt spid="171"/>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75"/>
                                        </p:tgtEl>
                                        <p:attrNameLst>
                                          <p:attrName>style.visibility</p:attrName>
                                        </p:attrNameLst>
                                      </p:cBhvr>
                                      <p:to>
                                        <p:strVal val="visible"/>
                                      </p:to>
                                    </p:set>
                                    <p:animEffect transition="in" filter="fade">
                                      <p:cBhvr>
                                        <p:cTn id="25" dur="500"/>
                                        <p:tgtEl>
                                          <p:spTgt spid="17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37"/>
                                        </p:tgtEl>
                                        <p:attrNameLst>
                                          <p:attrName>style.visibility</p:attrName>
                                        </p:attrNameLst>
                                      </p:cBhvr>
                                      <p:to>
                                        <p:strVal val="visible"/>
                                      </p:to>
                                    </p:set>
                                    <p:animEffect transition="in" filter="fade">
                                      <p:cBhvr>
                                        <p:cTn id="30" dur="500"/>
                                        <p:tgtEl>
                                          <p:spTgt spid="237"/>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34"/>
                                        </p:tgtEl>
                                        <p:attrNameLst>
                                          <p:attrName>style.visibility</p:attrName>
                                        </p:attrNameLst>
                                      </p:cBhvr>
                                      <p:to>
                                        <p:strVal val="visible"/>
                                      </p:to>
                                    </p:set>
                                    <p:animEffect transition="in" filter="fade">
                                      <p:cBhvr>
                                        <p:cTn id="34" dur="500"/>
                                        <p:tgtEl>
                                          <p:spTgt spid="234"/>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235"/>
                                        </p:tgtEl>
                                        <p:attrNameLst>
                                          <p:attrName>style.visibility</p:attrName>
                                        </p:attrNameLst>
                                      </p:cBhvr>
                                      <p:to>
                                        <p:strVal val="visible"/>
                                      </p:to>
                                    </p:set>
                                    <p:animEffect transition="in" filter="fade">
                                      <p:cBhvr>
                                        <p:cTn id="38" dur="500"/>
                                        <p:tgtEl>
                                          <p:spTgt spid="235"/>
                                        </p:tgtEl>
                                      </p:cBhvr>
                                    </p:animEffect>
                                  </p:childTnLst>
                                </p:cTn>
                              </p:par>
                            </p:childTnLst>
                          </p:cTn>
                        </p:par>
                        <p:par>
                          <p:cTn id="39" fill="hold">
                            <p:stCondLst>
                              <p:cond delay="1500"/>
                            </p:stCondLst>
                            <p:childTnLst>
                              <p:par>
                                <p:cTn id="40" presetID="10" presetClass="entr" presetSubtype="0" fill="hold" grpId="0" nodeType="afterEffect">
                                  <p:stCondLst>
                                    <p:cond delay="0"/>
                                  </p:stCondLst>
                                  <p:childTnLst>
                                    <p:set>
                                      <p:cBhvr>
                                        <p:cTn id="41" dur="1" fill="hold">
                                          <p:stCondLst>
                                            <p:cond delay="0"/>
                                          </p:stCondLst>
                                        </p:cTn>
                                        <p:tgtEl>
                                          <p:spTgt spid="236"/>
                                        </p:tgtEl>
                                        <p:attrNameLst>
                                          <p:attrName>style.visibility</p:attrName>
                                        </p:attrNameLst>
                                      </p:cBhvr>
                                      <p:to>
                                        <p:strVal val="visible"/>
                                      </p:to>
                                    </p:set>
                                    <p:animEffect transition="in" filter="fade">
                                      <p:cBhvr>
                                        <p:cTn id="42" dur="500"/>
                                        <p:tgtEl>
                                          <p:spTgt spid="236"/>
                                        </p:tgtEl>
                                      </p:cBhvr>
                                    </p:animEffect>
                                  </p:childTnLst>
                                </p:cTn>
                              </p:par>
                            </p:childTnLst>
                          </p:cTn>
                        </p:par>
                        <p:par>
                          <p:cTn id="43" fill="hold">
                            <p:stCondLst>
                              <p:cond delay="2000"/>
                            </p:stCondLst>
                            <p:childTnLst>
                              <p:par>
                                <p:cTn id="44" presetID="10" presetClass="entr" presetSubtype="0" fill="hold" grpId="0" nodeType="afterEffect">
                                  <p:stCondLst>
                                    <p:cond delay="0"/>
                                  </p:stCondLst>
                                  <p:childTnLst>
                                    <p:set>
                                      <p:cBhvr>
                                        <p:cTn id="45" dur="1" fill="hold">
                                          <p:stCondLst>
                                            <p:cond delay="0"/>
                                          </p:stCondLst>
                                        </p:cTn>
                                        <p:tgtEl>
                                          <p:spTgt spid="241"/>
                                        </p:tgtEl>
                                        <p:attrNameLst>
                                          <p:attrName>style.visibility</p:attrName>
                                        </p:attrNameLst>
                                      </p:cBhvr>
                                      <p:to>
                                        <p:strVal val="visible"/>
                                      </p:to>
                                    </p:set>
                                    <p:animEffect transition="in" filter="fade">
                                      <p:cBhvr>
                                        <p:cTn id="46" dur="500"/>
                                        <p:tgtEl>
                                          <p:spTgt spid="241"/>
                                        </p:tgtEl>
                                      </p:cBhvr>
                                    </p:animEffect>
                                  </p:childTnLst>
                                </p:cTn>
                              </p:par>
                            </p:childTnLst>
                          </p:cTn>
                        </p:par>
                        <p:par>
                          <p:cTn id="47" fill="hold">
                            <p:stCondLst>
                              <p:cond delay="2500"/>
                            </p:stCondLst>
                            <p:childTnLst>
                              <p:par>
                                <p:cTn id="48" presetID="10" presetClass="entr" presetSubtype="0" fill="hold" grpId="0" nodeType="afterEffect">
                                  <p:stCondLst>
                                    <p:cond delay="0"/>
                                  </p:stCondLst>
                                  <p:childTnLst>
                                    <p:set>
                                      <p:cBhvr>
                                        <p:cTn id="49" dur="1" fill="hold">
                                          <p:stCondLst>
                                            <p:cond delay="0"/>
                                          </p:stCondLst>
                                        </p:cTn>
                                        <p:tgtEl>
                                          <p:spTgt spid="239"/>
                                        </p:tgtEl>
                                        <p:attrNameLst>
                                          <p:attrName>style.visibility</p:attrName>
                                        </p:attrNameLst>
                                      </p:cBhvr>
                                      <p:to>
                                        <p:strVal val="visible"/>
                                      </p:to>
                                    </p:set>
                                    <p:animEffect transition="in" filter="fade">
                                      <p:cBhvr>
                                        <p:cTn id="50" dur="500"/>
                                        <p:tgtEl>
                                          <p:spTgt spid="239"/>
                                        </p:tgtEl>
                                      </p:cBhvr>
                                    </p:animEffect>
                                  </p:childTnLst>
                                </p:cTn>
                              </p:par>
                            </p:childTnLst>
                          </p:cTn>
                        </p:par>
                        <p:par>
                          <p:cTn id="51" fill="hold">
                            <p:stCondLst>
                              <p:cond delay="3000"/>
                            </p:stCondLst>
                            <p:childTnLst>
                              <p:par>
                                <p:cTn id="52" presetID="10" presetClass="entr" presetSubtype="0" fill="hold" grpId="0" nodeType="afterEffect">
                                  <p:stCondLst>
                                    <p:cond delay="0"/>
                                  </p:stCondLst>
                                  <p:childTnLst>
                                    <p:set>
                                      <p:cBhvr>
                                        <p:cTn id="53" dur="1" fill="hold">
                                          <p:stCondLst>
                                            <p:cond delay="0"/>
                                          </p:stCondLst>
                                        </p:cTn>
                                        <p:tgtEl>
                                          <p:spTgt spid="238"/>
                                        </p:tgtEl>
                                        <p:attrNameLst>
                                          <p:attrName>style.visibility</p:attrName>
                                        </p:attrNameLst>
                                      </p:cBhvr>
                                      <p:to>
                                        <p:strVal val="visible"/>
                                      </p:to>
                                    </p:set>
                                    <p:animEffect transition="in" filter="fade">
                                      <p:cBhvr>
                                        <p:cTn id="54" dur="500"/>
                                        <p:tgtEl>
                                          <p:spTgt spid="238"/>
                                        </p:tgtEl>
                                      </p:cBhvr>
                                    </p:animEffect>
                                  </p:childTnLst>
                                </p:cTn>
                              </p:par>
                            </p:childTnLst>
                          </p:cTn>
                        </p:par>
                        <p:par>
                          <p:cTn id="55" fill="hold">
                            <p:stCondLst>
                              <p:cond delay="3500"/>
                            </p:stCondLst>
                            <p:childTnLst>
                              <p:par>
                                <p:cTn id="56" presetID="10" presetClass="entr" presetSubtype="0" fill="hold" grpId="0" nodeType="afterEffect">
                                  <p:stCondLst>
                                    <p:cond delay="0"/>
                                  </p:stCondLst>
                                  <p:childTnLst>
                                    <p:set>
                                      <p:cBhvr>
                                        <p:cTn id="57" dur="1" fill="hold">
                                          <p:stCondLst>
                                            <p:cond delay="0"/>
                                          </p:stCondLst>
                                        </p:cTn>
                                        <p:tgtEl>
                                          <p:spTgt spid="242"/>
                                        </p:tgtEl>
                                        <p:attrNameLst>
                                          <p:attrName>style.visibility</p:attrName>
                                        </p:attrNameLst>
                                      </p:cBhvr>
                                      <p:to>
                                        <p:strVal val="visible"/>
                                      </p:to>
                                    </p:set>
                                    <p:animEffect transition="in" filter="fade">
                                      <p:cBhvr>
                                        <p:cTn id="58" dur="500"/>
                                        <p:tgtEl>
                                          <p:spTgt spid="24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44"/>
                                        </p:tgtEl>
                                        <p:attrNameLst>
                                          <p:attrName>style.visibility</p:attrName>
                                        </p:attrNameLst>
                                      </p:cBhvr>
                                      <p:to>
                                        <p:strVal val="visible"/>
                                      </p:to>
                                    </p:set>
                                    <p:animEffect transition="in" filter="fade">
                                      <p:cBhvr>
                                        <p:cTn id="63" dur="500"/>
                                        <p:tgtEl>
                                          <p:spTgt spid="244"/>
                                        </p:tgtEl>
                                      </p:cBhvr>
                                    </p:animEffect>
                                  </p:childTnLst>
                                </p:cTn>
                              </p:par>
                            </p:childTnLst>
                          </p:cTn>
                        </p:par>
                        <p:par>
                          <p:cTn id="64" fill="hold">
                            <p:stCondLst>
                              <p:cond delay="500"/>
                            </p:stCondLst>
                            <p:childTnLst>
                              <p:par>
                                <p:cTn id="65" presetID="10" presetClass="entr" presetSubtype="0" fill="hold" nodeType="afterEffect">
                                  <p:stCondLst>
                                    <p:cond delay="0"/>
                                  </p:stCondLst>
                                  <p:childTnLst>
                                    <p:set>
                                      <p:cBhvr>
                                        <p:cTn id="66" dur="1" fill="hold">
                                          <p:stCondLst>
                                            <p:cond delay="0"/>
                                          </p:stCondLst>
                                        </p:cTn>
                                        <p:tgtEl>
                                          <p:spTgt spid="248"/>
                                        </p:tgtEl>
                                        <p:attrNameLst>
                                          <p:attrName>style.visibility</p:attrName>
                                        </p:attrNameLst>
                                      </p:cBhvr>
                                      <p:to>
                                        <p:strVal val="visible"/>
                                      </p:to>
                                    </p:set>
                                    <p:animEffect transition="in" filter="fade">
                                      <p:cBhvr>
                                        <p:cTn id="67" dur="500"/>
                                        <p:tgtEl>
                                          <p:spTgt spid="248"/>
                                        </p:tgtEl>
                                      </p:cBhvr>
                                    </p:animEffect>
                                  </p:childTnLst>
                                </p:cTn>
                              </p:par>
                            </p:childTnLst>
                          </p:cTn>
                        </p:par>
                        <p:par>
                          <p:cTn id="68" fill="hold">
                            <p:stCondLst>
                              <p:cond delay="1000"/>
                            </p:stCondLst>
                            <p:childTnLst>
                              <p:par>
                                <p:cTn id="69" presetID="10" presetClass="entr" presetSubtype="0" fill="hold" nodeType="afterEffect">
                                  <p:stCondLst>
                                    <p:cond delay="0"/>
                                  </p:stCondLst>
                                  <p:childTnLst>
                                    <p:set>
                                      <p:cBhvr>
                                        <p:cTn id="70" dur="1" fill="hold">
                                          <p:stCondLst>
                                            <p:cond delay="0"/>
                                          </p:stCondLst>
                                        </p:cTn>
                                        <p:tgtEl>
                                          <p:spTgt spid="252"/>
                                        </p:tgtEl>
                                        <p:attrNameLst>
                                          <p:attrName>style.visibility</p:attrName>
                                        </p:attrNameLst>
                                      </p:cBhvr>
                                      <p:to>
                                        <p:strVal val="visible"/>
                                      </p:to>
                                    </p:set>
                                    <p:animEffect transition="in" filter="fade">
                                      <p:cBhvr>
                                        <p:cTn id="71" dur="500"/>
                                        <p:tgtEl>
                                          <p:spTgt spid="252"/>
                                        </p:tgtEl>
                                      </p:cBhvr>
                                    </p:animEffect>
                                  </p:childTnLst>
                                </p:cTn>
                              </p:par>
                            </p:childTnLst>
                          </p:cTn>
                        </p:par>
                        <p:par>
                          <p:cTn id="72" fill="hold">
                            <p:stCondLst>
                              <p:cond delay="1500"/>
                            </p:stCondLst>
                            <p:childTnLst>
                              <p:par>
                                <p:cTn id="73" presetID="10" presetClass="entr" presetSubtype="0" fill="hold" nodeType="afterEffect">
                                  <p:stCondLst>
                                    <p:cond delay="0"/>
                                  </p:stCondLst>
                                  <p:childTnLst>
                                    <p:set>
                                      <p:cBhvr>
                                        <p:cTn id="74" dur="1" fill="hold">
                                          <p:stCondLst>
                                            <p:cond delay="0"/>
                                          </p:stCondLst>
                                        </p:cTn>
                                        <p:tgtEl>
                                          <p:spTgt spid="260"/>
                                        </p:tgtEl>
                                        <p:attrNameLst>
                                          <p:attrName>style.visibility</p:attrName>
                                        </p:attrNameLst>
                                      </p:cBhvr>
                                      <p:to>
                                        <p:strVal val="visible"/>
                                      </p:to>
                                    </p:set>
                                    <p:animEffect transition="in" filter="fade">
                                      <p:cBhvr>
                                        <p:cTn id="75" dur="500"/>
                                        <p:tgtEl>
                                          <p:spTgt spid="26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43"/>
                                        </p:tgtEl>
                                        <p:attrNameLst>
                                          <p:attrName>style.visibility</p:attrName>
                                        </p:attrNameLst>
                                      </p:cBhvr>
                                      <p:to>
                                        <p:strVal val="visible"/>
                                      </p:to>
                                    </p:set>
                                    <p:animEffect transition="in" filter="fade">
                                      <p:cBhvr>
                                        <p:cTn id="80" dur="500"/>
                                        <p:tgtEl>
                                          <p:spTgt spid="243"/>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256"/>
                                        </p:tgtEl>
                                        <p:attrNameLst>
                                          <p:attrName>style.visibility</p:attrName>
                                        </p:attrNameLst>
                                      </p:cBhvr>
                                      <p:to>
                                        <p:strVal val="visible"/>
                                      </p:to>
                                    </p:set>
                                    <p:animEffect transition="in" filter="fade">
                                      <p:cBhvr>
                                        <p:cTn id="85" dur="500"/>
                                        <p:tgtEl>
                                          <p:spTgt spid="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P spid="235" grpId="0" animBg="1"/>
      <p:bldP spid="236" grpId="0" animBg="1"/>
      <p:bldP spid="237" grpId="0" animBg="1"/>
      <p:bldP spid="238" grpId="0" animBg="1"/>
      <p:bldP spid="239" grpId="0" animBg="1"/>
      <p:bldP spid="241" grpId="0" animBg="1"/>
      <p:bldP spid="242" grpId="0" animBg="1"/>
      <p:bldP spid="243" grpId="0" animBg="1"/>
      <p:bldP spid="272" grpId="0" animBg="1"/>
      <p:bldP spid="27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4" name="Group 223">
            <a:extLst>
              <a:ext uri="{FF2B5EF4-FFF2-40B4-BE49-F238E27FC236}">
                <a16:creationId xmlns:a16="http://schemas.microsoft.com/office/drawing/2014/main" id="{ECC2D100-82A8-4ECF-8FFF-0F987F77203C}"/>
              </a:ext>
            </a:extLst>
          </p:cNvPr>
          <p:cNvGrpSpPr/>
          <p:nvPr/>
        </p:nvGrpSpPr>
        <p:grpSpPr>
          <a:xfrm>
            <a:off x="9039387" y="2325348"/>
            <a:ext cx="2134857" cy="2654178"/>
            <a:chOff x="6540793" y="3849863"/>
            <a:chExt cx="2134857" cy="2654178"/>
          </a:xfrm>
        </p:grpSpPr>
        <p:sp>
          <p:nvSpPr>
            <p:cNvPr id="262" name="Rectangle: Rounded Corners 261">
              <a:extLst>
                <a:ext uri="{FF2B5EF4-FFF2-40B4-BE49-F238E27FC236}">
                  <a16:creationId xmlns:a16="http://schemas.microsoft.com/office/drawing/2014/main" id="{AAA03288-8818-4267-934E-81DB7AD2F476}"/>
                </a:ext>
              </a:extLst>
            </p:cNvPr>
            <p:cNvSpPr/>
            <p:nvPr/>
          </p:nvSpPr>
          <p:spPr>
            <a:xfrm>
              <a:off x="6540793" y="3849863"/>
              <a:ext cx="2134857" cy="2654178"/>
            </a:xfrm>
            <a:prstGeom prst="roundRect">
              <a:avLst>
                <a:gd name="adj" fmla="val 6632"/>
              </a:avLst>
            </a:prstGeom>
            <a:solidFill>
              <a:schemeClr val="accent4"/>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63" name="Picture 262">
              <a:extLst>
                <a:ext uri="{FF2B5EF4-FFF2-40B4-BE49-F238E27FC236}">
                  <a16:creationId xmlns:a16="http://schemas.microsoft.com/office/drawing/2014/main" id="{ACD7F41D-269E-457E-8518-31DECF2DDB9F}"/>
                </a:ext>
              </a:extLst>
            </p:cNvPr>
            <p:cNvPicPr>
              <a:picLocks noChangeAspect="1"/>
            </p:cNvPicPr>
            <p:nvPr/>
          </p:nvPicPr>
          <p:blipFill>
            <a:blip r:embed="rId3">
              <a:duotone>
                <a:schemeClr val="accent2">
                  <a:shade val="45000"/>
                  <a:satMod val="135000"/>
                </a:schemeClr>
                <a:prstClr val="white"/>
              </a:duotone>
            </a:blip>
            <a:stretch>
              <a:fillRect/>
            </a:stretch>
          </p:blipFill>
          <p:spPr>
            <a:xfrm>
              <a:off x="6582945" y="3883296"/>
              <a:ext cx="309998" cy="245247"/>
            </a:xfrm>
            <a:prstGeom prst="rect">
              <a:avLst/>
            </a:prstGeom>
          </p:spPr>
        </p:pic>
        <p:pic>
          <p:nvPicPr>
            <p:cNvPr id="264" name="Picture 263">
              <a:extLst>
                <a:ext uri="{FF2B5EF4-FFF2-40B4-BE49-F238E27FC236}">
                  <a16:creationId xmlns:a16="http://schemas.microsoft.com/office/drawing/2014/main" id="{54725841-8637-4CC0-BEE2-4606819FCD9A}"/>
                </a:ext>
              </a:extLst>
            </p:cNvPr>
            <p:cNvPicPr>
              <a:picLocks noChangeAspect="1"/>
            </p:cNvPicPr>
            <p:nvPr/>
          </p:nvPicPr>
          <p:blipFill>
            <a:blip r:embed="rId4"/>
            <a:stretch>
              <a:fillRect/>
            </a:stretch>
          </p:blipFill>
          <p:spPr>
            <a:xfrm>
              <a:off x="7507527" y="4120384"/>
              <a:ext cx="1047451" cy="1052515"/>
            </a:xfrm>
            <a:prstGeom prst="rect">
              <a:avLst/>
            </a:prstGeom>
          </p:spPr>
        </p:pic>
        <p:sp>
          <p:nvSpPr>
            <p:cNvPr id="273" name="Rectangle 272">
              <a:extLst>
                <a:ext uri="{FF2B5EF4-FFF2-40B4-BE49-F238E27FC236}">
                  <a16:creationId xmlns:a16="http://schemas.microsoft.com/office/drawing/2014/main" id="{956695E9-28E8-47D3-B180-7D3500A05E08}"/>
                </a:ext>
              </a:extLst>
            </p:cNvPr>
            <p:cNvSpPr/>
            <p:nvPr/>
          </p:nvSpPr>
          <p:spPr>
            <a:xfrm>
              <a:off x="6653882" y="6124727"/>
              <a:ext cx="374789" cy="280963"/>
            </a:xfrm>
            <a:prstGeom prst="rect">
              <a:avLst/>
            </a:prstGeom>
            <a:solidFill>
              <a:srgbClr val="8E000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t>PA</a:t>
              </a:r>
            </a:p>
          </p:txBody>
        </p:sp>
        <p:sp>
          <p:nvSpPr>
            <p:cNvPr id="274" name="Rectangle 273">
              <a:extLst>
                <a:ext uri="{FF2B5EF4-FFF2-40B4-BE49-F238E27FC236}">
                  <a16:creationId xmlns:a16="http://schemas.microsoft.com/office/drawing/2014/main" id="{52D55FFE-44A1-49E8-94AE-ECD61E04DFA5}"/>
                </a:ext>
              </a:extLst>
            </p:cNvPr>
            <p:cNvSpPr/>
            <p:nvPr/>
          </p:nvSpPr>
          <p:spPr>
            <a:xfrm>
              <a:off x="7171751" y="6124727"/>
              <a:ext cx="374789" cy="280963"/>
            </a:xfrm>
            <a:prstGeom prst="rect">
              <a:avLst/>
            </a:prstGeom>
            <a:solidFill>
              <a:srgbClr val="8E000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t>PA</a:t>
              </a:r>
            </a:p>
          </p:txBody>
        </p:sp>
        <p:sp>
          <p:nvSpPr>
            <p:cNvPr id="275" name="Rectangle 274">
              <a:extLst>
                <a:ext uri="{FF2B5EF4-FFF2-40B4-BE49-F238E27FC236}">
                  <a16:creationId xmlns:a16="http://schemas.microsoft.com/office/drawing/2014/main" id="{018E3BC7-2A3B-4C72-9539-B2A310FFCB5A}"/>
                </a:ext>
              </a:extLst>
            </p:cNvPr>
            <p:cNvSpPr/>
            <p:nvPr/>
          </p:nvSpPr>
          <p:spPr>
            <a:xfrm>
              <a:off x="7689620" y="6124727"/>
              <a:ext cx="374789" cy="280963"/>
            </a:xfrm>
            <a:prstGeom prst="rect">
              <a:avLst/>
            </a:prstGeom>
            <a:solidFill>
              <a:srgbClr val="8E000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t>PA</a:t>
              </a:r>
            </a:p>
          </p:txBody>
        </p:sp>
        <p:sp>
          <p:nvSpPr>
            <p:cNvPr id="276" name="Rectangle 275">
              <a:extLst>
                <a:ext uri="{FF2B5EF4-FFF2-40B4-BE49-F238E27FC236}">
                  <a16:creationId xmlns:a16="http://schemas.microsoft.com/office/drawing/2014/main" id="{B876A3BF-9BC3-4AE4-95EC-CF07873C70AA}"/>
                </a:ext>
              </a:extLst>
            </p:cNvPr>
            <p:cNvSpPr/>
            <p:nvPr/>
          </p:nvSpPr>
          <p:spPr>
            <a:xfrm>
              <a:off x="8207490" y="6124727"/>
              <a:ext cx="374789" cy="280963"/>
            </a:xfrm>
            <a:prstGeom prst="rect">
              <a:avLst/>
            </a:prstGeom>
            <a:solidFill>
              <a:srgbClr val="8E000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t>PA</a:t>
              </a:r>
            </a:p>
          </p:txBody>
        </p:sp>
        <p:sp>
          <p:nvSpPr>
            <p:cNvPr id="266" name="Rectangle 265">
              <a:extLst>
                <a:ext uri="{FF2B5EF4-FFF2-40B4-BE49-F238E27FC236}">
                  <a16:creationId xmlns:a16="http://schemas.microsoft.com/office/drawing/2014/main" id="{28017E1F-9CBD-4E15-B75C-1B436A87B124}"/>
                </a:ext>
              </a:extLst>
            </p:cNvPr>
            <p:cNvSpPr/>
            <p:nvPr/>
          </p:nvSpPr>
          <p:spPr>
            <a:xfrm>
              <a:off x="6653882" y="5778678"/>
              <a:ext cx="1901096" cy="2309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Messaging</a:t>
              </a:r>
            </a:p>
          </p:txBody>
        </p:sp>
        <p:sp>
          <p:nvSpPr>
            <p:cNvPr id="267" name="Rectangle 266">
              <a:extLst>
                <a:ext uri="{FF2B5EF4-FFF2-40B4-BE49-F238E27FC236}">
                  <a16:creationId xmlns:a16="http://schemas.microsoft.com/office/drawing/2014/main" id="{29090F05-7E68-40C6-B375-7C05EEABC922}"/>
                </a:ext>
              </a:extLst>
            </p:cNvPr>
            <p:cNvSpPr/>
            <p:nvPr/>
          </p:nvSpPr>
          <p:spPr>
            <a:xfrm>
              <a:off x="6653882" y="5504711"/>
              <a:ext cx="1901096" cy="2309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Cluster Membership</a:t>
              </a:r>
            </a:p>
          </p:txBody>
        </p:sp>
        <p:sp>
          <p:nvSpPr>
            <p:cNvPr id="268" name="Rectangle 267">
              <a:extLst>
                <a:ext uri="{FF2B5EF4-FFF2-40B4-BE49-F238E27FC236}">
                  <a16:creationId xmlns:a16="http://schemas.microsoft.com/office/drawing/2014/main" id="{452D5176-658B-418D-98D9-DD571D3D592A}"/>
                </a:ext>
              </a:extLst>
            </p:cNvPr>
            <p:cNvSpPr/>
            <p:nvPr/>
          </p:nvSpPr>
          <p:spPr>
            <a:xfrm>
              <a:off x="6653882" y="5230743"/>
              <a:ext cx="1901096" cy="2309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Grain Directory</a:t>
              </a:r>
            </a:p>
          </p:txBody>
        </p:sp>
        <p:sp>
          <p:nvSpPr>
            <p:cNvPr id="269" name="Rectangle 268">
              <a:extLst>
                <a:ext uri="{FF2B5EF4-FFF2-40B4-BE49-F238E27FC236}">
                  <a16:creationId xmlns:a16="http://schemas.microsoft.com/office/drawing/2014/main" id="{05C063A4-6002-4808-98D7-F7AA6A3A692E}"/>
                </a:ext>
              </a:extLst>
            </p:cNvPr>
            <p:cNvSpPr/>
            <p:nvPr/>
          </p:nvSpPr>
          <p:spPr>
            <a:xfrm>
              <a:off x="6653882" y="4956775"/>
              <a:ext cx="787701" cy="2309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70" name="Rectangle 269">
              <a:extLst>
                <a:ext uri="{FF2B5EF4-FFF2-40B4-BE49-F238E27FC236}">
                  <a16:creationId xmlns:a16="http://schemas.microsoft.com/office/drawing/2014/main" id="{3612945D-478F-46D4-A4F6-9D05C086F5C3}"/>
                </a:ext>
              </a:extLst>
            </p:cNvPr>
            <p:cNvSpPr/>
            <p:nvPr/>
          </p:nvSpPr>
          <p:spPr>
            <a:xfrm>
              <a:off x="6653882" y="4682807"/>
              <a:ext cx="787701" cy="2309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71" name="Rectangle 270">
              <a:extLst>
                <a:ext uri="{FF2B5EF4-FFF2-40B4-BE49-F238E27FC236}">
                  <a16:creationId xmlns:a16="http://schemas.microsoft.com/office/drawing/2014/main" id="{43D3FA55-B919-45BD-9772-7E399578375E}"/>
                </a:ext>
              </a:extLst>
            </p:cNvPr>
            <p:cNvSpPr/>
            <p:nvPr/>
          </p:nvSpPr>
          <p:spPr>
            <a:xfrm>
              <a:off x="6653882" y="4408839"/>
              <a:ext cx="787701" cy="2309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72" name="Rectangle 271">
              <a:extLst>
                <a:ext uri="{FF2B5EF4-FFF2-40B4-BE49-F238E27FC236}">
                  <a16:creationId xmlns:a16="http://schemas.microsoft.com/office/drawing/2014/main" id="{E31B5E74-0737-4FFC-89E1-D778C45CED55}"/>
                </a:ext>
              </a:extLst>
            </p:cNvPr>
            <p:cNvSpPr/>
            <p:nvPr/>
          </p:nvSpPr>
          <p:spPr>
            <a:xfrm>
              <a:off x="6653882" y="4134871"/>
              <a:ext cx="787701" cy="2309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258" name="Straight Arrow Connector 257">
              <a:extLst>
                <a:ext uri="{FF2B5EF4-FFF2-40B4-BE49-F238E27FC236}">
                  <a16:creationId xmlns:a16="http://schemas.microsoft.com/office/drawing/2014/main" id="{3BC0B115-6891-4FC7-99B9-41ACBE74ACAE}"/>
                </a:ext>
              </a:extLst>
            </p:cNvPr>
            <p:cNvCxnSpPr>
              <a:cxnSpLocks/>
            </p:cNvCxnSpPr>
            <p:nvPr/>
          </p:nvCxnSpPr>
          <p:spPr>
            <a:xfrm flipH="1" flipV="1">
              <a:off x="8392671" y="6016501"/>
              <a:ext cx="2214" cy="1216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913012E5-B23E-4CEC-9B09-EBB6DAFFBDAC}"/>
                </a:ext>
              </a:extLst>
            </p:cNvPr>
            <p:cNvCxnSpPr>
              <a:cxnSpLocks/>
            </p:cNvCxnSpPr>
            <p:nvPr/>
          </p:nvCxnSpPr>
          <p:spPr>
            <a:xfrm flipH="1" flipV="1">
              <a:off x="7872811" y="6016501"/>
              <a:ext cx="2214" cy="1216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A8834C44-B69E-4C29-95C3-E61D5F78AE08}"/>
                </a:ext>
              </a:extLst>
            </p:cNvPr>
            <p:cNvCxnSpPr>
              <a:cxnSpLocks/>
            </p:cNvCxnSpPr>
            <p:nvPr/>
          </p:nvCxnSpPr>
          <p:spPr>
            <a:xfrm flipH="1" flipV="1">
              <a:off x="7352952" y="6016501"/>
              <a:ext cx="2214" cy="1216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06173D85-662E-4A93-879C-D266F994D166}"/>
                </a:ext>
              </a:extLst>
            </p:cNvPr>
            <p:cNvCxnSpPr>
              <a:cxnSpLocks/>
            </p:cNvCxnSpPr>
            <p:nvPr/>
          </p:nvCxnSpPr>
          <p:spPr>
            <a:xfrm flipH="1" flipV="1">
              <a:off x="6833093" y="6016501"/>
              <a:ext cx="2214" cy="1216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6" name="Group 225">
            <a:extLst>
              <a:ext uri="{FF2B5EF4-FFF2-40B4-BE49-F238E27FC236}">
                <a16:creationId xmlns:a16="http://schemas.microsoft.com/office/drawing/2014/main" id="{686FBFE5-EB21-4E12-9233-6A3AB38B6DA9}"/>
              </a:ext>
            </a:extLst>
          </p:cNvPr>
          <p:cNvGrpSpPr/>
          <p:nvPr/>
        </p:nvGrpSpPr>
        <p:grpSpPr>
          <a:xfrm>
            <a:off x="6432131" y="2325348"/>
            <a:ext cx="2134857" cy="2654178"/>
            <a:chOff x="6538847" y="689928"/>
            <a:chExt cx="2134857" cy="2654178"/>
          </a:xfrm>
        </p:grpSpPr>
        <p:sp>
          <p:nvSpPr>
            <p:cNvPr id="3" name="Rectangle: Rounded Corners 2">
              <a:extLst>
                <a:ext uri="{FF2B5EF4-FFF2-40B4-BE49-F238E27FC236}">
                  <a16:creationId xmlns:a16="http://schemas.microsoft.com/office/drawing/2014/main" id="{260E84EE-8786-41EA-AA0F-264795233DCE}"/>
                </a:ext>
              </a:extLst>
            </p:cNvPr>
            <p:cNvSpPr/>
            <p:nvPr/>
          </p:nvSpPr>
          <p:spPr>
            <a:xfrm>
              <a:off x="6538847" y="689928"/>
              <a:ext cx="2134857" cy="2654178"/>
            </a:xfrm>
            <a:prstGeom prst="roundRect">
              <a:avLst>
                <a:gd name="adj" fmla="val 6632"/>
              </a:avLst>
            </a:prstGeom>
            <a:solidFill>
              <a:schemeClr val="accent4"/>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68" name="Picture 167">
              <a:extLst>
                <a:ext uri="{FF2B5EF4-FFF2-40B4-BE49-F238E27FC236}">
                  <a16:creationId xmlns:a16="http://schemas.microsoft.com/office/drawing/2014/main" id="{0507325B-BAB2-47EC-AF19-D5067BF5C4EE}"/>
                </a:ext>
              </a:extLst>
            </p:cNvPr>
            <p:cNvPicPr>
              <a:picLocks noChangeAspect="1"/>
            </p:cNvPicPr>
            <p:nvPr/>
          </p:nvPicPr>
          <p:blipFill>
            <a:blip r:embed="rId3">
              <a:duotone>
                <a:schemeClr val="accent2">
                  <a:shade val="45000"/>
                  <a:satMod val="135000"/>
                </a:schemeClr>
                <a:prstClr val="white"/>
              </a:duotone>
            </a:blip>
            <a:stretch>
              <a:fillRect/>
            </a:stretch>
          </p:blipFill>
          <p:spPr>
            <a:xfrm>
              <a:off x="6580999" y="723361"/>
              <a:ext cx="309998" cy="245247"/>
            </a:xfrm>
            <a:prstGeom prst="rect">
              <a:avLst/>
            </a:prstGeom>
          </p:spPr>
        </p:pic>
        <p:pic>
          <p:nvPicPr>
            <p:cNvPr id="5" name="Picture 4">
              <a:extLst>
                <a:ext uri="{FF2B5EF4-FFF2-40B4-BE49-F238E27FC236}">
                  <a16:creationId xmlns:a16="http://schemas.microsoft.com/office/drawing/2014/main" id="{DC18C2AF-A684-4E1A-AA6D-D2E939D63B20}"/>
                </a:ext>
              </a:extLst>
            </p:cNvPr>
            <p:cNvPicPr>
              <a:picLocks noChangeAspect="1"/>
            </p:cNvPicPr>
            <p:nvPr/>
          </p:nvPicPr>
          <p:blipFill>
            <a:blip r:embed="rId4"/>
            <a:stretch>
              <a:fillRect/>
            </a:stretch>
          </p:blipFill>
          <p:spPr>
            <a:xfrm>
              <a:off x="7505581" y="960449"/>
              <a:ext cx="1047451" cy="1052515"/>
            </a:xfrm>
            <a:prstGeom prst="rect">
              <a:avLst/>
            </a:prstGeom>
          </p:spPr>
        </p:pic>
        <p:sp>
          <p:nvSpPr>
            <p:cNvPr id="6" name="Rectangle 5">
              <a:extLst>
                <a:ext uri="{FF2B5EF4-FFF2-40B4-BE49-F238E27FC236}">
                  <a16:creationId xmlns:a16="http://schemas.microsoft.com/office/drawing/2014/main" id="{4E9A5B76-6838-4D42-9F1E-E4832F7EAAFD}"/>
                </a:ext>
              </a:extLst>
            </p:cNvPr>
            <p:cNvSpPr/>
            <p:nvPr/>
          </p:nvSpPr>
          <p:spPr>
            <a:xfrm>
              <a:off x="6651936" y="2964792"/>
              <a:ext cx="374789" cy="280963"/>
            </a:xfrm>
            <a:prstGeom prst="rect">
              <a:avLst/>
            </a:prstGeom>
            <a:solidFill>
              <a:srgbClr val="8E000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t>PA</a:t>
              </a:r>
            </a:p>
          </p:txBody>
        </p:sp>
        <p:sp>
          <p:nvSpPr>
            <p:cNvPr id="170" name="Rectangle 169">
              <a:extLst>
                <a:ext uri="{FF2B5EF4-FFF2-40B4-BE49-F238E27FC236}">
                  <a16:creationId xmlns:a16="http://schemas.microsoft.com/office/drawing/2014/main" id="{0CC58400-891E-4DFB-A103-F6E930E13985}"/>
                </a:ext>
              </a:extLst>
            </p:cNvPr>
            <p:cNvSpPr/>
            <p:nvPr/>
          </p:nvSpPr>
          <p:spPr>
            <a:xfrm>
              <a:off x="7169805" y="2964792"/>
              <a:ext cx="374789" cy="280963"/>
            </a:xfrm>
            <a:prstGeom prst="rect">
              <a:avLst/>
            </a:prstGeom>
            <a:solidFill>
              <a:srgbClr val="8E000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t>PA</a:t>
              </a:r>
            </a:p>
          </p:txBody>
        </p:sp>
        <p:sp>
          <p:nvSpPr>
            <p:cNvPr id="171" name="Rectangle 170">
              <a:extLst>
                <a:ext uri="{FF2B5EF4-FFF2-40B4-BE49-F238E27FC236}">
                  <a16:creationId xmlns:a16="http://schemas.microsoft.com/office/drawing/2014/main" id="{1F13ED45-E8D1-4CDD-84B4-A6C5AC81B14E}"/>
                </a:ext>
              </a:extLst>
            </p:cNvPr>
            <p:cNvSpPr/>
            <p:nvPr/>
          </p:nvSpPr>
          <p:spPr>
            <a:xfrm>
              <a:off x="7687674" y="2964792"/>
              <a:ext cx="374789" cy="280963"/>
            </a:xfrm>
            <a:prstGeom prst="rect">
              <a:avLst/>
            </a:prstGeom>
            <a:solidFill>
              <a:srgbClr val="8E000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t>PA</a:t>
              </a:r>
            </a:p>
          </p:txBody>
        </p:sp>
        <p:sp>
          <p:nvSpPr>
            <p:cNvPr id="172" name="Rectangle 171">
              <a:extLst>
                <a:ext uri="{FF2B5EF4-FFF2-40B4-BE49-F238E27FC236}">
                  <a16:creationId xmlns:a16="http://schemas.microsoft.com/office/drawing/2014/main" id="{1BEEDCA1-7719-48AB-BCF5-85188C26E23A}"/>
                </a:ext>
              </a:extLst>
            </p:cNvPr>
            <p:cNvSpPr/>
            <p:nvPr/>
          </p:nvSpPr>
          <p:spPr>
            <a:xfrm>
              <a:off x="8205544" y="2964792"/>
              <a:ext cx="374789" cy="280963"/>
            </a:xfrm>
            <a:prstGeom prst="rect">
              <a:avLst/>
            </a:prstGeom>
            <a:solidFill>
              <a:srgbClr val="8E000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t>PA</a:t>
              </a:r>
            </a:p>
          </p:txBody>
        </p:sp>
        <p:sp>
          <p:nvSpPr>
            <p:cNvPr id="194" name="Rectangle 193">
              <a:extLst>
                <a:ext uri="{FF2B5EF4-FFF2-40B4-BE49-F238E27FC236}">
                  <a16:creationId xmlns:a16="http://schemas.microsoft.com/office/drawing/2014/main" id="{E4B9205B-86C3-496A-8777-05EEE3DF11D6}"/>
                </a:ext>
              </a:extLst>
            </p:cNvPr>
            <p:cNvSpPr/>
            <p:nvPr/>
          </p:nvSpPr>
          <p:spPr>
            <a:xfrm>
              <a:off x="6651936" y="2618743"/>
              <a:ext cx="1901096" cy="2309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Messaging</a:t>
              </a:r>
            </a:p>
          </p:txBody>
        </p:sp>
        <p:sp>
          <p:nvSpPr>
            <p:cNvPr id="195" name="Rectangle 194">
              <a:extLst>
                <a:ext uri="{FF2B5EF4-FFF2-40B4-BE49-F238E27FC236}">
                  <a16:creationId xmlns:a16="http://schemas.microsoft.com/office/drawing/2014/main" id="{61C4A6FE-8C66-4C27-A6F7-1BDB50F2CE02}"/>
                </a:ext>
              </a:extLst>
            </p:cNvPr>
            <p:cNvSpPr/>
            <p:nvPr/>
          </p:nvSpPr>
          <p:spPr>
            <a:xfrm>
              <a:off x="6651936" y="2344776"/>
              <a:ext cx="1901096" cy="2309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Cluster Membership</a:t>
              </a:r>
            </a:p>
          </p:txBody>
        </p:sp>
        <p:sp>
          <p:nvSpPr>
            <p:cNvPr id="196" name="Rectangle 195">
              <a:extLst>
                <a:ext uri="{FF2B5EF4-FFF2-40B4-BE49-F238E27FC236}">
                  <a16:creationId xmlns:a16="http://schemas.microsoft.com/office/drawing/2014/main" id="{C49DC50B-6A7D-457C-8473-15EA7C2F99A4}"/>
                </a:ext>
              </a:extLst>
            </p:cNvPr>
            <p:cNvSpPr/>
            <p:nvPr/>
          </p:nvSpPr>
          <p:spPr>
            <a:xfrm>
              <a:off x="6651936" y="2070808"/>
              <a:ext cx="1901096" cy="2309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Grain Directory</a:t>
              </a:r>
            </a:p>
          </p:txBody>
        </p:sp>
        <p:sp>
          <p:nvSpPr>
            <p:cNvPr id="199" name="Rectangle 198">
              <a:extLst>
                <a:ext uri="{FF2B5EF4-FFF2-40B4-BE49-F238E27FC236}">
                  <a16:creationId xmlns:a16="http://schemas.microsoft.com/office/drawing/2014/main" id="{49EBC2EC-4CB7-4720-8151-89085DE3B961}"/>
                </a:ext>
              </a:extLst>
            </p:cNvPr>
            <p:cNvSpPr/>
            <p:nvPr/>
          </p:nvSpPr>
          <p:spPr>
            <a:xfrm>
              <a:off x="6651936" y="1796840"/>
              <a:ext cx="787701" cy="2309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00" name="Rectangle 199">
              <a:extLst>
                <a:ext uri="{FF2B5EF4-FFF2-40B4-BE49-F238E27FC236}">
                  <a16:creationId xmlns:a16="http://schemas.microsoft.com/office/drawing/2014/main" id="{2CE86ABF-DB6D-4DBE-BE97-614450EA1C44}"/>
                </a:ext>
              </a:extLst>
            </p:cNvPr>
            <p:cNvSpPr/>
            <p:nvPr/>
          </p:nvSpPr>
          <p:spPr>
            <a:xfrm>
              <a:off x="6651936" y="1522872"/>
              <a:ext cx="787701" cy="2309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01" name="Rectangle 200">
              <a:extLst>
                <a:ext uri="{FF2B5EF4-FFF2-40B4-BE49-F238E27FC236}">
                  <a16:creationId xmlns:a16="http://schemas.microsoft.com/office/drawing/2014/main" id="{8DA3775A-8518-4317-A37C-FDEA1C66D3F6}"/>
                </a:ext>
              </a:extLst>
            </p:cNvPr>
            <p:cNvSpPr/>
            <p:nvPr/>
          </p:nvSpPr>
          <p:spPr>
            <a:xfrm>
              <a:off x="6651936" y="1248904"/>
              <a:ext cx="787701" cy="2309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02" name="Rectangle 201">
              <a:extLst>
                <a:ext uri="{FF2B5EF4-FFF2-40B4-BE49-F238E27FC236}">
                  <a16:creationId xmlns:a16="http://schemas.microsoft.com/office/drawing/2014/main" id="{5661362E-C592-491A-81CC-D09A7216403E}"/>
                </a:ext>
              </a:extLst>
            </p:cNvPr>
            <p:cNvSpPr/>
            <p:nvPr/>
          </p:nvSpPr>
          <p:spPr>
            <a:xfrm>
              <a:off x="6651936" y="974936"/>
              <a:ext cx="787701" cy="2309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250" name="Straight Arrow Connector 249">
              <a:extLst>
                <a:ext uri="{FF2B5EF4-FFF2-40B4-BE49-F238E27FC236}">
                  <a16:creationId xmlns:a16="http://schemas.microsoft.com/office/drawing/2014/main" id="{BF305ABE-26D7-4DF1-9AEF-F92D4A1BCF38}"/>
                </a:ext>
              </a:extLst>
            </p:cNvPr>
            <p:cNvCxnSpPr>
              <a:cxnSpLocks/>
            </p:cNvCxnSpPr>
            <p:nvPr/>
          </p:nvCxnSpPr>
          <p:spPr>
            <a:xfrm flipH="1" flipV="1">
              <a:off x="8390725" y="2856566"/>
              <a:ext cx="2214" cy="1216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Straight Arrow Connector 251">
              <a:extLst>
                <a:ext uri="{FF2B5EF4-FFF2-40B4-BE49-F238E27FC236}">
                  <a16:creationId xmlns:a16="http://schemas.microsoft.com/office/drawing/2014/main" id="{60979D6C-2A99-43FB-87D2-DF4B61225C4F}"/>
                </a:ext>
              </a:extLst>
            </p:cNvPr>
            <p:cNvCxnSpPr>
              <a:cxnSpLocks/>
            </p:cNvCxnSpPr>
            <p:nvPr/>
          </p:nvCxnSpPr>
          <p:spPr>
            <a:xfrm flipH="1" flipV="1">
              <a:off x="7870865" y="2856566"/>
              <a:ext cx="2214" cy="1216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3" name="Straight Arrow Connector 252">
              <a:extLst>
                <a:ext uri="{FF2B5EF4-FFF2-40B4-BE49-F238E27FC236}">
                  <a16:creationId xmlns:a16="http://schemas.microsoft.com/office/drawing/2014/main" id="{5352A32A-9E3E-4E9F-9D21-1E4ED1750DF5}"/>
                </a:ext>
              </a:extLst>
            </p:cNvPr>
            <p:cNvCxnSpPr>
              <a:cxnSpLocks/>
            </p:cNvCxnSpPr>
            <p:nvPr/>
          </p:nvCxnSpPr>
          <p:spPr>
            <a:xfrm flipH="1" flipV="1">
              <a:off x="7351006" y="2856566"/>
              <a:ext cx="2214" cy="1216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4" name="Straight Arrow Connector 253">
              <a:extLst>
                <a:ext uri="{FF2B5EF4-FFF2-40B4-BE49-F238E27FC236}">
                  <a16:creationId xmlns:a16="http://schemas.microsoft.com/office/drawing/2014/main" id="{CDC3A4D6-699D-4398-9137-50F06D29473E}"/>
                </a:ext>
              </a:extLst>
            </p:cNvPr>
            <p:cNvCxnSpPr>
              <a:cxnSpLocks/>
            </p:cNvCxnSpPr>
            <p:nvPr/>
          </p:nvCxnSpPr>
          <p:spPr>
            <a:xfrm flipH="1" flipV="1">
              <a:off x="6831147" y="2856566"/>
              <a:ext cx="2214" cy="1216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91B798F9-3690-4BE5-9C92-811EBC97387B}"/>
              </a:ext>
            </a:extLst>
          </p:cNvPr>
          <p:cNvSpPr>
            <a:spLocks noGrp="1"/>
          </p:cNvSpPr>
          <p:nvPr>
            <p:ph type="title"/>
          </p:nvPr>
        </p:nvSpPr>
        <p:spPr/>
        <p:txBody>
          <a:bodyPr>
            <a:normAutofit/>
          </a:bodyPr>
          <a:lstStyle/>
          <a:p>
            <a:r>
              <a:rPr lang="en-US"/>
              <a:t>Pulling Agents</a:t>
            </a:r>
          </a:p>
        </p:txBody>
      </p:sp>
      <p:cxnSp>
        <p:nvCxnSpPr>
          <p:cNvPr id="10" name="Connector: Curved 9">
            <a:extLst>
              <a:ext uri="{FF2B5EF4-FFF2-40B4-BE49-F238E27FC236}">
                <a16:creationId xmlns:a16="http://schemas.microsoft.com/office/drawing/2014/main" id="{DC911FE2-5E0B-464E-8B45-61B2360A8604}"/>
              </a:ext>
            </a:extLst>
          </p:cNvPr>
          <p:cNvCxnSpPr>
            <a:cxnSpLocks/>
            <a:stCxn id="84" idx="3"/>
            <a:endCxn id="6" idx="2"/>
          </p:cNvCxnSpPr>
          <p:nvPr/>
        </p:nvCxnSpPr>
        <p:spPr>
          <a:xfrm>
            <a:off x="4449891" y="2557678"/>
            <a:ext cx="2282724" cy="2323497"/>
          </a:xfrm>
          <a:prstGeom prst="curvedConnector4">
            <a:avLst>
              <a:gd name="adj1" fmla="val 68246"/>
              <a:gd name="adj2" fmla="val 134364"/>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Connector: Curved 172">
            <a:extLst>
              <a:ext uri="{FF2B5EF4-FFF2-40B4-BE49-F238E27FC236}">
                <a16:creationId xmlns:a16="http://schemas.microsoft.com/office/drawing/2014/main" id="{017A6449-1C5D-4EA6-90E1-E5E9609CF67E}"/>
              </a:ext>
            </a:extLst>
          </p:cNvPr>
          <p:cNvCxnSpPr>
            <a:cxnSpLocks/>
            <a:stCxn id="207" idx="3"/>
            <a:endCxn id="170" idx="2"/>
          </p:cNvCxnSpPr>
          <p:nvPr/>
        </p:nvCxnSpPr>
        <p:spPr>
          <a:xfrm>
            <a:off x="4445748" y="2870465"/>
            <a:ext cx="2804736" cy="2010710"/>
          </a:xfrm>
          <a:prstGeom prst="curvedConnector4">
            <a:avLst>
              <a:gd name="adj1" fmla="val 48313"/>
              <a:gd name="adj2" fmla="val 143004"/>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Connector: Curved 173">
            <a:extLst>
              <a:ext uri="{FF2B5EF4-FFF2-40B4-BE49-F238E27FC236}">
                <a16:creationId xmlns:a16="http://schemas.microsoft.com/office/drawing/2014/main" id="{2F598375-C1EF-4C72-9BF7-9CE1B9B0AA2C}"/>
              </a:ext>
            </a:extLst>
          </p:cNvPr>
          <p:cNvCxnSpPr>
            <a:cxnSpLocks/>
            <a:stCxn id="68" idx="3"/>
            <a:endCxn id="171" idx="2"/>
          </p:cNvCxnSpPr>
          <p:nvPr/>
        </p:nvCxnSpPr>
        <p:spPr>
          <a:xfrm>
            <a:off x="4443176" y="3187251"/>
            <a:ext cx="3325177" cy="1693924"/>
          </a:xfrm>
          <a:prstGeom prst="curvedConnector4">
            <a:avLst>
              <a:gd name="adj1" fmla="val 33831"/>
              <a:gd name="adj2" fmla="val 153394"/>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Connector: Curved 181">
            <a:extLst>
              <a:ext uri="{FF2B5EF4-FFF2-40B4-BE49-F238E27FC236}">
                <a16:creationId xmlns:a16="http://schemas.microsoft.com/office/drawing/2014/main" id="{4DCE0C5E-A88C-4BF7-AADF-F6F7F87332B7}"/>
              </a:ext>
            </a:extLst>
          </p:cNvPr>
          <p:cNvCxnSpPr>
            <a:cxnSpLocks/>
            <a:stCxn id="28" idx="3"/>
            <a:endCxn id="172" idx="2"/>
          </p:cNvCxnSpPr>
          <p:nvPr/>
        </p:nvCxnSpPr>
        <p:spPr>
          <a:xfrm>
            <a:off x="4420890" y="4747189"/>
            <a:ext cx="3865333" cy="133986"/>
          </a:xfrm>
          <a:prstGeom prst="curvedConnector4">
            <a:avLst>
              <a:gd name="adj1" fmla="val 34891"/>
              <a:gd name="adj2" fmla="val 8096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Connector: Curved 245">
            <a:extLst>
              <a:ext uri="{FF2B5EF4-FFF2-40B4-BE49-F238E27FC236}">
                <a16:creationId xmlns:a16="http://schemas.microsoft.com/office/drawing/2014/main" id="{72131ED1-D2B6-4A8A-AF2E-5DB04B69EFC8}"/>
              </a:ext>
            </a:extLst>
          </p:cNvPr>
          <p:cNvCxnSpPr>
            <a:cxnSpLocks/>
            <a:endCxn id="194" idx="3"/>
          </p:cNvCxnSpPr>
          <p:nvPr/>
        </p:nvCxnSpPr>
        <p:spPr>
          <a:xfrm rot="10800000">
            <a:off x="8446316" y="4369656"/>
            <a:ext cx="692360" cy="1"/>
          </a:xfrm>
          <a:prstGeom prst="curvedConnector3">
            <a:avLst>
              <a:gd name="adj1" fmla="val 50000"/>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39" name="Group 238">
            <a:extLst>
              <a:ext uri="{FF2B5EF4-FFF2-40B4-BE49-F238E27FC236}">
                <a16:creationId xmlns:a16="http://schemas.microsoft.com/office/drawing/2014/main" id="{0C2A4AEC-2184-4FED-BD62-E46E3235B854}"/>
              </a:ext>
            </a:extLst>
          </p:cNvPr>
          <p:cNvGrpSpPr/>
          <p:nvPr/>
        </p:nvGrpSpPr>
        <p:grpSpPr>
          <a:xfrm>
            <a:off x="1266307" y="2432793"/>
            <a:ext cx="3183584" cy="2439288"/>
            <a:chOff x="1299589" y="2217944"/>
            <a:chExt cx="3183584" cy="2439288"/>
          </a:xfrm>
        </p:grpSpPr>
        <p:sp>
          <p:nvSpPr>
            <p:cNvPr id="149" name="Rectangle 148">
              <a:extLst>
                <a:ext uri="{FF2B5EF4-FFF2-40B4-BE49-F238E27FC236}">
                  <a16:creationId xmlns:a16="http://schemas.microsoft.com/office/drawing/2014/main" id="{A5BDFEC9-6149-4835-92A9-D5F77401376A}"/>
                </a:ext>
              </a:extLst>
            </p:cNvPr>
            <p:cNvSpPr/>
            <p:nvPr/>
          </p:nvSpPr>
          <p:spPr>
            <a:xfrm>
              <a:off x="1328591" y="2217951"/>
              <a:ext cx="178135" cy="249769"/>
            </a:xfrm>
            <a:prstGeom prst="rect">
              <a:avLst/>
            </a:prstGeom>
            <a:solidFill>
              <a:schemeClr val="accent6"/>
            </a:solidFill>
            <a:ln w="9525">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a:solidFill>
                    <a:schemeClr val="bg1">
                      <a:lumMod val="75000"/>
                      <a:lumOff val="25000"/>
                    </a:schemeClr>
                  </a:solidFill>
                </a:rPr>
                <a:t>Y </a:t>
              </a:r>
            </a:p>
          </p:txBody>
        </p:sp>
        <p:sp>
          <p:nvSpPr>
            <p:cNvPr id="150" name="Rectangle 149">
              <a:extLst>
                <a:ext uri="{FF2B5EF4-FFF2-40B4-BE49-F238E27FC236}">
                  <a16:creationId xmlns:a16="http://schemas.microsoft.com/office/drawing/2014/main" id="{E780E211-3104-4365-8691-FAC436DF88A8}"/>
                </a:ext>
              </a:extLst>
            </p:cNvPr>
            <p:cNvSpPr/>
            <p:nvPr/>
          </p:nvSpPr>
          <p:spPr>
            <a:xfrm>
              <a:off x="1527021" y="2217951"/>
              <a:ext cx="178135" cy="249769"/>
            </a:xfrm>
            <a:prstGeom prst="rect">
              <a:avLst/>
            </a:prstGeom>
            <a:solidFill>
              <a:schemeClr val="accent6"/>
            </a:solidFill>
            <a:ln w="9525">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a:solidFill>
                    <a:schemeClr val="bg1">
                      <a:lumMod val="75000"/>
                      <a:lumOff val="25000"/>
                    </a:schemeClr>
                  </a:solidFill>
                </a:rPr>
                <a:t>X</a:t>
              </a:r>
            </a:p>
          </p:txBody>
        </p:sp>
        <p:sp>
          <p:nvSpPr>
            <p:cNvPr id="151" name="Rectangle 150">
              <a:extLst>
                <a:ext uri="{FF2B5EF4-FFF2-40B4-BE49-F238E27FC236}">
                  <a16:creationId xmlns:a16="http://schemas.microsoft.com/office/drawing/2014/main" id="{8621F4A0-F7FB-42FC-8384-A8F3AD05C38E}"/>
                </a:ext>
              </a:extLst>
            </p:cNvPr>
            <p:cNvSpPr/>
            <p:nvPr/>
          </p:nvSpPr>
          <p:spPr>
            <a:xfrm>
              <a:off x="1725451" y="2217950"/>
              <a:ext cx="178135" cy="249769"/>
            </a:xfrm>
            <a:prstGeom prst="rect">
              <a:avLst/>
            </a:prstGeom>
            <a:solidFill>
              <a:schemeClr val="accent6"/>
            </a:solidFill>
            <a:ln w="9525">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a:solidFill>
                    <a:schemeClr val="bg1">
                      <a:lumMod val="75000"/>
                      <a:lumOff val="25000"/>
                    </a:schemeClr>
                  </a:solidFill>
                </a:rPr>
                <a:t>X</a:t>
              </a:r>
            </a:p>
          </p:txBody>
        </p:sp>
        <p:sp>
          <p:nvSpPr>
            <p:cNvPr id="152" name="Rectangle 151">
              <a:extLst>
                <a:ext uri="{FF2B5EF4-FFF2-40B4-BE49-F238E27FC236}">
                  <a16:creationId xmlns:a16="http://schemas.microsoft.com/office/drawing/2014/main" id="{FFEDF72D-640F-4767-8AA4-9854C8778104}"/>
                </a:ext>
              </a:extLst>
            </p:cNvPr>
            <p:cNvSpPr/>
            <p:nvPr/>
          </p:nvSpPr>
          <p:spPr>
            <a:xfrm>
              <a:off x="1923881" y="2217950"/>
              <a:ext cx="178135" cy="249769"/>
            </a:xfrm>
            <a:prstGeom prst="rect">
              <a:avLst/>
            </a:prstGeom>
            <a:solidFill>
              <a:schemeClr val="accent6"/>
            </a:solidFill>
            <a:ln w="9525">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a:solidFill>
                    <a:schemeClr val="bg1">
                      <a:lumMod val="75000"/>
                      <a:lumOff val="25000"/>
                    </a:schemeClr>
                  </a:solidFill>
                </a:rPr>
                <a:t>Z</a:t>
              </a:r>
            </a:p>
          </p:txBody>
        </p:sp>
        <p:sp>
          <p:nvSpPr>
            <p:cNvPr id="153" name="Rectangle 152">
              <a:extLst>
                <a:ext uri="{FF2B5EF4-FFF2-40B4-BE49-F238E27FC236}">
                  <a16:creationId xmlns:a16="http://schemas.microsoft.com/office/drawing/2014/main" id="{B81B612F-A3C0-4F0E-8856-E8BCA8CFC84E}"/>
                </a:ext>
              </a:extLst>
            </p:cNvPr>
            <p:cNvSpPr/>
            <p:nvPr/>
          </p:nvSpPr>
          <p:spPr>
            <a:xfrm>
              <a:off x="2122311" y="2217950"/>
              <a:ext cx="178135" cy="249769"/>
            </a:xfrm>
            <a:prstGeom prst="rect">
              <a:avLst/>
            </a:prstGeom>
            <a:solidFill>
              <a:schemeClr val="accent6"/>
            </a:solidFill>
            <a:ln w="9525">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a:solidFill>
                    <a:schemeClr val="bg1">
                      <a:lumMod val="75000"/>
                      <a:lumOff val="25000"/>
                    </a:schemeClr>
                  </a:solidFill>
                </a:rPr>
                <a:t>X</a:t>
              </a:r>
            </a:p>
          </p:txBody>
        </p:sp>
        <p:sp>
          <p:nvSpPr>
            <p:cNvPr id="154" name="Rectangle 153">
              <a:extLst>
                <a:ext uri="{FF2B5EF4-FFF2-40B4-BE49-F238E27FC236}">
                  <a16:creationId xmlns:a16="http://schemas.microsoft.com/office/drawing/2014/main" id="{2F903A83-D11B-46AE-9B52-380944A06DF5}"/>
                </a:ext>
              </a:extLst>
            </p:cNvPr>
            <p:cNvSpPr/>
            <p:nvPr/>
          </p:nvSpPr>
          <p:spPr>
            <a:xfrm>
              <a:off x="2320741" y="2217949"/>
              <a:ext cx="178135" cy="249769"/>
            </a:xfrm>
            <a:prstGeom prst="rect">
              <a:avLst/>
            </a:prstGeom>
            <a:solidFill>
              <a:schemeClr val="accent6"/>
            </a:solidFill>
            <a:ln w="9525">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a:solidFill>
                    <a:schemeClr val="bg1">
                      <a:lumMod val="75000"/>
                      <a:lumOff val="25000"/>
                    </a:schemeClr>
                  </a:solidFill>
                </a:rPr>
                <a:t>Z</a:t>
              </a:r>
            </a:p>
          </p:txBody>
        </p:sp>
        <p:sp>
          <p:nvSpPr>
            <p:cNvPr id="155" name="Rectangle 154">
              <a:extLst>
                <a:ext uri="{FF2B5EF4-FFF2-40B4-BE49-F238E27FC236}">
                  <a16:creationId xmlns:a16="http://schemas.microsoft.com/office/drawing/2014/main" id="{1F0ACA0A-C538-43F2-A21F-5E36B635173F}"/>
                </a:ext>
              </a:extLst>
            </p:cNvPr>
            <p:cNvSpPr/>
            <p:nvPr/>
          </p:nvSpPr>
          <p:spPr>
            <a:xfrm>
              <a:off x="2519171" y="2217949"/>
              <a:ext cx="178135" cy="249769"/>
            </a:xfrm>
            <a:prstGeom prst="rect">
              <a:avLst/>
            </a:prstGeom>
            <a:solidFill>
              <a:schemeClr val="accent6"/>
            </a:solidFill>
            <a:ln w="9525">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a:solidFill>
                    <a:schemeClr val="bg1">
                      <a:lumMod val="75000"/>
                      <a:lumOff val="25000"/>
                    </a:schemeClr>
                  </a:solidFill>
                </a:rPr>
                <a:t>Y</a:t>
              </a:r>
            </a:p>
          </p:txBody>
        </p:sp>
        <p:sp>
          <p:nvSpPr>
            <p:cNvPr id="156" name="Rectangle 155">
              <a:extLst>
                <a:ext uri="{FF2B5EF4-FFF2-40B4-BE49-F238E27FC236}">
                  <a16:creationId xmlns:a16="http://schemas.microsoft.com/office/drawing/2014/main" id="{465F5B5F-4390-4D21-BA0D-21B620BB7E68}"/>
                </a:ext>
              </a:extLst>
            </p:cNvPr>
            <p:cNvSpPr/>
            <p:nvPr/>
          </p:nvSpPr>
          <p:spPr>
            <a:xfrm>
              <a:off x="2717601" y="2217948"/>
              <a:ext cx="178135" cy="249769"/>
            </a:xfrm>
            <a:prstGeom prst="rect">
              <a:avLst/>
            </a:prstGeom>
            <a:solidFill>
              <a:schemeClr val="accent6"/>
            </a:solidFill>
            <a:ln w="9525">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a:solidFill>
                    <a:schemeClr val="bg1">
                      <a:lumMod val="75000"/>
                      <a:lumOff val="25000"/>
                    </a:schemeClr>
                  </a:solidFill>
                </a:rPr>
                <a:t>Z</a:t>
              </a:r>
            </a:p>
          </p:txBody>
        </p:sp>
        <p:sp>
          <p:nvSpPr>
            <p:cNvPr id="141" name="Rectangle 140">
              <a:extLst>
                <a:ext uri="{FF2B5EF4-FFF2-40B4-BE49-F238E27FC236}">
                  <a16:creationId xmlns:a16="http://schemas.microsoft.com/office/drawing/2014/main" id="{9AF24F7E-A2A2-45C4-883E-C188806CFD79}"/>
                </a:ext>
              </a:extLst>
            </p:cNvPr>
            <p:cNvSpPr/>
            <p:nvPr/>
          </p:nvSpPr>
          <p:spPr>
            <a:xfrm>
              <a:off x="1324447" y="2530740"/>
              <a:ext cx="178136" cy="249768"/>
            </a:xfrm>
            <a:prstGeom prst="rect">
              <a:avLst/>
            </a:prstGeom>
            <a:solidFill>
              <a:srgbClr val="FF9900"/>
            </a:solidFill>
            <a:ln w="9525">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solidFill>
                    <a:schemeClr val="bg1">
                      <a:lumMod val="75000"/>
                      <a:lumOff val="25000"/>
                    </a:schemeClr>
                  </a:solidFill>
                </a:rPr>
                <a:t>C</a:t>
              </a:r>
            </a:p>
          </p:txBody>
        </p:sp>
        <p:sp>
          <p:nvSpPr>
            <p:cNvPr id="142" name="Rectangle 141">
              <a:extLst>
                <a:ext uri="{FF2B5EF4-FFF2-40B4-BE49-F238E27FC236}">
                  <a16:creationId xmlns:a16="http://schemas.microsoft.com/office/drawing/2014/main" id="{BAB7ECA3-3905-4B36-9260-429559AC173F}"/>
                </a:ext>
              </a:extLst>
            </p:cNvPr>
            <p:cNvSpPr/>
            <p:nvPr/>
          </p:nvSpPr>
          <p:spPr>
            <a:xfrm>
              <a:off x="1522153" y="2530739"/>
              <a:ext cx="178136" cy="249768"/>
            </a:xfrm>
            <a:prstGeom prst="rect">
              <a:avLst/>
            </a:prstGeom>
            <a:solidFill>
              <a:srgbClr val="FF9900"/>
            </a:solidFill>
            <a:ln w="9525">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solidFill>
                    <a:schemeClr val="bg1">
                      <a:lumMod val="75000"/>
                      <a:lumOff val="25000"/>
                    </a:schemeClr>
                  </a:solidFill>
                </a:rPr>
                <a:t>A</a:t>
              </a:r>
            </a:p>
          </p:txBody>
        </p:sp>
        <p:sp>
          <p:nvSpPr>
            <p:cNvPr id="143" name="Rectangle 142">
              <a:extLst>
                <a:ext uri="{FF2B5EF4-FFF2-40B4-BE49-F238E27FC236}">
                  <a16:creationId xmlns:a16="http://schemas.microsoft.com/office/drawing/2014/main" id="{B1DF8521-F236-4131-81B3-C565E02FF3D7}"/>
                </a:ext>
              </a:extLst>
            </p:cNvPr>
            <p:cNvSpPr/>
            <p:nvPr/>
          </p:nvSpPr>
          <p:spPr>
            <a:xfrm>
              <a:off x="1719859" y="2530739"/>
              <a:ext cx="178136" cy="249768"/>
            </a:xfrm>
            <a:prstGeom prst="rect">
              <a:avLst/>
            </a:prstGeom>
            <a:solidFill>
              <a:srgbClr val="FF9900"/>
            </a:solidFill>
            <a:ln w="9525">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solidFill>
                    <a:schemeClr val="bg1">
                      <a:lumMod val="75000"/>
                      <a:lumOff val="25000"/>
                    </a:schemeClr>
                  </a:solidFill>
                </a:rPr>
                <a:t>C</a:t>
              </a:r>
            </a:p>
          </p:txBody>
        </p:sp>
        <p:sp>
          <p:nvSpPr>
            <p:cNvPr id="144" name="Rectangle 143">
              <a:extLst>
                <a:ext uri="{FF2B5EF4-FFF2-40B4-BE49-F238E27FC236}">
                  <a16:creationId xmlns:a16="http://schemas.microsoft.com/office/drawing/2014/main" id="{9C791AA9-890D-43D5-A1AA-D932E09595DF}"/>
                </a:ext>
              </a:extLst>
            </p:cNvPr>
            <p:cNvSpPr/>
            <p:nvPr/>
          </p:nvSpPr>
          <p:spPr>
            <a:xfrm>
              <a:off x="1917565" y="2530738"/>
              <a:ext cx="178136" cy="249768"/>
            </a:xfrm>
            <a:prstGeom prst="rect">
              <a:avLst/>
            </a:prstGeom>
            <a:solidFill>
              <a:srgbClr val="FF9900"/>
            </a:solidFill>
            <a:ln w="9525">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solidFill>
                    <a:schemeClr val="bg1">
                      <a:lumMod val="75000"/>
                      <a:lumOff val="25000"/>
                    </a:schemeClr>
                  </a:solidFill>
                </a:rPr>
                <a:t>B</a:t>
              </a:r>
            </a:p>
          </p:txBody>
        </p:sp>
        <p:sp>
          <p:nvSpPr>
            <p:cNvPr id="145" name="Rectangle 144">
              <a:extLst>
                <a:ext uri="{FF2B5EF4-FFF2-40B4-BE49-F238E27FC236}">
                  <a16:creationId xmlns:a16="http://schemas.microsoft.com/office/drawing/2014/main" id="{E4ADE8DA-8A47-40AD-9551-638F16F2597D}"/>
                </a:ext>
              </a:extLst>
            </p:cNvPr>
            <p:cNvSpPr/>
            <p:nvPr/>
          </p:nvSpPr>
          <p:spPr>
            <a:xfrm>
              <a:off x="2115271" y="2530738"/>
              <a:ext cx="178136" cy="249768"/>
            </a:xfrm>
            <a:prstGeom prst="rect">
              <a:avLst/>
            </a:prstGeom>
            <a:solidFill>
              <a:srgbClr val="FF9900"/>
            </a:solidFill>
            <a:ln w="9525">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solidFill>
                    <a:schemeClr val="bg1">
                      <a:lumMod val="75000"/>
                      <a:lumOff val="25000"/>
                    </a:schemeClr>
                  </a:solidFill>
                </a:rPr>
                <a:t>B</a:t>
              </a:r>
            </a:p>
          </p:txBody>
        </p:sp>
        <p:sp>
          <p:nvSpPr>
            <p:cNvPr id="146" name="Rectangle 145">
              <a:extLst>
                <a:ext uri="{FF2B5EF4-FFF2-40B4-BE49-F238E27FC236}">
                  <a16:creationId xmlns:a16="http://schemas.microsoft.com/office/drawing/2014/main" id="{31A7F028-2A3A-40A7-952F-253A8DC5F233}"/>
                </a:ext>
              </a:extLst>
            </p:cNvPr>
            <p:cNvSpPr/>
            <p:nvPr/>
          </p:nvSpPr>
          <p:spPr>
            <a:xfrm>
              <a:off x="2312977" y="2530738"/>
              <a:ext cx="178136" cy="249768"/>
            </a:xfrm>
            <a:prstGeom prst="rect">
              <a:avLst/>
            </a:prstGeom>
            <a:solidFill>
              <a:srgbClr val="FF9900"/>
            </a:solidFill>
            <a:ln w="9525">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solidFill>
                    <a:schemeClr val="bg1">
                      <a:lumMod val="75000"/>
                      <a:lumOff val="25000"/>
                    </a:schemeClr>
                  </a:solidFill>
                </a:rPr>
                <a:t>B</a:t>
              </a:r>
            </a:p>
          </p:txBody>
        </p:sp>
        <p:sp>
          <p:nvSpPr>
            <p:cNvPr id="147" name="Rectangle 146">
              <a:extLst>
                <a:ext uri="{FF2B5EF4-FFF2-40B4-BE49-F238E27FC236}">
                  <a16:creationId xmlns:a16="http://schemas.microsoft.com/office/drawing/2014/main" id="{70F8218E-DB81-4654-8E8D-E312C7127C5A}"/>
                </a:ext>
              </a:extLst>
            </p:cNvPr>
            <p:cNvSpPr/>
            <p:nvPr/>
          </p:nvSpPr>
          <p:spPr>
            <a:xfrm>
              <a:off x="2510683" y="2530736"/>
              <a:ext cx="178136" cy="249768"/>
            </a:xfrm>
            <a:prstGeom prst="rect">
              <a:avLst/>
            </a:prstGeom>
            <a:solidFill>
              <a:srgbClr val="FF9900"/>
            </a:solidFill>
            <a:ln w="9525">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solidFill>
                    <a:schemeClr val="bg1">
                      <a:lumMod val="75000"/>
                      <a:lumOff val="25000"/>
                    </a:schemeClr>
                  </a:solidFill>
                </a:rPr>
                <a:t>A</a:t>
              </a:r>
            </a:p>
          </p:txBody>
        </p:sp>
        <p:sp>
          <p:nvSpPr>
            <p:cNvPr id="148" name="Rectangle 147">
              <a:extLst>
                <a:ext uri="{FF2B5EF4-FFF2-40B4-BE49-F238E27FC236}">
                  <a16:creationId xmlns:a16="http://schemas.microsoft.com/office/drawing/2014/main" id="{0C8B6010-CAB1-4738-8A54-C7CF77AB66F7}"/>
                </a:ext>
              </a:extLst>
            </p:cNvPr>
            <p:cNvSpPr/>
            <p:nvPr/>
          </p:nvSpPr>
          <p:spPr>
            <a:xfrm>
              <a:off x="2708389" y="2530736"/>
              <a:ext cx="178136" cy="249768"/>
            </a:xfrm>
            <a:prstGeom prst="rect">
              <a:avLst/>
            </a:prstGeom>
            <a:solidFill>
              <a:srgbClr val="FF9900"/>
            </a:solidFill>
            <a:ln w="9525">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solidFill>
                    <a:schemeClr val="bg1">
                      <a:lumMod val="75000"/>
                      <a:lumOff val="25000"/>
                    </a:schemeClr>
                  </a:solidFill>
                </a:rPr>
                <a:t>C</a:t>
              </a:r>
            </a:p>
          </p:txBody>
        </p:sp>
        <p:sp>
          <p:nvSpPr>
            <p:cNvPr id="133" name="Rectangle 132">
              <a:extLst>
                <a:ext uri="{FF2B5EF4-FFF2-40B4-BE49-F238E27FC236}">
                  <a16:creationId xmlns:a16="http://schemas.microsoft.com/office/drawing/2014/main" id="{CFB603F6-3A59-4A0B-A42C-A1819BE13A3A}"/>
                </a:ext>
              </a:extLst>
            </p:cNvPr>
            <p:cNvSpPr/>
            <p:nvPr/>
          </p:nvSpPr>
          <p:spPr>
            <a:xfrm>
              <a:off x="1321877" y="2847527"/>
              <a:ext cx="178136" cy="249769"/>
            </a:xfrm>
            <a:prstGeom prst="rect">
              <a:avLst/>
            </a:prstGeom>
            <a:solidFill>
              <a:srgbClr val="009900"/>
            </a:solidFill>
            <a:ln w="9525">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a:solidFill>
                    <a:schemeClr val="bg1">
                      <a:lumMod val="75000"/>
                      <a:lumOff val="25000"/>
                    </a:schemeClr>
                  </a:solidFill>
                </a:rPr>
                <a:t>D</a:t>
              </a:r>
            </a:p>
          </p:txBody>
        </p:sp>
        <p:sp>
          <p:nvSpPr>
            <p:cNvPr id="134" name="Rectangle 133">
              <a:extLst>
                <a:ext uri="{FF2B5EF4-FFF2-40B4-BE49-F238E27FC236}">
                  <a16:creationId xmlns:a16="http://schemas.microsoft.com/office/drawing/2014/main" id="{2DE8204C-8FD7-4F16-9B94-5B38689A5366}"/>
                </a:ext>
              </a:extLst>
            </p:cNvPr>
            <p:cNvSpPr/>
            <p:nvPr/>
          </p:nvSpPr>
          <p:spPr>
            <a:xfrm>
              <a:off x="1520307" y="2847532"/>
              <a:ext cx="178136" cy="249769"/>
            </a:xfrm>
            <a:prstGeom prst="rect">
              <a:avLst/>
            </a:prstGeom>
            <a:solidFill>
              <a:srgbClr val="009900"/>
            </a:solidFill>
            <a:ln w="9525">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a:solidFill>
                    <a:schemeClr val="bg1">
                      <a:lumMod val="75000"/>
                      <a:lumOff val="25000"/>
                    </a:schemeClr>
                  </a:solidFill>
                </a:rPr>
                <a:t>E</a:t>
              </a:r>
            </a:p>
          </p:txBody>
        </p:sp>
        <p:sp>
          <p:nvSpPr>
            <p:cNvPr id="135" name="Rectangle 134">
              <a:extLst>
                <a:ext uri="{FF2B5EF4-FFF2-40B4-BE49-F238E27FC236}">
                  <a16:creationId xmlns:a16="http://schemas.microsoft.com/office/drawing/2014/main" id="{4086930E-D016-4170-A6DD-794D8DCEE5E6}"/>
                </a:ext>
              </a:extLst>
            </p:cNvPr>
            <p:cNvSpPr/>
            <p:nvPr/>
          </p:nvSpPr>
          <p:spPr>
            <a:xfrm>
              <a:off x="1718737" y="2847532"/>
              <a:ext cx="178136" cy="249769"/>
            </a:xfrm>
            <a:prstGeom prst="rect">
              <a:avLst/>
            </a:prstGeom>
            <a:solidFill>
              <a:srgbClr val="009900"/>
            </a:solidFill>
            <a:ln w="9525">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a:solidFill>
                    <a:schemeClr val="bg1">
                      <a:lumMod val="75000"/>
                      <a:lumOff val="25000"/>
                    </a:schemeClr>
                  </a:solidFill>
                </a:rPr>
                <a:t>F</a:t>
              </a:r>
            </a:p>
          </p:txBody>
        </p:sp>
        <p:sp>
          <p:nvSpPr>
            <p:cNvPr id="136" name="Rectangle 135">
              <a:extLst>
                <a:ext uri="{FF2B5EF4-FFF2-40B4-BE49-F238E27FC236}">
                  <a16:creationId xmlns:a16="http://schemas.microsoft.com/office/drawing/2014/main" id="{85873079-3D07-4408-BFDA-2D8DB53C42E8}"/>
                </a:ext>
              </a:extLst>
            </p:cNvPr>
            <p:cNvSpPr/>
            <p:nvPr/>
          </p:nvSpPr>
          <p:spPr>
            <a:xfrm>
              <a:off x="1917167" y="2847530"/>
              <a:ext cx="178136" cy="249769"/>
            </a:xfrm>
            <a:prstGeom prst="rect">
              <a:avLst/>
            </a:prstGeom>
            <a:solidFill>
              <a:srgbClr val="009900"/>
            </a:solidFill>
            <a:ln w="9525">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a:solidFill>
                    <a:schemeClr val="bg1">
                      <a:lumMod val="75000"/>
                      <a:lumOff val="25000"/>
                    </a:schemeClr>
                  </a:solidFill>
                </a:rPr>
                <a:t>F</a:t>
              </a:r>
            </a:p>
          </p:txBody>
        </p:sp>
        <p:sp>
          <p:nvSpPr>
            <p:cNvPr id="137" name="Rectangle 136">
              <a:extLst>
                <a:ext uri="{FF2B5EF4-FFF2-40B4-BE49-F238E27FC236}">
                  <a16:creationId xmlns:a16="http://schemas.microsoft.com/office/drawing/2014/main" id="{6F0612F1-F76D-4938-85B0-9CA74931AEB5}"/>
                </a:ext>
              </a:extLst>
            </p:cNvPr>
            <p:cNvSpPr/>
            <p:nvPr/>
          </p:nvSpPr>
          <p:spPr>
            <a:xfrm>
              <a:off x="2115597" y="2847530"/>
              <a:ext cx="178136" cy="249769"/>
            </a:xfrm>
            <a:prstGeom prst="rect">
              <a:avLst/>
            </a:prstGeom>
            <a:solidFill>
              <a:srgbClr val="009900"/>
            </a:solidFill>
            <a:ln w="9525">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a:solidFill>
                    <a:schemeClr val="bg1">
                      <a:lumMod val="75000"/>
                      <a:lumOff val="25000"/>
                    </a:schemeClr>
                  </a:solidFill>
                </a:rPr>
                <a:t>D</a:t>
              </a:r>
            </a:p>
          </p:txBody>
        </p:sp>
        <p:sp>
          <p:nvSpPr>
            <p:cNvPr id="138" name="Rectangle 137">
              <a:extLst>
                <a:ext uri="{FF2B5EF4-FFF2-40B4-BE49-F238E27FC236}">
                  <a16:creationId xmlns:a16="http://schemas.microsoft.com/office/drawing/2014/main" id="{FF42C4F3-E745-4701-8DC6-3F10DAA36CD2}"/>
                </a:ext>
              </a:extLst>
            </p:cNvPr>
            <p:cNvSpPr/>
            <p:nvPr/>
          </p:nvSpPr>
          <p:spPr>
            <a:xfrm>
              <a:off x="2314027" y="2847530"/>
              <a:ext cx="178136" cy="249769"/>
            </a:xfrm>
            <a:prstGeom prst="rect">
              <a:avLst/>
            </a:prstGeom>
            <a:solidFill>
              <a:srgbClr val="009900"/>
            </a:solidFill>
            <a:ln w="9525">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a:solidFill>
                    <a:schemeClr val="bg1">
                      <a:lumMod val="75000"/>
                      <a:lumOff val="25000"/>
                    </a:schemeClr>
                  </a:solidFill>
                </a:rPr>
                <a:t>D</a:t>
              </a:r>
            </a:p>
          </p:txBody>
        </p:sp>
        <p:sp>
          <p:nvSpPr>
            <p:cNvPr id="139" name="Rectangle 138">
              <a:extLst>
                <a:ext uri="{FF2B5EF4-FFF2-40B4-BE49-F238E27FC236}">
                  <a16:creationId xmlns:a16="http://schemas.microsoft.com/office/drawing/2014/main" id="{018304C9-5FBB-40C3-89A2-A56F1F67767A}"/>
                </a:ext>
              </a:extLst>
            </p:cNvPr>
            <p:cNvSpPr/>
            <p:nvPr/>
          </p:nvSpPr>
          <p:spPr>
            <a:xfrm>
              <a:off x="2512457" y="2847529"/>
              <a:ext cx="178136" cy="249769"/>
            </a:xfrm>
            <a:prstGeom prst="rect">
              <a:avLst/>
            </a:prstGeom>
            <a:solidFill>
              <a:srgbClr val="009900"/>
            </a:solidFill>
            <a:ln w="9525">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a:solidFill>
                    <a:schemeClr val="bg1">
                      <a:lumMod val="75000"/>
                      <a:lumOff val="25000"/>
                    </a:schemeClr>
                  </a:solidFill>
                </a:rPr>
                <a:t>D</a:t>
              </a:r>
            </a:p>
          </p:txBody>
        </p:sp>
        <p:sp>
          <p:nvSpPr>
            <p:cNvPr id="140" name="Rectangle 139">
              <a:extLst>
                <a:ext uri="{FF2B5EF4-FFF2-40B4-BE49-F238E27FC236}">
                  <a16:creationId xmlns:a16="http://schemas.microsoft.com/office/drawing/2014/main" id="{9B524C29-3648-443F-A3B7-6DF5D92BEFE9}"/>
                </a:ext>
              </a:extLst>
            </p:cNvPr>
            <p:cNvSpPr/>
            <p:nvPr/>
          </p:nvSpPr>
          <p:spPr>
            <a:xfrm>
              <a:off x="2710887" y="2847529"/>
              <a:ext cx="178136" cy="249769"/>
            </a:xfrm>
            <a:prstGeom prst="rect">
              <a:avLst/>
            </a:prstGeom>
            <a:solidFill>
              <a:srgbClr val="009900"/>
            </a:solidFill>
            <a:ln w="9525">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a:solidFill>
                    <a:schemeClr val="bg1">
                      <a:lumMod val="75000"/>
                      <a:lumOff val="25000"/>
                    </a:schemeClr>
                  </a:solidFill>
                </a:rPr>
                <a:t>E</a:t>
              </a:r>
            </a:p>
          </p:txBody>
        </p:sp>
        <p:sp>
          <p:nvSpPr>
            <p:cNvPr id="125" name="Rectangle 124">
              <a:extLst>
                <a:ext uri="{FF2B5EF4-FFF2-40B4-BE49-F238E27FC236}">
                  <a16:creationId xmlns:a16="http://schemas.microsoft.com/office/drawing/2014/main" id="{8F4D11A4-BE71-4E0D-BF4B-F76BD8F280BC}"/>
                </a:ext>
              </a:extLst>
            </p:cNvPr>
            <p:cNvSpPr/>
            <p:nvPr/>
          </p:nvSpPr>
          <p:spPr>
            <a:xfrm>
              <a:off x="1316161" y="3156315"/>
              <a:ext cx="178136" cy="249768"/>
            </a:xfrm>
            <a:prstGeom prst="rect">
              <a:avLst/>
            </a:prstGeom>
            <a:solidFill>
              <a:schemeClr val="accent1">
                <a:lumMod val="60000"/>
                <a:lumOff val="40000"/>
              </a:schemeClr>
            </a:solidFill>
            <a:ln w="9525">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a:solidFill>
                  <a:schemeClr val="bg1">
                    <a:lumMod val="75000"/>
                    <a:lumOff val="25000"/>
                  </a:schemeClr>
                </a:solidFill>
              </a:endParaRPr>
            </a:p>
          </p:txBody>
        </p:sp>
        <p:sp>
          <p:nvSpPr>
            <p:cNvPr id="126" name="Rectangle 125">
              <a:extLst>
                <a:ext uri="{FF2B5EF4-FFF2-40B4-BE49-F238E27FC236}">
                  <a16:creationId xmlns:a16="http://schemas.microsoft.com/office/drawing/2014/main" id="{7811F0BF-0DEA-4C8B-8825-CA9D69945E4A}"/>
                </a:ext>
              </a:extLst>
            </p:cNvPr>
            <p:cNvSpPr/>
            <p:nvPr/>
          </p:nvSpPr>
          <p:spPr>
            <a:xfrm>
              <a:off x="1514591" y="3156314"/>
              <a:ext cx="178136" cy="249768"/>
            </a:xfrm>
            <a:prstGeom prst="rect">
              <a:avLst/>
            </a:prstGeom>
            <a:solidFill>
              <a:schemeClr val="accent1">
                <a:lumMod val="60000"/>
                <a:lumOff val="40000"/>
              </a:schemeClr>
            </a:solidFill>
            <a:ln w="9525">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a:solidFill>
                  <a:schemeClr val="bg1">
                    <a:lumMod val="75000"/>
                    <a:lumOff val="25000"/>
                  </a:schemeClr>
                </a:solidFill>
              </a:endParaRPr>
            </a:p>
          </p:txBody>
        </p:sp>
        <p:sp>
          <p:nvSpPr>
            <p:cNvPr id="127" name="Rectangle 126">
              <a:extLst>
                <a:ext uri="{FF2B5EF4-FFF2-40B4-BE49-F238E27FC236}">
                  <a16:creationId xmlns:a16="http://schemas.microsoft.com/office/drawing/2014/main" id="{7C6AE100-AB21-4449-94BC-2024B0ECAE3A}"/>
                </a:ext>
              </a:extLst>
            </p:cNvPr>
            <p:cNvSpPr/>
            <p:nvPr/>
          </p:nvSpPr>
          <p:spPr>
            <a:xfrm>
              <a:off x="1713021" y="3156314"/>
              <a:ext cx="178136" cy="249768"/>
            </a:xfrm>
            <a:prstGeom prst="rect">
              <a:avLst/>
            </a:prstGeom>
            <a:solidFill>
              <a:schemeClr val="accent1">
                <a:lumMod val="60000"/>
                <a:lumOff val="40000"/>
              </a:schemeClr>
            </a:solidFill>
            <a:ln w="9525">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a:solidFill>
                  <a:schemeClr val="bg1">
                    <a:lumMod val="75000"/>
                    <a:lumOff val="25000"/>
                  </a:schemeClr>
                </a:solidFill>
              </a:endParaRPr>
            </a:p>
          </p:txBody>
        </p:sp>
        <p:sp>
          <p:nvSpPr>
            <p:cNvPr id="128" name="Rectangle 127">
              <a:extLst>
                <a:ext uri="{FF2B5EF4-FFF2-40B4-BE49-F238E27FC236}">
                  <a16:creationId xmlns:a16="http://schemas.microsoft.com/office/drawing/2014/main" id="{F5A63132-B528-47D9-A2D6-F9E256164438}"/>
                </a:ext>
              </a:extLst>
            </p:cNvPr>
            <p:cNvSpPr/>
            <p:nvPr/>
          </p:nvSpPr>
          <p:spPr>
            <a:xfrm>
              <a:off x="1911451" y="3156313"/>
              <a:ext cx="178136" cy="249768"/>
            </a:xfrm>
            <a:prstGeom prst="rect">
              <a:avLst/>
            </a:prstGeom>
            <a:solidFill>
              <a:schemeClr val="accent1">
                <a:lumMod val="60000"/>
                <a:lumOff val="40000"/>
              </a:schemeClr>
            </a:solidFill>
            <a:ln w="9525">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a:solidFill>
                  <a:schemeClr val="bg1">
                    <a:lumMod val="75000"/>
                    <a:lumOff val="25000"/>
                  </a:schemeClr>
                </a:solidFill>
              </a:endParaRPr>
            </a:p>
          </p:txBody>
        </p:sp>
        <p:sp>
          <p:nvSpPr>
            <p:cNvPr id="129" name="Rectangle 128">
              <a:extLst>
                <a:ext uri="{FF2B5EF4-FFF2-40B4-BE49-F238E27FC236}">
                  <a16:creationId xmlns:a16="http://schemas.microsoft.com/office/drawing/2014/main" id="{F8C0B706-7DD8-4B24-9010-77B920EACA70}"/>
                </a:ext>
              </a:extLst>
            </p:cNvPr>
            <p:cNvSpPr/>
            <p:nvPr/>
          </p:nvSpPr>
          <p:spPr>
            <a:xfrm>
              <a:off x="2109881" y="3156313"/>
              <a:ext cx="178136" cy="249768"/>
            </a:xfrm>
            <a:prstGeom prst="rect">
              <a:avLst/>
            </a:prstGeom>
            <a:solidFill>
              <a:schemeClr val="accent1">
                <a:lumMod val="60000"/>
                <a:lumOff val="40000"/>
              </a:schemeClr>
            </a:solidFill>
            <a:ln w="9525">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a:solidFill>
                  <a:schemeClr val="bg1">
                    <a:lumMod val="75000"/>
                    <a:lumOff val="25000"/>
                  </a:schemeClr>
                </a:solidFill>
              </a:endParaRPr>
            </a:p>
          </p:txBody>
        </p:sp>
        <p:sp>
          <p:nvSpPr>
            <p:cNvPr id="130" name="Rectangle 129">
              <a:extLst>
                <a:ext uri="{FF2B5EF4-FFF2-40B4-BE49-F238E27FC236}">
                  <a16:creationId xmlns:a16="http://schemas.microsoft.com/office/drawing/2014/main" id="{60EEE67F-8D95-475A-BBE6-76394AA4867A}"/>
                </a:ext>
              </a:extLst>
            </p:cNvPr>
            <p:cNvSpPr/>
            <p:nvPr/>
          </p:nvSpPr>
          <p:spPr>
            <a:xfrm>
              <a:off x="2308311" y="3156313"/>
              <a:ext cx="178136" cy="249768"/>
            </a:xfrm>
            <a:prstGeom prst="rect">
              <a:avLst/>
            </a:prstGeom>
            <a:solidFill>
              <a:schemeClr val="accent1">
                <a:lumMod val="60000"/>
                <a:lumOff val="40000"/>
              </a:schemeClr>
            </a:solidFill>
            <a:ln w="9525">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a:solidFill>
                  <a:schemeClr val="bg1">
                    <a:lumMod val="75000"/>
                    <a:lumOff val="25000"/>
                  </a:schemeClr>
                </a:solidFill>
              </a:endParaRPr>
            </a:p>
          </p:txBody>
        </p:sp>
        <p:sp>
          <p:nvSpPr>
            <p:cNvPr id="131" name="Rectangle 130">
              <a:extLst>
                <a:ext uri="{FF2B5EF4-FFF2-40B4-BE49-F238E27FC236}">
                  <a16:creationId xmlns:a16="http://schemas.microsoft.com/office/drawing/2014/main" id="{CB33DAE7-D900-4347-BA74-0B5210767490}"/>
                </a:ext>
              </a:extLst>
            </p:cNvPr>
            <p:cNvSpPr/>
            <p:nvPr/>
          </p:nvSpPr>
          <p:spPr>
            <a:xfrm>
              <a:off x="2506741" y="3156311"/>
              <a:ext cx="178136" cy="249768"/>
            </a:xfrm>
            <a:prstGeom prst="rect">
              <a:avLst/>
            </a:prstGeom>
            <a:solidFill>
              <a:schemeClr val="accent1">
                <a:lumMod val="60000"/>
                <a:lumOff val="40000"/>
              </a:schemeClr>
            </a:solidFill>
            <a:ln w="9525">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a:solidFill>
                  <a:schemeClr val="bg1">
                    <a:lumMod val="75000"/>
                    <a:lumOff val="25000"/>
                  </a:schemeClr>
                </a:solidFill>
              </a:endParaRPr>
            </a:p>
          </p:txBody>
        </p:sp>
        <p:sp>
          <p:nvSpPr>
            <p:cNvPr id="132" name="Rectangle 131">
              <a:extLst>
                <a:ext uri="{FF2B5EF4-FFF2-40B4-BE49-F238E27FC236}">
                  <a16:creationId xmlns:a16="http://schemas.microsoft.com/office/drawing/2014/main" id="{582B320F-F5BF-4221-A231-9C2EA2289559}"/>
                </a:ext>
              </a:extLst>
            </p:cNvPr>
            <p:cNvSpPr/>
            <p:nvPr/>
          </p:nvSpPr>
          <p:spPr>
            <a:xfrm>
              <a:off x="2705171" y="3156311"/>
              <a:ext cx="178136" cy="249768"/>
            </a:xfrm>
            <a:prstGeom prst="rect">
              <a:avLst/>
            </a:prstGeom>
            <a:solidFill>
              <a:schemeClr val="accent1">
                <a:lumMod val="60000"/>
                <a:lumOff val="40000"/>
              </a:schemeClr>
            </a:solidFill>
            <a:ln w="9525">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a:solidFill>
                  <a:schemeClr val="bg1">
                    <a:lumMod val="75000"/>
                    <a:lumOff val="25000"/>
                  </a:schemeClr>
                </a:solidFill>
              </a:endParaRPr>
            </a:p>
          </p:txBody>
        </p:sp>
        <p:sp>
          <p:nvSpPr>
            <p:cNvPr id="117" name="Rectangle 116">
              <a:extLst>
                <a:ext uri="{FF2B5EF4-FFF2-40B4-BE49-F238E27FC236}">
                  <a16:creationId xmlns:a16="http://schemas.microsoft.com/office/drawing/2014/main" id="{0B94D704-AE0E-41AD-B255-2EBE84033181}"/>
                </a:ext>
              </a:extLst>
            </p:cNvPr>
            <p:cNvSpPr/>
            <p:nvPr/>
          </p:nvSpPr>
          <p:spPr>
            <a:xfrm>
              <a:off x="1312018" y="3469101"/>
              <a:ext cx="178136" cy="249768"/>
            </a:xfrm>
            <a:prstGeom prst="rect">
              <a:avLst/>
            </a:prstGeom>
            <a:solidFill>
              <a:schemeClr val="accent5">
                <a:lumMod val="75000"/>
              </a:schemeClr>
            </a:solidFill>
            <a:ln w="9525">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400">
                <a:solidFill>
                  <a:schemeClr val="bg1">
                    <a:lumMod val="75000"/>
                    <a:lumOff val="25000"/>
                  </a:schemeClr>
                </a:solidFill>
              </a:endParaRPr>
            </a:p>
          </p:txBody>
        </p:sp>
        <p:sp>
          <p:nvSpPr>
            <p:cNvPr id="118" name="Rectangle 117">
              <a:extLst>
                <a:ext uri="{FF2B5EF4-FFF2-40B4-BE49-F238E27FC236}">
                  <a16:creationId xmlns:a16="http://schemas.microsoft.com/office/drawing/2014/main" id="{F0F8B163-4702-4048-8213-017334FEE002}"/>
                </a:ext>
              </a:extLst>
            </p:cNvPr>
            <p:cNvSpPr/>
            <p:nvPr/>
          </p:nvSpPr>
          <p:spPr>
            <a:xfrm>
              <a:off x="1510448" y="3469100"/>
              <a:ext cx="178136" cy="249768"/>
            </a:xfrm>
            <a:prstGeom prst="rect">
              <a:avLst/>
            </a:prstGeom>
            <a:solidFill>
              <a:schemeClr val="accent5">
                <a:lumMod val="75000"/>
              </a:schemeClr>
            </a:solidFill>
            <a:ln w="9525">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400">
                <a:solidFill>
                  <a:schemeClr val="bg1">
                    <a:lumMod val="75000"/>
                    <a:lumOff val="25000"/>
                  </a:schemeClr>
                </a:solidFill>
              </a:endParaRPr>
            </a:p>
          </p:txBody>
        </p:sp>
        <p:sp>
          <p:nvSpPr>
            <p:cNvPr id="119" name="Rectangle 118">
              <a:extLst>
                <a:ext uri="{FF2B5EF4-FFF2-40B4-BE49-F238E27FC236}">
                  <a16:creationId xmlns:a16="http://schemas.microsoft.com/office/drawing/2014/main" id="{EA6D0483-0DA5-4C10-AD11-817E43DE5126}"/>
                </a:ext>
              </a:extLst>
            </p:cNvPr>
            <p:cNvSpPr/>
            <p:nvPr/>
          </p:nvSpPr>
          <p:spPr>
            <a:xfrm>
              <a:off x="1708878" y="3469100"/>
              <a:ext cx="178136" cy="249768"/>
            </a:xfrm>
            <a:prstGeom prst="rect">
              <a:avLst/>
            </a:prstGeom>
            <a:solidFill>
              <a:schemeClr val="accent5">
                <a:lumMod val="75000"/>
              </a:schemeClr>
            </a:solidFill>
            <a:ln w="9525">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400">
                <a:solidFill>
                  <a:schemeClr val="bg1">
                    <a:lumMod val="75000"/>
                    <a:lumOff val="25000"/>
                  </a:schemeClr>
                </a:solidFill>
              </a:endParaRPr>
            </a:p>
          </p:txBody>
        </p:sp>
        <p:sp>
          <p:nvSpPr>
            <p:cNvPr id="120" name="Rectangle 119">
              <a:extLst>
                <a:ext uri="{FF2B5EF4-FFF2-40B4-BE49-F238E27FC236}">
                  <a16:creationId xmlns:a16="http://schemas.microsoft.com/office/drawing/2014/main" id="{F96F119B-0704-43E8-9153-8C8D7BA90285}"/>
                </a:ext>
              </a:extLst>
            </p:cNvPr>
            <p:cNvSpPr/>
            <p:nvPr/>
          </p:nvSpPr>
          <p:spPr>
            <a:xfrm>
              <a:off x="1907308" y="3469098"/>
              <a:ext cx="178136" cy="249768"/>
            </a:xfrm>
            <a:prstGeom prst="rect">
              <a:avLst/>
            </a:prstGeom>
            <a:solidFill>
              <a:schemeClr val="accent5">
                <a:lumMod val="75000"/>
              </a:schemeClr>
            </a:solidFill>
            <a:ln w="9525">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400">
                <a:solidFill>
                  <a:schemeClr val="bg1">
                    <a:lumMod val="75000"/>
                    <a:lumOff val="25000"/>
                  </a:schemeClr>
                </a:solidFill>
              </a:endParaRPr>
            </a:p>
          </p:txBody>
        </p:sp>
        <p:sp>
          <p:nvSpPr>
            <p:cNvPr id="121" name="Rectangle 120">
              <a:extLst>
                <a:ext uri="{FF2B5EF4-FFF2-40B4-BE49-F238E27FC236}">
                  <a16:creationId xmlns:a16="http://schemas.microsoft.com/office/drawing/2014/main" id="{A516F74C-9425-4426-9724-A404547C1276}"/>
                </a:ext>
              </a:extLst>
            </p:cNvPr>
            <p:cNvSpPr/>
            <p:nvPr/>
          </p:nvSpPr>
          <p:spPr>
            <a:xfrm>
              <a:off x="2105738" y="3469098"/>
              <a:ext cx="178136" cy="249768"/>
            </a:xfrm>
            <a:prstGeom prst="rect">
              <a:avLst/>
            </a:prstGeom>
            <a:solidFill>
              <a:schemeClr val="accent5">
                <a:lumMod val="75000"/>
              </a:schemeClr>
            </a:solidFill>
            <a:ln w="9525">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400">
                <a:solidFill>
                  <a:schemeClr val="bg1">
                    <a:lumMod val="75000"/>
                    <a:lumOff val="25000"/>
                  </a:schemeClr>
                </a:solidFill>
              </a:endParaRPr>
            </a:p>
          </p:txBody>
        </p:sp>
        <p:sp>
          <p:nvSpPr>
            <p:cNvPr id="122" name="Rectangle 121">
              <a:extLst>
                <a:ext uri="{FF2B5EF4-FFF2-40B4-BE49-F238E27FC236}">
                  <a16:creationId xmlns:a16="http://schemas.microsoft.com/office/drawing/2014/main" id="{A363D5A9-2D16-4310-9E58-FDEB6C4506A2}"/>
                </a:ext>
              </a:extLst>
            </p:cNvPr>
            <p:cNvSpPr/>
            <p:nvPr/>
          </p:nvSpPr>
          <p:spPr>
            <a:xfrm>
              <a:off x="2304168" y="3469098"/>
              <a:ext cx="178136" cy="249768"/>
            </a:xfrm>
            <a:prstGeom prst="rect">
              <a:avLst/>
            </a:prstGeom>
            <a:solidFill>
              <a:schemeClr val="accent5">
                <a:lumMod val="75000"/>
              </a:schemeClr>
            </a:solidFill>
            <a:ln w="9525">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400">
                <a:solidFill>
                  <a:schemeClr val="bg1">
                    <a:lumMod val="75000"/>
                    <a:lumOff val="25000"/>
                  </a:schemeClr>
                </a:solidFill>
              </a:endParaRPr>
            </a:p>
          </p:txBody>
        </p:sp>
        <p:sp>
          <p:nvSpPr>
            <p:cNvPr id="123" name="Rectangle 122">
              <a:extLst>
                <a:ext uri="{FF2B5EF4-FFF2-40B4-BE49-F238E27FC236}">
                  <a16:creationId xmlns:a16="http://schemas.microsoft.com/office/drawing/2014/main" id="{48A77686-9EDD-450A-B70D-71DAE45343EA}"/>
                </a:ext>
              </a:extLst>
            </p:cNvPr>
            <p:cNvSpPr/>
            <p:nvPr/>
          </p:nvSpPr>
          <p:spPr>
            <a:xfrm>
              <a:off x="2502598" y="3469097"/>
              <a:ext cx="178136" cy="249768"/>
            </a:xfrm>
            <a:prstGeom prst="rect">
              <a:avLst/>
            </a:prstGeom>
            <a:solidFill>
              <a:schemeClr val="accent5">
                <a:lumMod val="75000"/>
              </a:schemeClr>
            </a:solidFill>
            <a:ln w="9525">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400">
                <a:solidFill>
                  <a:schemeClr val="bg1">
                    <a:lumMod val="75000"/>
                    <a:lumOff val="25000"/>
                  </a:schemeClr>
                </a:solidFill>
              </a:endParaRPr>
            </a:p>
          </p:txBody>
        </p:sp>
        <p:sp>
          <p:nvSpPr>
            <p:cNvPr id="124" name="Rectangle 123">
              <a:extLst>
                <a:ext uri="{FF2B5EF4-FFF2-40B4-BE49-F238E27FC236}">
                  <a16:creationId xmlns:a16="http://schemas.microsoft.com/office/drawing/2014/main" id="{8972A557-9FEC-42CA-AE61-2EE4AB113F70}"/>
                </a:ext>
              </a:extLst>
            </p:cNvPr>
            <p:cNvSpPr/>
            <p:nvPr/>
          </p:nvSpPr>
          <p:spPr>
            <a:xfrm>
              <a:off x="2701028" y="3469097"/>
              <a:ext cx="178136" cy="249768"/>
            </a:xfrm>
            <a:prstGeom prst="rect">
              <a:avLst/>
            </a:prstGeom>
            <a:solidFill>
              <a:schemeClr val="accent5">
                <a:lumMod val="75000"/>
              </a:schemeClr>
            </a:solidFill>
            <a:ln w="9525">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400">
                <a:solidFill>
                  <a:schemeClr val="bg1">
                    <a:lumMod val="75000"/>
                    <a:lumOff val="25000"/>
                  </a:schemeClr>
                </a:solidFill>
              </a:endParaRPr>
            </a:p>
          </p:txBody>
        </p:sp>
        <p:sp>
          <p:nvSpPr>
            <p:cNvPr id="109" name="Rectangle 108">
              <a:extLst>
                <a:ext uri="{FF2B5EF4-FFF2-40B4-BE49-F238E27FC236}">
                  <a16:creationId xmlns:a16="http://schemas.microsoft.com/office/drawing/2014/main" id="{B51A0BF9-ECCB-47D9-9850-3B7642B7CE00}"/>
                </a:ext>
              </a:extLst>
            </p:cNvPr>
            <p:cNvSpPr/>
            <p:nvPr/>
          </p:nvSpPr>
          <p:spPr>
            <a:xfrm>
              <a:off x="1307875" y="3781889"/>
              <a:ext cx="178136" cy="249768"/>
            </a:xfrm>
            <a:prstGeom prst="rect">
              <a:avLst/>
            </a:prstGeom>
            <a:solidFill>
              <a:schemeClr val="accent6">
                <a:lumMod val="75000"/>
              </a:schemeClr>
            </a:solidFill>
            <a:ln w="9525">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400">
                <a:solidFill>
                  <a:schemeClr val="bg1">
                    <a:lumMod val="75000"/>
                    <a:lumOff val="25000"/>
                  </a:schemeClr>
                </a:solidFill>
              </a:endParaRPr>
            </a:p>
          </p:txBody>
        </p:sp>
        <p:sp>
          <p:nvSpPr>
            <p:cNvPr id="110" name="Rectangle 109">
              <a:extLst>
                <a:ext uri="{FF2B5EF4-FFF2-40B4-BE49-F238E27FC236}">
                  <a16:creationId xmlns:a16="http://schemas.microsoft.com/office/drawing/2014/main" id="{38B0B512-B898-4889-A950-6A4DC7087FE2}"/>
                </a:ext>
              </a:extLst>
            </p:cNvPr>
            <p:cNvSpPr/>
            <p:nvPr/>
          </p:nvSpPr>
          <p:spPr>
            <a:xfrm>
              <a:off x="1506305" y="3781888"/>
              <a:ext cx="178136" cy="249768"/>
            </a:xfrm>
            <a:prstGeom prst="rect">
              <a:avLst/>
            </a:prstGeom>
            <a:solidFill>
              <a:schemeClr val="accent6">
                <a:lumMod val="75000"/>
              </a:schemeClr>
            </a:solidFill>
            <a:ln w="9525">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400">
                <a:solidFill>
                  <a:schemeClr val="bg1">
                    <a:lumMod val="75000"/>
                    <a:lumOff val="25000"/>
                  </a:schemeClr>
                </a:solidFill>
              </a:endParaRPr>
            </a:p>
          </p:txBody>
        </p:sp>
        <p:sp>
          <p:nvSpPr>
            <p:cNvPr id="111" name="Rectangle 110">
              <a:extLst>
                <a:ext uri="{FF2B5EF4-FFF2-40B4-BE49-F238E27FC236}">
                  <a16:creationId xmlns:a16="http://schemas.microsoft.com/office/drawing/2014/main" id="{DAB90049-796C-4BD8-848A-9C82F001A1C2}"/>
                </a:ext>
              </a:extLst>
            </p:cNvPr>
            <p:cNvSpPr/>
            <p:nvPr/>
          </p:nvSpPr>
          <p:spPr>
            <a:xfrm>
              <a:off x="1704735" y="3781888"/>
              <a:ext cx="178136" cy="249768"/>
            </a:xfrm>
            <a:prstGeom prst="rect">
              <a:avLst/>
            </a:prstGeom>
            <a:solidFill>
              <a:schemeClr val="accent6">
                <a:lumMod val="75000"/>
              </a:schemeClr>
            </a:solidFill>
            <a:ln w="9525">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400">
                <a:solidFill>
                  <a:schemeClr val="bg1">
                    <a:lumMod val="75000"/>
                    <a:lumOff val="25000"/>
                  </a:schemeClr>
                </a:solidFill>
              </a:endParaRPr>
            </a:p>
          </p:txBody>
        </p:sp>
        <p:sp>
          <p:nvSpPr>
            <p:cNvPr id="112" name="Rectangle 111">
              <a:extLst>
                <a:ext uri="{FF2B5EF4-FFF2-40B4-BE49-F238E27FC236}">
                  <a16:creationId xmlns:a16="http://schemas.microsoft.com/office/drawing/2014/main" id="{06C04499-8631-4690-9C3B-BEF8C0D045DE}"/>
                </a:ext>
              </a:extLst>
            </p:cNvPr>
            <p:cNvSpPr/>
            <p:nvPr/>
          </p:nvSpPr>
          <p:spPr>
            <a:xfrm>
              <a:off x="1903165" y="3781886"/>
              <a:ext cx="178136" cy="249768"/>
            </a:xfrm>
            <a:prstGeom prst="rect">
              <a:avLst/>
            </a:prstGeom>
            <a:solidFill>
              <a:schemeClr val="accent6">
                <a:lumMod val="75000"/>
              </a:schemeClr>
            </a:solidFill>
            <a:ln w="9525">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400">
                <a:solidFill>
                  <a:schemeClr val="bg1">
                    <a:lumMod val="75000"/>
                    <a:lumOff val="25000"/>
                  </a:schemeClr>
                </a:solidFill>
              </a:endParaRPr>
            </a:p>
          </p:txBody>
        </p:sp>
        <p:sp>
          <p:nvSpPr>
            <p:cNvPr id="113" name="Rectangle 112">
              <a:extLst>
                <a:ext uri="{FF2B5EF4-FFF2-40B4-BE49-F238E27FC236}">
                  <a16:creationId xmlns:a16="http://schemas.microsoft.com/office/drawing/2014/main" id="{1ABF6DCB-86F4-4FBE-8F05-325F39F2E05D}"/>
                </a:ext>
              </a:extLst>
            </p:cNvPr>
            <p:cNvSpPr/>
            <p:nvPr/>
          </p:nvSpPr>
          <p:spPr>
            <a:xfrm>
              <a:off x="2101595" y="3781886"/>
              <a:ext cx="178136" cy="249768"/>
            </a:xfrm>
            <a:prstGeom prst="rect">
              <a:avLst/>
            </a:prstGeom>
            <a:solidFill>
              <a:schemeClr val="accent6">
                <a:lumMod val="75000"/>
              </a:schemeClr>
            </a:solidFill>
            <a:ln w="9525">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400">
                <a:solidFill>
                  <a:schemeClr val="bg1">
                    <a:lumMod val="75000"/>
                    <a:lumOff val="25000"/>
                  </a:schemeClr>
                </a:solidFill>
              </a:endParaRPr>
            </a:p>
          </p:txBody>
        </p:sp>
        <p:sp>
          <p:nvSpPr>
            <p:cNvPr id="114" name="Rectangle 113">
              <a:extLst>
                <a:ext uri="{FF2B5EF4-FFF2-40B4-BE49-F238E27FC236}">
                  <a16:creationId xmlns:a16="http://schemas.microsoft.com/office/drawing/2014/main" id="{2BF66C93-03DD-425E-BFC4-DB0C094762AF}"/>
                </a:ext>
              </a:extLst>
            </p:cNvPr>
            <p:cNvSpPr/>
            <p:nvPr/>
          </p:nvSpPr>
          <p:spPr>
            <a:xfrm>
              <a:off x="2300025" y="3781886"/>
              <a:ext cx="178136" cy="249768"/>
            </a:xfrm>
            <a:prstGeom prst="rect">
              <a:avLst/>
            </a:prstGeom>
            <a:solidFill>
              <a:schemeClr val="accent6">
                <a:lumMod val="75000"/>
              </a:schemeClr>
            </a:solidFill>
            <a:ln w="9525">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400">
                <a:solidFill>
                  <a:schemeClr val="bg1">
                    <a:lumMod val="75000"/>
                    <a:lumOff val="25000"/>
                  </a:schemeClr>
                </a:solidFill>
              </a:endParaRPr>
            </a:p>
          </p:txBody>
        </p:sp>
        <p:sp>
          <p:nvSpPr>
            <p:cNvPr id="115" name="Rectangle 114">
              <a:extLst>
                <a:ext uri="{FF2B5EF4-FFF2-40B4-BE49-F238E27FC236}">
                  <a16:creationId xmlns:a16="http://schemas.microsoft.com/office/drawing/2014/main" id="{A530F7D3-454D-475E-946A-D142FE110168}"/>
                </a:ext>
              </a:extLst>
            </p:cNvPr>
            <p:cNvSpPr/>
            <p:nvPr/>
          </p:nvSpPr>
          <p:spPr>
            <a:xfrm>
              <a:off x="2498455" y="3781885"/>
              <a:ext cx="178136" cy="249768"/>
            </a:xfrm>
            <a:prstGeom prst="rect">
              <a:avLst/>
            </a:prstGeom>
            <a:solidFill>
              <a:schemeClr val="accent6">
                <a:lumMod val="75000"/>
              </a:schemeClr>
            </a:solidFill>
            <a:ln w="9525">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400">
                <a:solidFill>
                  <a:schemeClr val="bg1">
                    <a:lumMod val="75000"/>
                    <a:lumOff val="25000"/>
                  </a:schemeClr>
                </a:solidFill>
              </a:endParaRPr>
            </a:p>
          </p:txBody>
        </p:sp>
        <p:sp>
          <p:nvSpPr>
            <p:cNvPr id="116" name="Rectangle 115">
              <a:extLst>
                <a:ext uri="{FF2B5EF4-FFF2-40B4-BE49-F238E27FC236}">
                  <a16:creationId xmlns:a16="http://schemas.microsoft.com/office/drawing/2014/main" id="{DBFBDF2A-02E0-4C09-BDC6-D4A5BA875783}"/>
                </a:ext>
              </a:extLst>
            </p:cNvPr>
            <p:cNvSpPr/>
            <p:nvPr/>
          </p:nvSpPr>
          <p:spPr>
            <a:xfrm>
              <a:off x="2696885" y="3781885"/>
              <a:ext cx="178136" cy="249768"/>
            </a:xfrm>
            <a:prstGeom prst="rect">
              <a:avLst/>
            </a:prstGeom>
            <a:solidFill>
              <a:schemeClr val="accent6">
                <a:lumMod val="75000"/>
              </a:schemeClr>
            </a:solidFill>
            <a:ln w="9525">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400">
                <a:solidFill>
                  <a:schemeClr val="bg1">
                    <a:lumMod val="75000"/>
                    <a:lumOff val="25000"/>
                  </a:schemeClr>
                </a:solidFill>
              </a:endParaRPr>
            </a:p>
          </p:txBody>
        </p:sp>
        <p:sp>
          <p:nvSpPr>
            <p:cNvPr id="101" name="Rectangle 100">
              <a:extLst>
                <a:ext uri="{FF2B5EF4-FFF2-40B4-BE49-F238E27FC236}">
                  <a16:creationId xmlns:a16="http://schemas.microsoft.com/office/drawing/2014/main" id="{FAC2AA8A-B417-44FD-9E49-ED233973554E}"/>
                </a:ext>
              </a:extLst>
            </p:cNvPr>
            <p:cNvSpPr/>
            <p:nvPr/>
          </p:nvSpPr>
          <p:spPr>
            <a:xfrm>
              <a:off x="1303732" y="4094676"/>
              <a:ext cx="178136" cy="249768"/>
            </a:xfrm>
            <a:prstGeom prst="rect">
              <a:avLst/>
            </a:prstGeom>
            <a:solidFill>
              <a:schemeClr val="accent4"/>
            </a:solidFill>
            <a:ln w="9525">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solidFill>
                  <a:schemeClr val="bg1">
                    <a:lumMod val="75000"/>
                    <a:lumOff val="25000"/>
                  </a:schemeClr>
                </a:solidFill>
              </a:endParaRPr>
            </a:p>
          </p:txBody>
        </p:sp>
        <p:sp>
          <p:nvSpPr>
            <p:cNvPr id="102" name="Rectangle 101">
              <a:extLst>
                <a:ext uri="{FF2B5EF4-FFF2-40B4-BE49-F238E27FC236}">
                  <a16:creationId xmlns:a16="http://schemas.microsoft.com/office/drawing/2014/main" id="{AA368E9C-C7D8-49DC-A2DA-9DF5CED7ECC5}"/>
                </a:ext>
              </a:extLst>
            </p:cNvPr>
            <p:cNvSpPr/>
            <p:nvPr/>
          </p:nvSpPr>
          <p:spPr>
            <a:xfrm>
              <a:off x="1502162" y="4094675"/>
              <a:ext cx="178136" cy="249768"/>
            </a:xfrm>
            <a:prstGeom prst="rect">
              <a:avLst/>
            </a:prstGeom>
            <a:solidFill>
              <a:schemeClr val="accent4"/>
            </a:solidFill>
            <a:ln w="9525">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solidFill>
                  <a:schemeClr val="bg1">
                    <a:lumMod val="75000"/>
                    <a:lumOff val="25000"/>
                  </a:schemeClr>
                </a:solidFill>
              </a:endParaRPr>
            </a:p>
          </p:txBody>
        </p:sp>
        <p:sp>
          <p:nvSpPr>
            <p:cNvPr id="103" name="Rectangle 102">
              <a:extLst>
                <a:ext uri="{FF2B5EF4-FFF2-40B4-BE49-F238E27FC236}">
                  <a16:creationId xmlns:a16="http://schemas.microsoft.com/office/drawing/2014/main" id="{D9F57339-D02D-4BEF-9825-7080D162318C}"/>
                </a:ext>
              </a:extLst>
            </p:cNvPr>
            <p:cNvSpPr/>
            <p:nvPr/>
          </p:nvSpPr>
          <p:spPr>
            <a:xfrm>
              <a:off x="1700592" y="4094675"/>
              <a:ext cx="178136" cy="249768"/>
            </a:xfrm>
            <a:prstGeom prst="rect">
              <a:avLst/>
            </a:prstGeom>
            <a:solidFill>
              <a:schemeClr val="accent4"/>
            </a:solidFill>
            <a:ln w="9525">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solidFill>
                  <a:schemeClr val="bg1">
                    <a:lumMod val="75000"/>
                    <a:lumOff val="25000"/>
                  </a:schemeClr>
                </a:solidFill>
              </a:endParaRPr>
            </a:p>
          </p:txBody>
        </p:sp>
        <p:sp>
          <p:nvSpPr>
            <p:cNvPr id="104" name="Rectangle 103">
              <a:extLst>
                <a:ext uri="{FF2B5EF4-FFF2-40B4-BE49-F238E27FC236}">
                  <a16:creationId xmlns:a16="http://schemas.microsoft.com/office/drawing/2014/main" id="{1A122265-478A-4913-B18D-4BFB28809FFF}"/>
                </a:ext>
              </a:extLst>
            </p:cNvPr>
            <p:cNvSpPr/>
            <p:nvPr/>
          </p:nvSpPr>
          <p:spPr>
            <a:xfrm>
              <a:off x="1899022" y="4094673"/>
              <a:ext cx="178136" cy="249768"/>
            </a:xfrm>
            <a:prstGeom prst="rect">
              <a:avLst/>
            </a:prstGeom>
            <a:solidFill>
              <a:schemeClr val="accent4"/>
            </a:solidFill>
            <a:ln w="9525">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solidFill>
                  <a:schemeClr val="bg1">
                    <a:lumMod val="75000"/>
                    <a:lumOff val="25000"/>
                  </a:schemeClr>
                </a:solidFill>
              </a:endParaRPr>
            </a:p>
          </p:txBody>
        </p:sp>
        <p:sp>
          <p:nvSpPr>
            <p:cNvPr id="105" name="Rectangle 104">
              <a:extLst>
                <a:ext uri="{FF2B5EF4-FFF2-40B4-BE49-F238E27FC236}">
                  <a16:creationId xmlns:a16="http://schemas.microsoft.com/office/drawing/2014/main" id="{5D63E4FD-A751-44BD-906A-34F2C054DD73}"/>
                </a:ext>
              </a:extLst>
            </p:cNvPr>
            <p:cNvSpPr/>
            <p:nvPr/>
          </p:nvSpPr>
          <p:spPr>
            <a:xfrm>
              <a:off x="2097452" y="4094673"/>
              <a:ext cx="178136" cy="249768"/>
            </a:xfrm>
            <a:prstGeom prst="rect">
              <a:avLst/>
            </a:prstGeom>
            <a:solidFill>
              <a:schemeClr val="accent4"/>
            </a:solidFill>
            <a:ln w="9525">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solidFill>
                  <a:schemeClr val="bg1">
                    <a:lumMod val="75000"/>
                    <a:lumOff val="25000"/>
                  </a:schemeClr>
                </a:solidFill>
              </a:endParaRPr>
            </a:p>
          </p:txBody>
        </p:sp>
        <p:sp>
          <p:nvSpPr>
            <p:cNvPr id="106" name="Rectangle 105">
              <a:extLst>
                <a:ext uri="{FF2B5EF4-FFF2-40B4-BE49-F238E27FC236}">
                  <a16:creationId xmlns:a16="http://schemas.microsoft.com/office/drawing/2014/main" id="{A9D60199-955B-4AE6-8848-6E98E3C1E109}"/>
                </a:ext>
              </a:extLst>
            </p:cNvPr>
            <p:cNvSpPr/>
            <p:nvPr/>
          </p:nvSpPr>
          <p:spPr>
            <a:xfrm>
              <a:off x="2295882" y="4094673"/>
              <a:ext cx="178136" cy="249768"/>
            </a:xfrm>
            <a:prstGeom prst="rect">
              <a:avLst/>
            </a:prstGeom>
            <a:solidFill>
              <a:schemeClr val="accent4"/>
            </a:solidFill>
            <a:ln w="9525">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solidFill>
                  <a:schemeClr val="bg1">
                    <a:lumMod val="75000"/>
                    <a:lumOff val="25000"/>
                  </a:schemeClr>
                </a:solidFill>
              </a:endParaRPr>
            </a:p>
          </p:txBody>
        </p:sp>
        <p:sp>
          <p:nvSpPr>
            <p:cNvPr id="107" name="Rectangle 106">
              <a:extLst>
                <a:ext uri="{FF2B5EF4-FFF2-40B4-BE49-F238E27FC236}">
                  <a16:creationId xmlns:a16="http://schemas.microsoft.com/office/drawing/2014/main" id="{92E3AAC8-BB0D-4561-B1C5-ED4E282E7534}"/>
                </a:ext>
              </a:extLst>
            </p:cNvPr>
            <p:cNvSpPr/>
            <p:nvPr/>
          </p:nvSpPr>
          <p:spPr>
            <a:xfrm>
              <a:off x="2494312" y="4094672"/>
              <a:ext cx="178136" cy="249768"/>
            </a:xfrm>
            <a:prstGeom prst="rect">
              <a:avLst/>
            </a:prstGeom>
            <a:solidFill>
              <a:schemeClr val="accent4"/>
            </a:solidFill>
            <a:ln w="9525">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solidFill>
                  <a:schemeClr val="bg1">
                    <a:lumMod val="75000"/>
                    <a:lumOff val="25000"/>
                  </a:schemeClr>
                </a:solidFill>
              </a:endParaRPr>
            </a:p>
          </p:txBody>
        </p:sp>
        <p:sp>
          <p:nvSpPr>
            <p:cNvPr id="108" name="Rectangle 107">
              <a:extLst>
                <a:ext uri="{FF2B5EF4-FFF2-40B4-BE49-F238E27FC236}">
                  <a16:creationId xmlns:a16="http://schemas.microsoft.com/office/drawing/2014/main" id="{FA9E4EAC-2102-4D57-9655-69CF2649A76A}"/>
                </a:ext>
              </a:extLst>
            </p:cNvPr>
            <p:cNvSpPr/>
            <p:nvPr/>
          </p:nvSpPr>
          <p:spPr>
            <a:xfrm>
              <a:off x="2692742" y="4094672"/>
              <a:ext cx="178136" cy="249768"/>
            </a:xfrm>
            <a:prstGeom prst="rect">
              <a:avLst/>
            </a:prstGeom>
            <a:solidFill>
              <a:schemeClr val="accent4"/>
            </a:solidFill>
            <a:ln w="9525">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solidFill>
                  <a:schemeClr val="bg1">
                    <a:lumMod val="75000"/>
                    <a:lumOff val="25000"/>
                  </a:schemeClr>
                </a:solidFill>
              </a:endParaRPr>
            </a:p>
          </p:txBody>
        </p:sp>
        <p:sp>
          <p:nvSpPr>
            <p:cNvPr id="93" name="Rectangle 92">
              <a:extLst>
                <a:ext uri="{FF2B5EF4-FFF2-40B4-BE49-F238E27FC236}">
                  <a16:creationId xmlns:a16="http://schemas.microsoft.com/office/drawing/2014/main" id="{E102BD19-3D3B-4C74-B1E6-F2467CEC19B7}"/>
                </a:ext>
              </a:extLst>
            </p:cNvPr>
            <p:cNvSpPr/>
            <p:nvPr/>
          </p:nvSpPr>
          <p:spPr>
            <a:xfrm>
              <a:off x="1299589" y="4407464"/>
              <a:ext cx="178136" cy="249768"/>
            </a:xfrm>
            <a:prstGeom prst="rect">
              <a:avLst/>
            </a:prstGeom>
            <a:solidFill>
              <a:srgbClr val="990000"/>
            </a:solidFill>
            <a:ln w="9525">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B</a:t>
              </a:r>
            </a:p>
          </p:txBody>
        </p:sp>
        <p:sp>
          <p:nvSpPr>
            <p:cNvPr id="94" name="Rectangle 93">
              <a:extLst>
                <a:ext uri="{FF2B5EF4-FFF2-40B4-BE49-F238E27FC236}">
                  <a16:creationId xmlns:a16="http://schemas.microsoft.com/office/drawing/2014/main" id="{58A94857-2108-473B-87ED-3497CA2A67CE}"/>
                </a:ext>
              </a:extLst>
            </p:cNvPr>
            <p:cNvSpPr/>
            <p:nvPr/>
          </p:nvSpPr>
          <p:spPr>
            <a:xfrm>
              <a:off x="1498019" y="4407463"/>
              <a:ext cx="178136" cy="249768"/>
            </a:xfrm>
            <a:prstGeom prst="rect">
              <a:avLst/>
            </a:prstGeom>
            <a:solidFill>
              <a:srgbClr val="990000"/>
            </a:solidFill>
            <a:ln w="9525">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A</a:t>
              </a:r>
            </a:p>
          </p:txBody>
        </p:sp>
        <p:sp>
          <p:nvSpPr>
            <p:cNvPr id="95" name="Rectangle 94">
              <a:extLst>
                <a:ext uri="{FF2B5EF4-FFF2-40B4-BE49-F238E27FC236}">
                  <a16:creationId xmlns:a16="http://schemas.microsoft.com/office/drawing/2014/main" id="{A723D09F-5182-4D3F-9AE1-663D7CF54931}"/>
                </a:ext>
              </a:extLst>
            </p:cNvPr>
            <p:cNvSpPr/>
            <p:nvPr/>
          </p:nvSpPr>
          <p:spPr>
            <a:xfrm>
              <a:off x="1696449" y="4407463"/>
              <a:ext cx="178136" cy="249768"/>
            </a:xfrm>
            <a:prstGeom prst="rect">
              <a:avLst/>
            </a:prstGeom>
            <a:solidFill>
              <a:srgbClr val="990000"/>
            </a:solidFill>
            <a:ln w="9525">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C</a:t>
              </a:r>
            </a:p>
          </p:txBody>
        </p:sp>
        <p:sp>
          <p:nvSpPr>
            <p:cNvPr id="96" name="Rectangle 95">
              <a:extLst>
                <a:ext uri="{FF2B5EF4-FFF2-40B4-BE49-F238E27FC236}">
                  <a16:creationId xmlns:a16="http://schemas.microsoft.com/office/drawing/2014/main" id="{A593FEC6-7F92-4D7A-A6EB-E10DD03CE3BB}"/>
                </a:ext>
              </a:extLst>
            </p:cNvPr>
            <p:cNvSpPr/>
            <p:nvPr/>
          </p:nvSpPr>
          <p:spPr>
            <a:xfrm>
              <a:off x="1894879" y="4407461"/>
              <a:ext cx="178136" cy="249768"/>
            </a:xfrm>
            <a:prstGeom prst="rect">
              <a:avLst/>
            </a:prstGeom>
            <a:solidFill>
              <a:srgbClr val="990000"/>
            </a:solidFill>
            <a:ln w="9525">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E</a:t>
              </a:r>
            </a:p>
          </p:txBody>
        </p:sp>
        <p:sp>
          <p:nvSpPr>
            <p:cNvPr id="97" name="Rectangle 96">
              <a:extLst>
                <a:ext uri="{FF2B5EF4-FFF2-40B4-BE49-F238E27FC236}">
                  <a16:creationId xmlns:a16="http://schemas.microsoft.com/office/drawing/2014/main" id="{95158558-D54B-422E-8DE6-3C9795477DD5}"/>
                </a:ext>
              </a:extLst>
            </p:cNvPr>
            <p:cNvSpPr/>
            <p:nvPr/>
          </p:nvSpPr>
          <p:spPr>
            <a:xfrm>
              <a:off x="2093309" y="4407461"/>
              <a:ext cx="178136" cy="249768"/>
            </a:xfrm>
            <a:prstGeom prst="rect">
              <a:avLst/>
            </a:prstGeom>
            <a:solidFill>
              <a:srgbClr val="990000"/>
            </a:solidFill>
            <a:ln w="9525">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F</a:t>
              </a:r>
            </a:p>
          </p:txBody>
        </p:sp>
        <p:sp>
          <p:nvSpPr>
            <p:cNvPr id="98" name="Rectangle 97">
              <a:extLst>
                <a:ext uri="{FF2B5EF4-FFF2-40B4-BE49-F238E27FC236}">
                  <a16:creationId xmlns:a16="http://schemas.microsoft.com/office/drawing/2014/main" id="{D1120E7E-1897-4E01-AE61-346C482EA2B0}"/>
                </a:ext>
              </a:extLst>
            </p:cNvPr>
            <p:cNvSpPr/>
            <p:nvPr/>
          </p:nvSpPr>
          <p:spPr>
            <a:xfrm>
              <a:off x="2291739" y="4407461"/>
              <a:ext cx="178136" cy="249768"/>
            </a:xfrm>
            <a:prstGeom prst="rect">
              <a:avLst/>
            </a:prstGeom>
            <a:solidFill>
              <a:srgbClr val="990000"/>
            </a:solidFill>
            <a:ln w="9525">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D</a:t>
              </a:r>
            </a:p>
          </p:txBody>
        </p:sp>
        <p:sp>
          <p:nvSpPr>
            <p:cNvPr id="99" name="Rectangle 98">
              <a:extLst>
                <a:ext uri="{FF2B5EF4-FFF2-40B4-BE49-F238E27FC236}">
                  <a16:creationId xmlns:a16="http://schemas.microsoft.com/office/drawing/2014/main" id="{C958264F-7935-49A6-A145-61F940EE2148}"/>
                </a:ext>
              </a:extLst>
            </p:cNvPr>
            <p:cNvSpPr/>
            <p:nvPr/>
          </p:nvSpPr>
          <p:spPr>
            <a:xfrm>
              <a:off x="2490169" y="4407460"/>
              <a:ext cx="178136" cy="249768"/>
            </a:xfrm>
            <a:prstGeom prst="rect">
              <a:avLst/>
            </a:prstGeom>
            <a:solidFill>
              <a:srgbClr val="990000"/>
            </a:solidFill>
            <a:ln w="9525">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Z</a:t>
              </a:r>
            </a:p>
          </p:txBody>
        </p:sp>
        <p:sp>
          <p:nvSpPr>
            <p:cNvPr id="100" name="Rectangle 99">
              <a:extLst>
                <a:ext uri="{FF2B5EF4-FFF2-40B4-BE49-F238E27FC236}">
                  <a16:creationId xmlns:a16="http://schemas.microsoft.com/office/drawing/2014/main" id="{209B975B-DB81-440B-A6E9-1EC15DADC0F9}"/>
                </a:ext>
              </a:extLst>
            </p:cNvPr>
            <p:cNvSpPr/>
            <p:nvPr/>
          </p:nvSpPr>
          <p:spPr>
            <a:xfrm>
              <a:off x="2688599" y="4407460"/>
              <a:ext cx="178136" cy="249768"/>
            </a:xfrm>
            <a:prstGeom prst="rect">
              <a:avLst/>
            </a:prstGeom>
            <a:solidFill>
              <a:srgbClr val="990000"/>
            </a:solidFill>
            <a:ln w="9525">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A</a:t>
              </a:r>
            </a:p>
          </p:txBody>
        </p:sp>
        <p:sp>
          <p:nvSpPr>
            <p:cNvPr id="77" name="Rectangle 76">
              <a:extLst>
                <a:ext uri="{FF2B5EF4-FFF2-40B4-BE49-F238E27FC236}">
                  <a16:creationId xmlns:a16="http://schemas.microsoft.com/office/drawing/2014/main" id="{3255B87A-386A-461C-9DED-4DCA1BEEA70F}"/>
                </a:ext>
              </a:extLst>
            </p:cNvPr>
            <p:cNvSpPr/>
            <p:nvPr/>
          </p:nvSpPr>
          <p:spPr>
            <a:xfrm>
              <a:off x="2916031" y="2217947"/>
              <a:ext cx="178135" cy="249769"/>
            </a:xfrm>
            <a:prstGeom prst="rect">
              <a:avLst/>
            </a:prstGeom>
            <a:solidFill>
              <a:schemeClr val="accent6"/>
            </a:solidFill>
            <a:ln w="9525">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a:solidFill>
                    <a:schemeClr val="bg1">
                      <a:lumMod val="75000"/>
                      <a:lumOff val="25000"/>
                    </a:schemeClr>
                  </a:solidFill>
                </a:rPr>
                <a:t>Z</a:t>
              </a:r>
            </a:p>
          </p:txBody>
        </p:sp>
        <p:sp>
          <p:nvSpPr>
            <p:cNvPr id="78" name="Rectangle 77">
              <a:extLst>
                <a:ext uri="{FF2B5EF4-FFF2-40B4-BE49-F238E27FC236}">
                  <a16:creationId xmlns:a16="http://schemas.microsoft.com/office/drawing/2014/main" id="{66D60421-3108-4D8E-83B5-3906B3A2FB6D}"/>
                </a:ext>
              </a:extLst>
            </p:cNvPr>
            <p:cNvSpPr/>
            <p:nvPr/>
          </p:nvSpPr>
          <p:spPr>
            <a:xfrm>
              <a:off x="3114461" y="2217947"/>
              <a:ext cx="178135" cy="249769"/>
            </a:xfrm>
            <a:prstGeom prst="rect">
              <a:avLst/>
            </a:prstGeom>
            <a:solidFill>
              <a:schemeClr val="accent6"/>
            </a:solidFill>
            <a:ln w="9525">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a:solidFill>
                    <a:schemeClr val="bg1">
                      <a:lumMod val="75000"/>
                      <a:lumOff val="25000"/>
                    </a:schemeClr>
                  </a:solidFill>
                </a:rPr>
                <a:t>X</a:t>
              </a:r>
            </a:p>
          </p:txBody>
        </p:sp>
        <p:sp>
          <p:nvSpPr>
            <p:cNvPr id="79" name="Rectangle 78">
              <a:extLst>
                <a:ext uri="{FF2B5EF4-FFF2-40B4-BE49-F238E27FC236}">
                  <a16:creationId xmlns:a16="http://schemas.microsoft.com/office/drawing/2014/main" id="{1082EAC7-FBE2-4ED7-9C03-C402EB6BA2B7}"/>
                </a:ext>
              </a:extLst>
            </p:cNvPr>
            <p:cNvSpPr/>
            <p:nvPr/>
          </p:nvSpPr>
          <p:spPr>
            <a:xfrm>
              <a:off x="3312891" y="2217946"/>
              <a:ext cx="178135" cy="249769"/>
            </a:xfrm>
            <a:prstGeom prst="rect">
              <a:avLst/>
            </a:prstGeom>
            <a:solidFill>
              <a:schemeClr val="accent6"/>
            </a:solidFill>
            <a:ln w="9525">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a:solidFill>
                    <a:schemeClr val="bg1">
                      <a:lumMod val="75000"/>
                      <a:lumOff val="25000"/>
                    </a:schemeClr>
                  </a:solidFill>
                </a:rPr>
                <a:t>X</a:t>
              </a:r>
            </a:p>
          </p:txBody>
        </p:sp>
        <p:sp>
          <p:nvSpPr>
            <p:cNvPr id="80" name="Rectangle 79">
              <a:extLst>
                <a:ext uri="{FF2B5EF4-FFF2-40B4-BE49-F238E27FC236}">
                  <a16:creationId xmlns:a16="http://schemas.microsoft.com/office/drawing/2014/main" id="{4ACCEC8D-2308-4696-87E1-80A2E1DCEB34}"/>
                </a:ext>
              </a:extLst>
            </p:cNvPr>
            <p:cNvSpPr/>
            <p:nvPr/>
          </p:nvSpPr>
          <p:spPr>
            <a:xfrm>
              <a:off x="3511321" y="2217946"/>
              <a:ext cx="178135" cy="249769"/>
            </a:xfrm>
            <a:prstGeom prst="rect">
              <a:avLst/>
            </a:prstGeom>
            <a:solidFill>
              <a:schemeClr val="accent6"/>
            </a:solidFill>
            <a:ln w="9525">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a:solidFill>
                    <a:schemeClr val="bg1">
                      <a:lumMod val="75000"/>
                      <a:lumOff val="25000"/>
                    </a:schemeClr>
                  </a:solidFill>
                </a:rPr>
                <a:t>Z</a:t>
              </a:r>
            </a:p>
          </p:txBody>
        </p:sp>
        <p:sp>
          <p:nvSpPr>
            <p:cNvPr id="81" name="Rectangle 80">
              <a:extLst>
                <a:ext uri="{FF2B5EF4-FFF2-40B4-BE49-F238E27FC236}">
                  <a16:creationId xmlns:a16="http://schemas.microsoft.com/office/drawing/2014/main" id="{0732DBA7-9280-46A3-8E05-5B918A1DA89E}"/>
                </a:ext>
              </a:extLst>
            </p:cNvPr>
            <p:cNvSpPr/>
            <p:nvPr/>
          </p:nvSpPr>
          <p:spPr>
            <a:xfrm>
              <a:off x="3709751" y="2217946"/>
              <a:ext cx="178135" cy="249769"/>
            </a:xfrm>
            <a:prstGeom prst="rect">
              <a:avLst/>
            </a:prstGeom>
            <a:solidFill>
              <a:schemeClr val="accent6"/>
            </a:solidFill>
            <a:ln w="9525">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a:solidFill>
                    <a:schemeClr val="bg1">
                      <a:lumMod val="75000"/>
                      <a:lumOff val="25000"/>
                    </a:schemeClr>
                  </a:solidFill>
                </a:rPr>
                <a:t>X</a:t>
              </a:r>
            </a:p>
          </p:txBody>
        </p:sp>
        <p:sp>
          <p:nvSpPr>
            <p:cNvPr id="82" name="Rectangle 81">
              <a:extLst>
                <a:ext uri="{FF2B5EF4-FFF2-40B4-BE49-F238E27FC236}">
                  <a16:creationId xmlns:a16="http://schemas.microsoft.com/office/drawing/2014/main" id="{0091AE15-79B2-48FC-8ED9-F74FB175DC24}"/>
                </a:ext>
              </a:extLst>
            </p:cNvPr>
            <p:cNvSpPr/>
            <p:nvPr/>
          </p:nvSpPr>
          <p:spPr>
            <a:xfrm>
              <a:off x="3908181" y="2217945"/>
              <a:ext cx="178135" cy="249769"/>
            </a:xfrm>
            <a:prstGeom prst="rect">
              <a:avLst/>
            </a:prstGeom>
            <a:solidFill>
              <a:schemeClr val="accent6"/>
            </a:solidFill>
            <a:ln w="9525">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a:solidFill>
                    <a:schemeClr val="bg1">
                      <a:lumMod val="75000"/>
                      <a:lumOff val="25000"/>
                    </a:schemeClr>
                  </a:solidFill>
                </a:rPr>
                <a:t>Z</a:t>
              </a:r>
            </a:p>
          </p:txBody>
        </p:sp>
        <p:sp>
          <p:nvSpPr>
            <p:cNvPr id="83" name="Rectangle 82">
              <a:extLst>
                <a:ext uri="{FF2B5EF4-FFF2-40B4-BE49-F238E27FC236}">
                  <a16:creationId xmlns:a16="http://schemas.microsoft.com/office/drawing/2014/main" id="{B7C9420A-FA71-4B73-B6FB-C67AD07D14AB}"/>
                </a:ext>
              </a:extLst>
            </p:cNvPr>
            <p:cNvSpPr/>
            <p:nvPr/>
          </p:nvSpPr>
          <p:spPr>
            <a:xfrm>
              <a:off x="4106611" y="2217945"/>
              <a:ext cx="178135" cy="249769"/>
            </a:xfrm>
            <a:prstGeom prst="rect">
              <a:avLst/>
            </a:prstGeom>
            <a:solidFill>
              <a:schemeClr val="accent6"/>
            </a:solidFill>
            <a:ln w="9525">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a:solidFill>
                    <a:schemeClr val="bg1">
                      <a:lumMod val="75000"/>
                      <a:lumOff val="25000"/>
                    </a:schemeClr>
                  </a:solidFill>
                </a:rPr>
                <a:t>Y</a:t>
              </a:r>
            </a:p>
          </p:txBody>
        </p:sp>
        <p:sp>
          <p:nvSpPr>
            <p:cNvPr id="84" name="Rectangle 83">
              <a:extLst>
                <a:ext uri="{FF2B5EF4-FFF2-40B4-BE49-F238E27FC236}">
                  <a16:creationId xmlns:a16="http://schemas.microsoft.com/office/drawing/2014/main" id="{9E4F2034-AC6B-44F0-9ACB-58506D8F3E3E}"/>
                </a:ext>
              </a:extLst>
            </p:cNvPr>
            <p:cNvSpPr/>
            <p:nvPr/>
          </p:nvSpPr>
          <p:spPr>
            <a:xfrm>
              <a:off x="4305038" y="2217944"/>
              <a:ext cx="178135" cy="249769"/>
            </a:xfrm>
            <a:prstGeom prst="rect">
              <a:avLst/>
            </a:prstGeom>
            <a:solidFill>
              <a:schemeClr val="accent6"/>
            </a:solidFill>
            <a:ln w="9525">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a:solidFill>
                    <a:schemeClr val="bg1">
                      <a:lumMod val="75000"/>
                      <a:lumOff val="25000"/>
                    </a:schemeClr>
                  </a:solidFill>
                </a:rPr>
                <a:t>X</a:t>
              </a:r>
            </a:p>
          </p:txBody>
        </p:sp>
        <p:sp>
          <p:nvSpPr>
            <p:cNvPr id="61" name="Rectangle 60">
              <a:extLst>
                <a:ext uri="{FF2B5EF4-FFF2-40B4-BE49-F238E27FC236}">
                  <a16:creationId xmlns:a16="http://schemas.microsoft.com/office/drawing/2014/main" id="{55F98320-7239-4164-850F-2FF398F1AD32}"/>
                </a:ext>
              </a:extLst>
            </p:cNvPr>
            <p:cNvSpPr/>
            <p:nvPr/>
          </p:nvSpPr>
          <p:spPr>
            <a:xfrm>
              <a:off x="2909317" y="2847522"/>
              <a:ext cx="178136" cy="249768"/>
            </a:xfrm>
            <a:prstGeom prst="rect">
              <a:avLst/>
            </a:prstGeom>
            <a:solidFill>
              <a:srgbClr val="009900"/>
            </a:solidFill>
            <a:ln w="9525">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a:solidFill>
                    <a:schemeClr val="bg1">
                      <a:lumMod val="75000"/>
                      <a:lumOff val="25000"/>
                    </a:schemeClr>
                  </a:solidFill>
                </a:rPr>
                <a:t>E</a:t>
              </a:r>
            </a:p>
          </p:txBody>
        </p:sp>
        <p:sp>
          <p:nvSpPr>
            <p:cNvPr id="62" name="Rectangle 61">
              <a:extLst>
                <a:ext uri="{FF2B5EF4-FFF2-40B4-BE49-F238E27FC236}">
                  <a16:creationId xmlns:a16="http://schemas.microsoft.com/office/drawing/2014/main" id="{91F15F4A-831F-4A4F-89F5-3E25BAAE7059}"/>
                </a:ext>
              </a:extLst>
            </p:cNvPr>
            <p:cNvSpPr/>
            <p:nvPr/>
          </p:nvSpPr>
          <p:spPr>
            <a:xfrm>
              <a:off x="3107747" y="2847521"/>
              <a:ext cx="178136" cy="249768"/>
            </a:xfrm>
            <a:prstGeom prst="rect">
              <a:avLst/>
            </a:prstGeom>
            <a:solidFill>
              <a:srgbClr val="009900"/>
            </a:solidFill>
            <a:ln w="9525">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a:solidFill>
                    <a:schemeClr val="bg1">
                      <a:lumMod val="75000"/>
                      <a:lumOff val="25000"/>
                    </a:schemeClr>
                  </a:solidFill>
                </a:rPr>
                <a:t>D</a:t>
              </a:r>
            </a:p>
          </p:txBody>
        </p:sp>
        <p:sp>
          <p:nvSpPr>
            <p:cNvPr id="63" name="Rectangle 62">
              <a:extLst>
                <a:ext uri="{FF2B5EF4-FFF2-40B4-BE49-F238E27FC236}">
                  <a16:creationId xmlns:a16="http://schemas.microsoft.com/office/drawing/2014/main" id="{AEB4869A-6CEA-4B77-A2B6-30D77F5197AE}"/>
                </a:ext>
              </a:extLst>
            </p:cNvPr>
            <p:cNvSpPr/>
            <p:nvPr/>
          </p:nvSpPr>
          <p:spPr>
            <a:xfrm>
              <a:off x="3306177" y="2847521"/>
              <a:ext cx="178136" cy="249768"/>
            </a:xfrm>
            <a:prstGeom prst="rect">
              <a:avLst/>
            </a:prstGeom>
            <a:solidFill>
              <a:srgbClr val="009900"/>
            </a:solidFill>
            <a:ln w="9525">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a:solidFill>
                    <a:schemeClr val="bg1">
                      <a:lumMod val="75000"/>
                      <a:lumOff val="25000"/>
                    </a:schemeClr>
                  </a:solidFill>
                </a:rPr>
                <a:t>E</a:t>
              </a:r>
            </a:p>
          </p:txBody>
        </p:sp>
        <p:sp>
          <p:nvSpPr>
            <p:cNvPr id="64" name="Rectangle 63">
              <a:extLst>
                <a:ext uri="{FF2B5EF4-FFF2-40B4-BE49-F238E27FC236}">
                  <a16:creationId xmlns:a16="http://schemas.microsoft.com/office/drawing/2014/main" id="{650D172E-E7E8-40A1-BC81-5EBAD39DD642}"/>
                </a:ext>
              </a:extLst>
            </p:cNvPr>
            <p:cNvSpPr/>
            <p:nvPr/>
          </p:nvSpPr>
          <p:spPr>
            <a:xfrm>
              <a:off x="3504607" y="2847519"/>
              <a:ext cx="178136" cy="249768"/>
            </a:xfrm>
            <a:prstGeom prst="rect">
              <a:avLst/>
            </a:prstGeom>
            <a:solidFill>
              <a:srgbClr val="009900"/>
            </a:solidFill>
            <a:ln w="9525">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a:solidFill>
                    <a:schemeClr val="bg1">
                      <a:lumMod val="75000"/>
                      <a:lumOff val="25000"/>
                    </a:schemeClr>
                  </a:solidFill>
                </a:rPr>
                <a:t>F</a:t>
              </a:r>
            </a:p>
          </p:txBody>
        </p:sp>
        <p:sp>
          <p:nvSpPr>
            <p:cNvPr id="65" name="Rectangle 64">
              <a:extLst>
                <a:ext uri="{FF2B5EF4-FFF2-40B4-BE49-F238E27FC236}">
                  <a16:creationId xmlns:a16="http://schemas.microsoft.com/office/drawing/2014/main" id="{6AA6554D-2FD6-437E-8E90-E8E30BA8F05D}"/>
                </a:ext>
              </a:extLst>
            </p:cNvPr>
            <p:cNvSpPr/>
            <p:nvPr/>
          </p:nvSpPr>
          <p:spPr>
            <a:xfrm>
              <a:off x="3703037" y="2847519"/>
              <a:ext cx="178136" cy="249768"/>
            </a:xfrm>
            <a:prstGeom prst="rect">
              <a:avLst/>
            </a:prstGeom>
            <a:solidFill>
              <a:srgbClr val="009900"/>
            </a:solidFill>
            <a:ln w="9525">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a:solidFill>
                    <a:schemeClr val="bg1">
                      <a:lumMod val="75000"/>
                      <a:lumOff val="25000"/>
                    </a:schemeClr>
                  </a:solidFill>
                </a:rPr>
                <a:t>F</a:t>
              </a:r>
            </a:p>
          </p:txBody>
        </p:sp>
        <p:sp>
          <p:nvSpPr>
            <p:cNvPr id="66" name="Rectangle 65">
              <a:extLst>
                <a:ext uri="{FF2B5EF4-FFF2-40B4-BE49-F238E27FC236}">
                  <a16:creationId xmlns:a16="http://schemas.microsoft.com/office/drawing/2014/main" id="{D69DA5A5-FFBA-4B96-A1C9-AEE71A524323}"/>
                </a:ext>
              </a:extLst>
            </p:cNvPr>
            <p:cNvSpPr/>
            <p:nvPr/>
          </p:nvSpPr>
          <p:spPr>
            <a:xfrm>
              <a:off x="3901467" y="2847519"/>
              <a:ext cx="178136" cy="249768"/>
            </a:xfrm>
            <a:prstGeom prst="rect">
              <a:avLst/>
            </a:prstGeom>
            <a:solidFill>
              <a:srgbClr val="009900"/>
            </a:solidFill>
            <a:ln w="9525">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a:solidFill>
                    <a:schemeClr val="bg1">
                      <a:lumMod val="75000"/>
                      <a:lumOff val="25000"/>
                    </a:schemeClr>
                  </a:solidFill>
                </a:rPr>
                <a:t>F</a:t>
              </a:r>
            </a:p>
          </p:txBody>
        </p:sp>
        <p:sp>
          <p:nvSpPr>
            <p:cNvPr id="67" name="Rectangle 66">
              <a:extLst>
                <a:ext uri="{FF2B5EF4-FFF2-40B4-BE49-F238E27FC236}">
                  <a16:creationId xmlns:a16="http://schemas.microsoft.com/office/drawing/2014/main" id="{F34AFF50-D234-4D25-A3FF-701EA4EF8F9B}"/>
                </a:ext>
              </a:extLst>
            </p:cNvPr>
            <p:cNvSpPr/>
            <p:nvPr/>
          </p:nvSpPr>
          <p:spPr>
            <a:xfrm>
              <a:off x="4099897" y="2847518"/>
              <a:ext cx="178136" cy="249768"/>
            </a:xfrm>
            <a:prstGeom prst="rect">
              <a:avLst/>
            </a:prstGeom>
            <a:solidFill>
              <a:srgbClr val="009900"/>
            </a:solidFill>
            <a:ln w="9525">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a:solidFill>
                    <a:schemeClr val="bg1">
                      <a:lumMod val="75000"/>
                      <a:lumOff val="25000"/>
                    </a:schemeClr>
                  </a:solidFill>
                </a:rPr>
                <a:t>E</a:t>
              </a:r>
            </a:p>
          </p:txBody>
        </p:sp>
        <p:sp>
          <p:nvSpPr>
            <p:cNvPr id="68" name="Rectangle 67">
              <a:extLst>
                <a:ext uri="{FF2B5EF4-FFF2-40B4-BE49-F238E27FC236}">
                  <a16:creationId xmlns:a16="http://schemas.microsoft.com/office/drawing/2014/main" id="{F4B5B19E-5338-4E20-A03E-81B494D5BA51}"/>
                </a:ext>
              </a:extLst>
            </p:cNvPr>
            <p:cNvSpPr/>
            <p:nvPr/>
          </p:nvSpPr>
          <p:spPr>
            <a:xfrm>
              <a:off x="4298322" y="2847518"/>
              <a:ext cx="178136" cy="249768"/>
            </a:xfrm>
            <a:prstGeom prst="rect">
              <a:avLst/>
            </a:prstGeom>
            <a:solidFill>
              <a:srgbClr val="009900"/>
            </a:solidFill>
            <a:ln w="9525">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a:solidFill>
                    <a:schemeClr val="bg1">
                      <a:lumMod val="75000"/>
                      <a:lumOff val="25000"/>
                    </a:schemeClr>
                  </a:solidFill>
                </a:rPr>
                <a:t>D</a:t>
              </a:r>
            </a:p>
          </p:txBody>
        </p:sp>
        <p:sp>
          <p:nvSpPr>
            <p:cNvPr id="53" name="Rectangle 52">
              <a:extLst>
                <a:ext uri="{FF2B5EF4-FFF2-40B4-BE49-F238E27FC236}">
                  <a16:creationId xmlns:a16="http://schemas.microsoft.com/office/drawing/2014/main" id="{2D7772CA-6895-456E-B5DE-6EE8B33A42E8}"/>
                </a:ext>
              </a:extLst>
            </p:cNvPr>
            <p:cNvSpPr/>
            <p:nvPr/>
          </p:nvSpPr>
          <p:spPr>
            <a:xfrm>
              <a:off x="2903601" y="3156311"/>
              <a:ext cx="178136" cy="249768"/>
            </a:xfrm>
            <a:prstGeom prst="rect">
              <a:avLst/>
            </a:prstGeom>
            <a:solidFill>
              <a:schemeClr val="accent1">
                <a:lumMod val="60000"/>
                <a:lumOff val="40000"/>
              </a:schemeClr>
            </a:solidFill>
            <a:ln w="9525">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a:solidFill>
                  <a:schemeClr val="bg1">
                    <a:lumMod val="75000"/>
                    <a:lumOff val="25000"/>
                  </a:schemeClr>
                </a:solidFill>
              </a:endParaRPr>
            </a:p>
          </p:txBody>
        </p:sp>
        <p:sp>
          <p:nvSpPr>
            <p:cNvPr id="54" name="Rectangle 53">
              <a:extLst>
                <a:ext uri="{FF2B5EF4-FFF2-40B4-BE49-F238E27FC236}">
                  <a16:creationId xmlns:a16="http://schemas.microsoft.com/office/drawing/2014/main" id="{60FFDABF-9792-469D-A6FF-2F4883BA96AB}"/>
                </a:ext>
              </a:extLst>
            </p:cNvPr>
            <p:cNvSpPr/>
            <p:nvPr/>
          </p:nvSpPr>
          <p:spPr>
            <a:xfrm>
              <a:off x="3102031" y="3156310"/>
              <a:ext cx="178136" cy="249768"/>
            </a:xfrm>
            <a:prstGeom prst="rect">
              <a:avLst/>
            </a:prstGeom>
            <a:solidFill>
              <a:schemeClr val="accent1">
                <a:lumMod val="60000"/>
                <a:lumOff val="40000"/>
              </a:schemeClr>
            </a:solidFill>
            <a:ln w="9525">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a:solidFill>
                  <a:schemeClr val="bg1">
                    <a:lumMod val="75000"/>
                    <a:lumOff val="25000"/>
                  </a:schemeClr>
                </a:solidFill>
              </a:endParaRPr>
            </a:p>
          </p:txBody>
        </p:sp>
        <p:sp>
          <p:nvSpPr>
            <p:cNvPr id="55" name="Rectangle 54">
              <a:extLst>
                <a:ext uri="{FF2B5EF4-FFF2-40B4-BE49-F238E27FC236}">
                  <a16:creationId xmlns:a16="http://schemas.microsoft.com/office/drawing/2014/main" id="{EEFDE4E4-E5BE-4C35-AEA1-A7787B17A659}"/>
                </a:ext>
              </a:extLst>
            </p:cNvPr>
            <p:cNvSpPr/>
            <p:nvPr/>
          </p:nvSpPr>
          <p:spPr>
            <a:xfrm>
              <a:off x="3300461" y="3156310"/>
              <a:ext cx="178136" cy="249768"/>
            </a:xfrm>
            <a:prstGeom prst="rect">
              <a:avLst/>
            </a:prstGeom>
            <a:solidFill>
              <a:schemeClr val="accent1">
                <a:lumMod val="60000"/>
                <a:lumOff val="40000"/>
              </a:schemeClr>
            </a:solidFill>
            <a:ln w="9525">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a:solidFill>
                  <a:schemeClr val="bg1">
                    <a:lumMod val="75000"/>
                    <a:lumOff val="25000"/>
                  </a:schemeClr>
                </a:solidFill>
              </a:endParaRPr>
            </a:p>
          </p:txBody>
        </p:sp>
        <p:sp>
          <p:nvSpPr>
            <p:cNvPr id="56" name="Rectangle 55">
              <a:extLst>
                <a:ext uri="{FF2B5EF4-FFF2-40B4-BE49-F238E27FC236}">
                  <a16:creationId xmlns:a16="http://schemas.microsoft.com/office/drawing/2014/main" id="{DF8A1BC3-2366-47A5-A68A-E47F5E5411C3}"/>
                </a:ext>
              </a:extLst>
            </p:cNvPr>
            <p:cNvSpPr/>
            <p:nvPr/>
          </p:nvSpPr>
          <p:spPr>
            <a:xfrm>
              <a:off x="3498891" y="3156309"/>
              <a:ext cx="178136" cy="249768"/>
            </a:xfrm>
            <a:prstGeom prst="rect">
              <a:avLst/>
            </a:prstGeom>
            <a:solidFill>
              <a:schemeClr val="accent1">
                <a:lumMod val="60000"/>
                <a:lumOff val="40000"/>
              </a:schemeClr>
            </a:solidFill>
            <a:ln w="9525">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a:solidFill>
                  <a:schemeClr val="bg1">
                    <a:lumMod val="75000"/>
                    <a:lumOff val="25000"/>
                  </a:schemeClr>
                </a:solidFill>
              </a:endParaRPr>
            </a:p>
          </p:txBody>
        </p:sp>
        <p:sp>
          <p:nvSpPr>
            <p:cNvPr id="57" name="Rectangle 56">
              <a:extLst>
                <a:ext uri="{FF2B5EF4-FFF2-40B4-BE49-F238E27FC236}">
                  <a16:creationId xmlns:a16="http://schemas.microsoft.com/office/drawing/2014/main" id="{F787F035-EEAC-44FC-AFD0-9A9572EB5C64}"/>
                </a:ext>
              </a:extLst>
            </p:cNvPr>
            <p:cNvSpPr/>
            <p:nvPr/>
          </p:nvSpPr>
          <p:spPr>
            <a:xfrm>
              <a:off x="3697321" y="3156309"/>
              <a:ext cx="178136" cy="249768"/>
            </a:xfrm>
            <a:prstGeom prst="rect">
              <a:avLst/>
            </a:prstGeom>
            <a:solidFill>
              <a:schemeClr val="accent1">
                <a:lumMod val="60000"/>
                <a:lumOff val="40000"/>
              </a:schemeClr>
            </a:solidFill>
            <a:ln w="9525">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a:solidFill>
                  <a:schemeClr val="bg1">
                    <a:lumMod val="75000"/>
                    <a:lumOff val="25000"/>
                  </a:schemeClr>
                </a:solidFill>
              </a:endParaRPr>
            </a:p>
          </p:txBody>
        </p:sp>
        <p:sp>
          <p:nvSpPr>
            <p:cNvPr id="58" name="Rectangle 57">
              <a:extLst>
                <a:ext uri="{FF2B5EF4-FFF2-40B4-BE49-F238E27FC236}">
                  <a16:creationId xmlns:a16="http://schemas.microsoft.com/office/drawing/2014/main" id="{1A75B49D-33D7-4E14-8D2B-39A752E8D3D4}"/>
                </a:ext>
              </a:extLst>
            </p:cNvPr>
            <p:cNvSpPr/>
            <p:nvPr/>
          </p:nvSpPr>
          <p:spPr>
            <a:xfrm>
              <a:off x="3895751" y="3156309"/>
              <a:ext cx="178136" cy="249768"/>
            </a:xfrm>
            <a:prstGeom prst="rect">
              <a:avLst/>
            </a:prstGeom>
            <a:solidFill>
              <a:schemeClr val="accent1">
                <a:lumMod val="60000"/>
                <a:lumOff val="40000"/>
              </a:schemeClr>
            </a:solidFill>
            <a:ln w="9525">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a:solidFill>
                  <a:schemeClr val="bg1">
                    <a:lumMod val="75000"/>
                    <a:lumOff val="25000"/>
                  </a:schemeClr>
                </a:solidFill>
              </a:endParaRPr>
            </a:p>
          </p:txBody>
        </p:sp>
        <p:sp>
          <p:nvSpPr>
            <p:cNvPr id="59" name="Rectangle 58">
              <a:extLst>
                <a:ext uri="{FF2B5EF4-FFF2-40B4-BE49-F238E27FC236}">
                  <a16:creationId xmlns:a16="http://schemas.microsoft.com/office/drawing/2014/main" id="{3C07ECFF-71E1-4146-A93B-9C2B4827CCEA}"/>
                </a:ext>
              </a:extLst>
            </p:cNvPr>
            <p:cNvSpPr/>
            <p:nvPr/>
          </p:nvSpPr>
          <p:spPr>
            <a:xfrm>
              <a:off x="4094181" y="3156307"/>
              <a:ext cx="178136" cy="249768"/>
            </a:xfrm>
            <a:prstGeom prst="rect">
              <a:avLst/>
            </a:prstGeom>
            <a:solidFill>
              <a:schemeClr val="accent1">
                <a:lumMod val="60000"/>
                <a:lumOff val="40000"/>
              </a:schemeClr>
            </a:solidFill>
            <a:ln w="9525">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a:solidFill>
                  <a:schemeClr val="bg1">
                    <a:lumMod val="75000"/>
                    <a:lumOff val="25000"/>
                  </a:schemeClr>
                </a:solidFill>
              </a:endParaRPr>
            </a:p>
          </p:txBody>
        </p:sp>
        <p:sp>
          <p:nvSpPr>
            <p:cNvPr id="60" name="Rectangle 59">
              <a:extLst>
                <a:ext uri="{FF2B5EF4-FFF2-40B4-BE49-F238E27FC236}">
                  <a16:creationId xmlns:a16="http://schemas.microsoft.com/office/drawing/2014/main" id="{55021C52-3B9C-4C0A-80E9-2D1A5A8C7FA9}"/>
                </a:ext>
              </a:extLst>
            </p:cNvPr>
            <p:cNvSpPr/>
            <p:nvPr/>
          </p:nvSpPr>
          <p:spPr>
            <a:xfrm>
              <a:off x="4292608" y="3156307"/>
              <a:ext cx="178136" cy="249768"/>
            </a:xfrm>
            <a:prstGeom prst="rect">
              <a:avLst/>
            </a:prstGeom>
            <a:solidFill>
              <a:schemeClr val="accent1">
                <a:lumMod val="60000"/>
                <a:lumOff val="40000"/>
              </a:schemeClr>
            </a:solidFill>
            <a:ln w="9525">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a:solidFill>
                  <a:schemeClr val="bg1">
                    <a:lumMod val="75000"/>
                    <a:lumOff val="25000"/>
                  </a:schemeClr>
                </a:solidFill>
              </a:endParaRPr>
            </a:p>
          </p:txBody>
        </p:sp>
        <p:sp>
          <p:nvSpPr>
            <p:cNvPr id="45" name="Rectangle 44">
              <a:extLst>
                <a:ext uri="{FF2B5EF4-FFF2-40B4-BE49-F238E27FC236}">
                  <a16:creationId xmlns:a16="http://schemas.microsoft.com/office/drawing/2014/main" id="{B5502853-A1D7-479B-940F-278204E8AB24}"/>
                </a:ext>
              </a:extLst>
            </p:cNvPr>
            <p:cNvSpPr/>
            <p:nvPr/>
          </p:nvSpPr>
          <p:spPr>
            <a:xfrm>
              <a:off x="2899458" y="3469097"/>
              <a:ext cx="178136" cy="249768"/>
            </a:xfrm>
            <a:prstGeom prst="rect">
              <a:avLst/>
            </a:prstGeom>
            <a:solidFill>
              <a:schemeClr val="accent5">
                <a:lumMod val="75000"/>
              </a:schemeClr>
            </a:solidFill>
            <a:ln w="9525">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400">
                <a:solidFill>
                  <a:schemeClr val="bg1">
                    <a:lumMod val="75000"/>
                    <a:lumOff val="25000"/>
                  </a:schemeClr>
                </a:solidFill>
              </a:endParaRPr>
            </a:p>
          </p:txBody>
        </p:sp>
        <p:sp>
          <p:nvSpPr>
            <p:cNvPr id="46" name="Rectangle 45">
              <a:extLst>
                <a:ext uri="{FF2B5EF4-FFF2-40B4-BE49-F238E27FC236}">
                  <a16:creationId xmlns:a16="http://schemas.microsoft.com/office/drawing/2014/main" id="{31D800A6-2A41-4D17-A25A-77D62E9B3F76}"/>
                </a:ext>
              </a:extLst>
            </p:cNvPr>
            <p:cNvSpPr/>
            <p:nvPr/>
          </p:nvSpPr>
          <p:spPr>
            <a:xfrm>
              <a:off x="3097888" y="3469095"/>
              <a:ext cx="178136" cy="249768"/>
            </a:xfrm>
            <a:prstGeom prst="rect">
              <a:avLst/>
            </a:prstGeom>
            <a:solidFill>
              <a:schemeClr val="accent5">
                <a:lumMod val="75000"/>
              </a:schemeClr>
            </a:solidFill>
            <a:ln w="9525">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400">
                <a:solidFill>
                  <a:schemeClr val="bg1">
                    <a:lumMod val="75000"/>
                    <a:lumOff val="25000"/>
                  </a:schemeClr>
                </a:solidFill>
              </a:endParaRPr>
            </a:p>
          </p:txBody>
        </p:sp>
        <p:sp>
          <p:nvSpPr>
            <p:cNvPr id="47" name="Rectangle 46">
              <a:extLst>
                <a:ext uri="{FF2B5EF4-FFF2-40B4-BE49-F238E27FC236}">
                  <a16:creationId xmlns:a16="http://schemas.microsoft.com/office/drawing/2014/main" id="{70E2103B-D4F0-42CE-82D9-90CDB4872878}"/>
                </a:ext>
              </a:extLst>
            </p:cNvPr>
            <p:cNvSpPr/>
            <p:nvPr/>
          </p:nvSpPr>
          <p:spPr>
            <a:xfrm>
              <a:off x="3296318" y="3469095"/>
              <a:ext cx="178136" cy="249768"/>
            </a:xfrm>
            <a:prstGeom prst="rect">
              <a:avLst/>
            </a:prstGeom>
            <a:solidFill>
              <a:schemeClr val="accent5">
                <a:lumMod val="75000"/>
              </a:schemeClr>
            </a:solidFill>
            <a:ln w="9525">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400">
                <a:solidFill>
                  <a:schemeClr val="bg1">
                    <a:lumMod val="75000"/>
                    <a:lumOff val="25000"/>
                  </a:schemeClr>
                </a:solidFill>
              </a:endParaRPr>
            </a:p>
          </p:txBody>
        </p:sp>
        <p:sp>
          <p:nvSpPr>
            <p:cNvPr id="48" name="Rectangle 47">
              <a:extLst>
                <a:ext uri="{FF2B5EF4-FFF2-40B4-BE49-F238E27FC236}">
                  <a16:creationId xmlns:a16="http://schemas.microsoft.com/office/drawing/2014/main" id="{23E04300-C574-4373-AD26-11C1E0075B5C}"/>
                </a:ext>
              </a:extLst>
            </p:cNvPr>
            <p:cNvSpPr/>
            <p:nvPr/>
          </p:nvSpPr>
          <p:spPr>
            <a:xfrm>
              <a:off x="3494748" y="3469094"/>
              <a:ext cx="178136" cy="249768"/>
            </a:xfrm>
            <a:prstGeom prst="rect">
              <a:avLst/>
            </a:prstGeom>
            <a:solidFill>
              <a:schemeClr val="accent5">
                <a:lumMod val="75000"/>
              </a:schemeClr>
            </a:solidFill>
            <a:ln w="9525">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400">
                <a:solidFill>
                  <a:schemeClr val="bg1">
                    <a:lumMod val="75000"/>
                    <a:lumOff val="25000"/>
                  </a:schemeClr>
                </a:solidFill>
              </a:endParaRPr>
            </a:p>
          </p:txBody>
        </p:sp>
        <p:sp>
          <p:nvSpPr>
            <p:cNvPr id="49" name="Rectangle 48">
              <a:extLst>
                <a:ext uri="{FF2B5EF4-FFF2-40B4-BE49-F238E27FC236}">
                  <a16:creationId xmlns:a16="http://schemas.microsoft.com/office/drawing/2014/main" id="{98C2C4F0-B916-4814-9CA0-EE0F5C8ADB29}"/>
                </a:ext>
              </a:extLst>
            </p:cNvPr>
            <p:cNvSpPr/>
            <p:nvPr/>
          </p:nvSpPr>
          <p:spPr>
            <a:xfrm>
              <a:off x="3693178" y="3469094"/>
              <a:ext cx="178136" cy="249768"/>
            </a:xfrm>
            <a:prstGeom prst="rect">
              <a:avLst/>
            </a:prstGeom>
            <a:solidFill>
              <a:schemeClr val="accent5">
                <a:lumMod val="75000"/>
              </a:schemeClr>
            </a:solidFill>
            <a:ln w="9525">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400">
                <a:solidFill>
                  <a:schemeClr val="bg1">
                    <a:lumMod val="75000"/>
                    <a:lumOff val="25000"/>
                  </a:schemeClr>
                </a:solidFill>
              </a:endParaRPr>
            </a:p>
          </p:txBody>
        </p:sp>
        <p:sp>
          <p:nvSpPr>
            <p:cNvPr id="50" name="Rectangle 49">
              <a:extLst>
                <a:ext uri="{FF2B5EF4-FFF2-40B4-BE49-F238E27FC236}">
                  <a16:creationId xmlns:a16="http://schemas.microsoft.com/office/drawing/2014/main" id="{C63F267B-D0A2-4201-90F0-682BC4F7A55C}"/>
                </a:ext>
              </a:extLst>
            </p:cNvPr>
            <p:cNvSpPr/>
            <p:nvPr/>
          </p:nvSpPr>
          <p:spPr>
            <a:xfrm>
              <a:off x="3891608" y="3469094"/>
              <a:ext cx="178136" cy="249768"/>
            </a:xfrm>
            <a:prstGeom prst="rect">
              <a:avLst/>
            </a:prstGeom>
            <a:solidFill>
              <a:schemeClr val="accent5">
                <a:lumMod val="75000"/>
              </a:schemeClr>
            </a:solidFill>
            <a:ln w="9525">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400">
                <a:solidFill>
                  <a:schemeClr val="bg1">
                    <a:lumMod val="75000"/>
                    <a:lumOff val="25000"/>
                  </a:schemeClr>
                </a:solidFill>
              </a:endParaRPr>
            </a:p>
          </p:txBody>
        </p:sp>
        <p:sp>
          <p:nvSpPr>
            <p:cNvPr id="51" name="Rectangle 50">
              <a:extLst>
                <a:ext uri="{FF2B5EF4-FFF2-40B4-BE49-F238E27FC236}">
                  <a16:creationId xmlns:a16="http://schemas.microsoft.com/office/drawing/2014/main" id="{D0A0FB37-BB64-42F9-9F27-F1CFB4F956BE}"/>
                </a:ext>
              </a:extLst>
            </p:cNvPr>
            <p:cNvSpPr/>
            <p:nvPr/>
          </p:nvSpPr>
          <p:spPr>
            <a:xfrm>
              <a:off x="4090038" y="3469093"/>
              <a:ext cx="178136" cy="249768"/>
            </a:xfrm>
            <a:prstGeom prst="rect">
              <a:avLst/>
            </a:prstGeom>
            <a:solidFill>
              <a:schemeClr val="accent5">
                <a:lumMod val="75000"/>
              </a:schemeClr>
            </a:solidFill>
            <a:ln w="9525">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400">
                <a:solidFill>
                  <a:schemeClr val="bg1">
                    <a:lumMod val="75000"/>
                    <a:lumOff val="25000"/>
                  </a:schemeClr>
                </a:solidFill>
              </a:endParaRPr>
            </a:p>
          </p:txBody>
        </p:sp>
        <p:sp>
          <p:nvSpPr>
            <p:cNvPr id="52" name="Rectangle 51">
              <a:extLst>
                <a:ext uri="{FF2B5EF4-FFF2-40B4-BE49-F238E27FC236}">
                  <a16:creationId xmlns:a16="http://schemas.microsoft.com/office/drawing/2014/main" id="{23325255-9531-49FA-ADE1-BC3D12EC7C86}"/>
                </a:ext>
              </a:extLst>
            </p:cNvPr>
            <p:cNvSpPr/>
            <p:nvPr/>
          </p:nvSpPr>
          <p:spPr>
            <a:xfrm>
              <a:off x="4288465" y="3469093"/>
              <a:ext cx="178136" cy="249768"/>
            </a:xfrm>
            <a:prstGeom prst="rect">
              <a:avLst/>
            </a:prstGeom>
            <a:solidFill>
              <a:schemeClr val="accent5">
                <a:lumMod val="75000"/>
              </a:schemeClr>
            </a:solidFill>
            <a:ln w="9525">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400">
                <a:solidFill>
                  <a:schemeClr val="bg1">
                    <a:lumMod val="75000"/>
                    <a:lumOff val="25000"/>
                  </a:schemeClr>
                </a:solidFill>
              </a:endParaRPr>
            </a:p>
          </p:txBody>
        </p:sp>
        <p:sp>
          <p:nvSpPr>
            <p:cNvPr id="37" name="Rectangle 36">
              <a:extLst>
                <a:ext uri="{FF2B5EF4-FFF2-40B4-BE49-F238E27FC236}">
                  <a16:creationId xmlns:a16="http://schemas.microsoft.com/office/drawing/2014/main" id="{02C99EF5-F0BD-4FF0-B326-B553D2E36C3D}"/>
                </a:ext>
              </a:extLst>
            </p:cNvPr>
            <p:cNvSpPr/>
            <p:nvPr/>
          </p:nvSpPr>
          <p:spPr>
            <a:xfrm>
              <a:off x="2895315" y="3781885"/>
              <a:ext cx="178136" cy="249768"/>
            </a:xfrm>
            <a:prstGeom prst="rect">
              <a:avLst/>
            </a:prstGeom>
            <a:solidFill>
              <a:schemeClr val="accent6">
                <a:lumMod val="75000"/>
              </a:schemeClr>
            </a:solidFill>
            <a:ln w="9525">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400">
                <a:solidFill>
                  <a:schemeClr val="bg1">
                    <a:lumMod val="75000"/>
                    <a:lumOff val="25000"/>
                  </a:schemeClr>
                </a:solidFill>
              </a:endParaRPr>
            </a:p>
          </p:txBody>
        </p:sp>
        <p:sp>
          <p:nvSpPr>
            <p:cNvPr id="38" name="Rectangle 37">
              <a:extLst>
                <a:ext uri="{FF2B5EF4-FFF2-40B4-BE49-F238E27FC236}">
                  <a16:creationId xmlns:a16="http://schemas.microsoft.com/office/drawing/2014/main" id="{350259D4-70C4-4F02-968D-5D76FBD42DC9}"/>
                </a:ext>
              </a:extLst>
            </p:cNvPr>
            <p:cNvSpPr/>
            <p:nvPr/>
          </p:nvSpPr>
          <p:spPr>
            <a:xfrm>
              <a:off x="3093745" y="3781884"/>
              <a:ext cx="178136" cy="249768"/>
            </a:xfrm>
            <a:prstGeom prst="rect">
              <a:avLst/>
            </a:prstGeom>
            <a:solidFill>
              <a:schemeClr val="accent6">
                <a:lumMod val="75000"/>
              </a:schemeClr>
            </a:solidFill>
            <a:ln w="9525">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400">
                <a:solidFill>
                  <a:schemeClr val="bg1">
                    <a:lumMod val="75000"/>
                    <a:lumOff val="25000"/>
                  </a:schemeClr>
                </a:solidFill>
              </a:endParaRPr>
            </a:p>
          </p:txBody>
        </p:sp>
        <p:sp>
          <p:nvSpPr>
            <p:cNvPr id="39" name="Rectangle 38">
              <a:extLst>
                <a:ext uri="{FF2B5EF4-FFF2-40B4-BE49-F238E27FC236}">
                  <a16:creationId xmlns:a16="http://schemas.microsoft.com/office/drawing/2014/main" id="{5B5E8588-05AF-4B42-A662-638D966D7FBB}"/>
                </a:ext>
              </a:extLst>
            </p:cNvPr>
            <p:cNvSpPr/>
            <p:nvPr/>
          </p:nvSpPr>
          <p:spPr>
            <a:xfrm>
              <a:off x="3292175" y="3781884"/>
              <a:ext cx="178136" cy="249768"/>
            </a:xfrm>
            <a:prstGeom prst="rect">
              <a:avLst/>
            </a:prstGeom>
            <a:solidFill>
              <a:schemeClr val="accent6">
                <a:lumMod val="75000"/>
              </a:schemeClr>
            </a:solidFill>
            <a:ln w="9525">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400">
                <a:solidFill>
                  <a:schemeClr val="bg1">
                    <a:lumMod val="75000"/>
                    <a:lumOff val="25000"/>
                  </a:schemeClr>
                </a:solidFill>
              </a:endParaRPr>
            </a:p>
          </p:txBody>
        </p:sp>
        <p:sp>
          <p:nvSpPr>
            <p:cNvPr id="40" name="Rectangle 39">
              <a:extLst>
                <a:ext uri="{FF2B5EF4-FFF2-40B4-BE49-F238E27FC236}">
                  <a16:creationId xmlns:a16="http://schemas.microsoft.com/office/drawing/2014/main" id="{3B8E5B65-D1DB-45EE-9E08-5E1DB5CF33F1}"/>
                </a:ext>
              </a:extLst>
            </p:cNvPr>
            <p:cNvSpPr/>
            <p:nvPr/>
          </p:nvSpPr>
          <p:spPr>
            <a:xfrm>
              <a:off x="3490605" y="3781882"/>
              <a:ext cx="178136" cy="249768"/>
            </a:xfrm>
            <a:prstGeom prst="rect">
              <a:avLst/>
            </a:prstGeom>
            <a:solidFill>
              <a:schemeClr val="accent6">
                <a:lumMod val="75000"/>
              </a:schemeClr>
            </a:solidFill>
            <a:ln w="9525">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400">
                <a:solidFill>
                  <a:schemeClr val="bg1">
                    <a:lumMod val="75000"/>
                    <a:lumOff val="25000"/>
                  </a:schemeClr>
                </a:solidFill>
              </a:endParaRPr>
            </a:p>
          </p:txBody>
        </p:sp>
        <p:sp>
          <p:nvSpPr>
            <p:cNvPr id="41" name="Rectangle 40">
              <a:extLst>
                <a:ext uri="{FF2B5EF4-FFF2-40B4-BE49-F238E27FC236}">
                  <a16:creationId xmlns:a16="http://schemas.microsoft.com/office/drawing/2014/main" id="{12EE75FF-54BD-4B5E-9C17-B7AFAD853AD3}"/>
                </a:ext>
              </a:extLst>
            </p:cNvPr>
            <p:cNvSpPr/>
            <p:nvPr/>
          </p:nvSpPr>
          <p:spPr>
            <a:xfrm>
              <a:off x="3689035" y="3781882"/>
              <a:ext cx="178136" cy="249768"/>
            </a:xfrm>
            <a:prstGeom prst="rect">
              <a:avLst/>
            </a:prstGeom>
            <a:solidFill>
              <a:schemeClr val="accent6">
                <a:lumMod val="75000"/>
              </a:schemeClr>
            </a:solidFill>
            <a:ln w="9525">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400">
                <a:solidFill>
                  <a:schemeClr val="bg1">
                    <a:lumMod val="75000"/>
                    <a:lumOff val="25000"/>
                  </a:schemeClr>
                </a:solidFill>
              </a:endParaRPr>
            </a:p>
          </p:txBody>
        </p:sp>
        <p:sp>
          <p:nvSpPr>
            <p:cNvPr id="42" name="Rectangle 41">
              <a:extLst>
                <a:ext uri="{FF2B5EF4-FFF2-40B4-BE49-F238E27FC236}">
                  <a16:creationId xmlns:a16="http://schemas.microsoft.com/office/drawing/2014/main" id="{E51E700D-046F-4660-928E-7097B7DB2ACA}"/>
                </a:ext>
              </a:extLst>
            </p:cNvPr>
            <p:cNvSpPr/>
            <p:nvPr/>
          </p:nvSpPr>
          <p:spPr>
            <a:xfrm>
              <a:off x="3887465" y="3781882"/>
              <a:ext cx="178136" cy="249768"/>
            </a:xfrm>
            <a:prstGeom prst="rect">
              <a:avLst/>
            </a:prstGeom>
            <a:solidFill>
              <a:schemeClr val="accent6">
                <a:lumMod val="75000"/>
              </a:schemeClr>
            </a:solidFill>
            <a:ln w="9525">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400">
                <a:solidFill>
                  <a:schemeClr val="bg1">
                    <a:lumMod val="75000"/>
                    <a:lumOff val="25000"/>
                  </a:schemeClr>
                </a:solidFill>
              </a:endParaRPr>
            </a:p>
          </p:txBody>
        </p:sp>
        <p:sp>
          <p:nvSpPr>
            <p:cNvPr id="43" name="Rectangle 42">
              <a:extLst>
                <a:ext uri="{FF2B5EF4-FFF2-40B4-BE49-F238E27FC236}">
                  <a16:creationId xmlns:a16="http://schemas.microsoft.com/office/drawing/2014/main" id="{A563CD9E-15EA-4965-92DE-125FCB0FF6D9}"/>
                </a:ext>
              </a:extLst>
            </p:cNvPr>
            <p:cNvSpPr/>
            <p:nvPr/>
          </p:nvSpPr>
          <p:spPr>
            <a:xfrm>
              <a:off x="4085895" y="3781881"/>
              <a:ext cx="178136" cy="249768"/>
            </a:xfrm>
            <a:prstGeom prst="rect">
              <a:avLst/>
            </a:prstGeom>
            <a:solidFill>
              <a:schemeClr val="accent6">
                <a:lumMod val="75000"/>
              </a:schemeClr>
            </a:solidFill>
            <a:ln w="9525">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400">
                <a:solidFill>
                  <a:schemeClr val="bg1">
                    <a:lumMod val="75000"/>
                    <a:lumOff val="25000"/>
                  </a:schemeClr>
                </a:solidFill>
              </a:endParaRPr>
            </a:p>
          </p:txBody>
        </p:sp>
        <p:sp>
          <p:nvSpPr>
            <p:cNvPr id="44" name="Rectangle 43">
              <a:extLst>
                <a:ext uri="{FF2B5EF4-FFF2-40B4-BE49-F238E27FC236}">
                  <a16:creationId xmlns:a16="http://schemas.microsoft.com/office/drawing/2014/main" id="{897B2590-6616-4184-9E34-092D95197FBE}"/>
                </a:ext>
              </a:extLst>
            </p:cNvPr>
            <p:cNvSpPr/>
            <p:nvPr/>
          </p:nvSpPr>
          <p:spPr>
            <a:xfrm>
              <a:off x="4284322" y="3781881"/>
              <a:ext cx="178136" cy="249768"/>
            </a:xfrm>
            <a:prstGeom prst="rect">
              <a:avLst/>
            </a:prstGeom>
            <a:solidFill>
              <a:schemeClr val="accent6">
                <a:lumMod val="75000"/>
              </a:schemeClr>
            </a:solidFill>
            <a:ln w="9525">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400">
                <a:solidFill>
                  <a:schemeClr val="bg1">
                    <a:lumMod val="75000"/>
                    <a:lumOff val="25000"/>
                  </a:schemeClr>
                </a:solidFill>
              </a:endParaRPr>
            </a:p>
          </p:txBody>
        </p:sp>
        <p:sp>
          <p:nvSpPr>
            <p:cNvPr id="29" name="Rectangle 28">
              <a:extLst>
                <a:ext uri="{FF2B5EF4-FFF2-40B4-BE49-F238E27FC236}">
                  <a16:creationId xmlns:a16="http://schemas.microsoft.com/office/drawing/2014/main" id="{3ACC5682-60AA-4A96-B665-F3E8D33FCF14}"/>
                </a:ext>
              </a:extLst>
            </p:cNvPr>
            <p:cNvSpPr/>
            <p:nvPr/>
          </p:nvSpPr>
          <p:spPr>
            <a:xfrm>
              <a:off x="2891172" y="4094672"/>
              <a:ext cx="178136" cy="249768"/>
            </a:xfrm>
            <a:prstGeom prst="rect">
              <a:avLst/>
            </a:prstGeom>
            <a:solidFill>
              <a:schemeClr val="accent4"/>
            </a:solidFill>
            <a:ln w="9525">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solidFill>
                  <a:schemeClr val="bg1">
                    <a:lumMod val="75000"/>
                    <a:lumOff val="25000"/>
                  </a:schemeClr>
                </a:solidFill>
              </a:endParaRPr>
            </a:p>
          </p:txBody>
        </p:sp>
        <p:sp>
          <p:nvSpPr>
            <p:cNvPr id="30" name="Rectangle 29">
              <a:extLst>
                <a:ext uri="{FF2B5EF4-FFF2-40B4-BE49-F238E27FC236}">
                  <a16:creationId xmlns:a16="http://schemas.microsoft.com/office/drawing/2014/main" id="{B991E669-B61D-4076-92ED-70E0B9462575}"/>
                </a:ext>
              </a:extLst>
            </p:cNvPr>
            <p:cNvSpPr/>
            <p:nvPr/>
          </p:nvSpPr>
          <p:spPr>
            <a:xfrm>
              <a:off x="3089602" y="4094670"/>
              <a:ext cx="178136" cy="249768"/>
            </a:xfrm>
            <a:prstGeom prst="rect">
              <a:avLst/>
            </a:prstGeom>
            <a:solidFill>
              <a:schemeClr val="accent4"/>
            </a:solidFill>
            <a:ln w="9525">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solidFill>
                  <a:schemeClr val="bg1">
                    <a:lumMod val="75000"/>
                    <a:lumOff val="25000"/>
                  </a:schemeClr>
                </a:solidFill>
              </a:endParaRPr>
            </a:p>
          </p:txBody>
        </p:sp>
        <p:sp>
          <p:nvSpPr>
            <p:cNvPr id="31" name="Rectangle 30">
              <a:extLst>
                <a:ext uri="{FF2B5EF4-FFF2-40B4-BE49-F238E27FC236}">
                  <a16:creationId xmlns:a16="http://schemas.microsoft.com/office/drawing/2014/main" id="{05028347-AE2F-4AC4-BCE2-662DDE33054D}"/>
                </a:ext>
              </a:extLst>
            </p:cNvPr>
            <p:cNvSpPr/>
            <p:nvPr/>
          </p:nvSpPr>
          <p:spPr>
            <a:xfrm>
              <a:off x="3288032" y="4094670"/>
              <a:ext cx="178136" cy="249768"/>
            </a:xfrm>
            <a:prstGeom prst="rect">
              <a:avLst/>
            </a:prstGeom>
            <a:solidFill>
              <a:schemeClr val="accent4"/>
            </a:solidFill>
            <a:ln w="9525">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solidFill>
                  <a:schemeClr val="bg1">
                    <a:lumMod val="75000"/>
                    <a:lumOff val="25000"/>
                  </a:schemeClr>
                </a:solidFill>
              </a:endParaRPr>
            </a:p>
          </p:txBody>
        </p:sp>
        <p:sp>
          <p:nvSpPr>
            <p:cNvPr id="32" name="Rectangle 31">
              <a:extLst>
                <a:ext uri="{FF2B5EF4-FFF2-40B4-BE49-F238E27FC236}">
                  <a16:creationId xmlns:a16="http://schemas.microsoft.com/office/drawing/2014/main" id="{AE1AFC37-B8CE-40E7-9BE5-C932582A9BAD}"/>
                </a:ext>
              </a:extLst>
            </p:cNvPr>
            <p:cNvSpPr/>
            <p:nvPr/>
          </p:nvSpPr>
          <p:spPr>
            <a:xfrm>
              <a:off x="3486462" y="4094669"/>
              <a:ext cx="178136" cy="249768"/>
            </a:xfrm>
            <a:prstGeom prst="rect">
              <a:avLst/>
            </a:prstGeom>
            <a:solidFill>
              <a:schemeClr val="accent4"/>
            </a:solidFill>
            <a:ln w="9525">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solidFill>
                  <a:schemeClr val="bg1">
                    <a:lumMod val="75000"/>
                    <a:lumOff val="25000"/>
                  </a:schemeClr>
                </a:solidFill>
              </a:endParaRPr>
            </a:p>
          </p:txBody>
        </p:sp>
        <p:sp>
          <p:nvSpPr>
            <p:cNvPr id="33" name="Rectangle 32">
              <a:extLst>
                <a:ext uri="{FF2B5EF4-FFF2-40B4-BE49-F238E27FC236}">
                  <a16:creationId xmlns:a16="http://schemas.microsoft.com/office/drawing/2014/main" id="{5F65DE6B-5010-4B78-8B5C-3085BDE693AF}"/>
                </a:ext>
              </a:extLst>
            </p:cNvPr>
            <p:cNvSpPr/>
            <p:nvPr/>
          </p:nvSpPr>
          <p:spPr>
            <a:xfrm>
              <a:off x="3684892" y="4094669"/>
              <a:ext cx="178136" cy="249768"/>
            </a:xfrm>
            <a:prstGeom prst="rect">
              <a:avLst/>
            </a:prstGeom>
            <a:solidFill>
              <a:schemeClr val="accent4"/>
            </a:solidFill>
            <a:ln w="9525">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solidFill>
                  <a:schemeClr val="bg1">
                    <a:lumMod val="75000"/>
                    <a:lumOff val="25000"/>
                  </a:schemeClr>
                </a:solidFill>
              </a:endParaRPr>
            </a:p>
          </p:txBody>
        </p:sp>
        <p:sp>
          <p:nvSpPr>
            <p:cNvPr id="34" name="Rectangle 33">
              <a:extLst>
                <a:ext uri="{FF2B5EF4-FFF2-40B4-BE49-F238E27FC236}">
                  <a16:creationId xmlns:a16="http://schemas.microsoft.com/office/drawing/2014/main" id="{616936B3-551F-41DB-95A5-21D659D62917}"/>
                </a:ext>
              </a:extLst>
            </p:cNvPr>
            <p:cNvSpPr/>
            <p:nvPr/>
          </p:nvSpPr>
          <p:spPr>
            <a:xfrm>
              <a:off x="3883322" y="4094669"/>
              <a:ext cx="178136" cy="249768"/>
            </a:xfrm>
            <a:prstGeom prst="rect">
              <a:avLst/>
            </a:prstGeom>
            <a:solidFill>
              <a:schemeClr val="accent4"/>
            </a:solidFill>
            <a:ln w="9525">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solidFill>
                  <a:schemeClr val="bg1">
                    <a:lumMod val="75000"/>
                    <a:lumOff val="25000"/>
                  </a:schemeClr>
                </a:solidFill>
              </a:endParaRPr>
            </a:p>
          </p:txBody>
        </p:sp>
        <p:sp>
          <p:nvSpPr>
            <p:cNvPr id="35" name="Rectangle 34">
              <a:extLst>
                <a:ext uri="{FF2B5EF4-FFF2-40B4-BE49-F238E27FC236}">
                  <a16:creationId xmlns:a16="http://schemas.microsoft.com/office/drawing/2014/main" id="{2405CB89-2129-4904-9FBA-160A8BC1CAF7}"/>
                </a:ext>
              </a:extLst>
            </p:cNvPr>
            <p:cNvSpPr/>
            <p:nvPr/>
          </p:nvSpPr>
          <p:spPr>
            <a:xfrm>
              <a:off x="4081752" y="4094668"/>
              <a:ext cx="178136" cy="249768"/>
            </a:xfrm>
            <a:prstGeom prst="rect">
              <a:avLst/>
            </a:prstGeom>
            <a:solidFill>
              <a:schemeClr val="accent4"/>
            </a:solidFill>
            <a:ln w="9525">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solidFill>
                  <a:schemeClr val="bg1">
                    <a:lumMod val="75000"/>
                    <a:lumOff val="25000"/>
                  </a:schemeClr>
                </a:solidFill>
              </a:endParaRPr>
            </a:p>
          </p:txBody>
        </p:sp>
        <p:sp>
          <p:nvSpPr>
            <p:cNvPr id="36" name="Rectangle 35">
              <a:extLst>
                <a:ext uri="{FF2B5EF4-FFF2-40B4-BE49-F238E27FC236}">
                  <a16:creationId xmlns:a16="http://schemas.microsoft.com/office/drawing/2014/main" id="{74C4D84B-C233-46C3-8763-D7780C2B621B}"/>
                </a:ext>
              </a:extLst>
            </p:cNvPr>
            <p:cNvSpPr/>
            <p:nvPr/>
          </p:nvSpPr>
          <p:spPr>
            <a:xfrm>
              <a:off x="4280179" y="4094668"/>
              <a:ext cx="178136" cy="249768"/>
            </a:xfrm>
            <a:prstGeom prst="rect">
              <a:avLst/>
            </a:prstGeom>
            <a:solidFill>
              <a:schemeClr val="accent4"/>
            </a:solidFill>
            <a:ln w="9525">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solidFill>
                  <a:schemeClr val="bg1">
                    <a:lumMod val="75000"/>
                    <a:lumOff val="25000"/>
                  </a:schemeClr>
                </a:solidFill>
              </a:endParaRPr>
            </a:p>
          </p:txBody>
        </p:sp>
        <p:sp>
          <p:nvSpPr>
            <p:cNvPr id="21" name="Rectangle 20">
              <a:extLst>
                <a:ext uri="{FF2B5EF4-FFF2-40B4-BE49-F238E27FC236}">
                  <a16:creationId xmlns:a16="http://schemas.microsoft.com/office/drawing/2014/main" id="{BDBE3202-8100-4E11-B212-35940384070B}"/>
                </a:ext>
              </a:extLst>
            </p:cNvPr>
            <p:cNvSpPr/>
            <p:nvPr/>
          </p:nvSpPr>
          <p:spPr>
            <a:xfrm>
              <a:off x="2887029" y="4407460"/>
              <a:ext cx="178136" cy="249768"/>
            </a:xfrm>
            <a:prstGeom prst="rect">
              <a:avLst/>
            </a:prstGeom>
            <a:solidFill>
              <a:srgbClr val="990000"/>
            </a:solidFill>
            <a:ln w="9525">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A</a:t>
              </a:r>
            </a:p>
          </p:txBody>
        </p:sp>
        <p:sp>
          <p:nvSpPr>
            <p:cNvPr id="22" name="Rectangle 21">
              <a:extLst>
                <a:ext uri="{FF2B5EF4-FFF2-40B4-BE49-F238E27FC236}">
                  <a16:creationId xmlns:a16="http://schemas.microsoft.com/office/drawing/2014/main" id="{D8E07E44-9C0D-4831-93A3-E0A80358A033}"/>
                </a:ext>
              </a:extLst>
            </p:cNvPr>
            <p:cNvSpPr/>
            <p:nvPr/>
          </p:nvSpPr>
          <p:spPr>
            <a:xfrm>
              <a:off x="3085459" y="4407459"/>
              <a:ext cx="178136" cy="249768"/>
            </a:xfrm>
            <a:prstGeom prst="rect">
              <a:avLst/>
            </a:prstGeom>
            <a:solidFill>
              <a:srgbClr val="990000"/>
            </a:solidFill>
            <a:ln w="9525">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Y</a:t>
              </a:r>
            </a:p>
          </p:txBody>
        </p:sp>
        <p:sp>
          <p:nvSpPr>
            <p:cNvPr id="23" name="Rectangle 22">
              <a:extLst>
                <a:ext uri="{FF2B5EF4-FFF2-40B4-BE49-F238E27FC236}">
                  <a16:creationId xmlns:a16="http://schemas.microsoft.com/office/drawing/2014/main" id="{56F99BD6-37CE-44F0-9CCC-28BC5F305DAC}"/>
                </a:ext>
              </a:extLst>
            </p:cNvPr>
            <p:cNvSpPr/>
            <p:nvPr/>
          </p:nvSpPr>
          <p:spPr>
            <a:xfrm>
              <a:off x="3283889" y="4407459"/>
              <a:ext cx="178136" cy="249768"/>
            </a:xfrm>
            <a:prstGeom prst="rect">
              <a:avLst/>
            </a:prstGeom>
            <a:solidFill>
              <a:srgbClr val="990000"/>
            </a:solidFill>
            <a:ln w="9525">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Z</a:t>
              </a:r>
            </a:p>
          </p:txBody>
        </p:sp>
        <p:sp>
          <p:nvSpPr>
            <p:cNvPr id="24" name="Rectangle 23">
              <a:extLst>
                <a:ext uri="{FF2B5EF4-FFF2-40B4-BE49-F238E27FC236}">
                  <a16:creationId xmlns:a16="http://schemas.microsoft.com/office/drawing/2014/main" id="{B7F4E7F2-7861-463F-9E6C-FD221C3EDF49}"/>
                </a:ext>
              </a:extLst>
            </p:cNvPr>
            <p:cNvSpPr/>
            <p:nvPr/>
          </p:nvSpPr>
          <p:spPr>
            <a:xfrm>
              <a:off x="3482319" y="4407457"/>
              <a:ext cx="178136" cy="249768"/>
            </a:xfrm>
            <a:prstGeom prst="rect">
              <a:avLst/>
            </a:prstGeom>
            <a:solidFill>
              <a:srgbClr val="990000"/>
            </a:solidFill>
            <a:ln w="9525">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C</a:t>
              </a:r>
            </a:p>
          </p:txBody>
        </p:sp>
        <p:sp>
          <p:nvSpPr>
            <p:cNvPr id="25" name="Rectangle 24">
              <a:extLst>
                <a:ext uri="{FF2B5EF4-FFF2-40B4-BE49-F238E27FC236}">
                  <a16:creationId xmlns:a16="http://schemas.microsoft.com/office/drawing/2014/main" id="{C45DA186-B391-45AF-8A83-8F50943D3A7C}"/>
                </a:ext>
              </a:extLst>
            </p:cNvPr>
            <p:cNvSpPr/>
            <p:nvPr/>
          </p:nvSpPr>
          <p:spPr>
            <a:xfrm>
              <a:off x="3680749" y="4407457"/>
              <a:ext cx="178136" cy="249768"/>
            </a:xfrm>
            <a:prstGeom prst="rect">
              <a:avLst/>
            </a:prstGeom>
            <a:solidFill>
              <a:srgbClr val="990000"/>
            </a:solidFill>
            <a:ln w="9525">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F</a:t>
              </a:r>
            </a:p>
          </p:txBody>
        </p:sp>
        <p:sp>
          <p:nvSpPr>
            <p:cNvPr id="26" name="Rectangle 25">
              <a:extLst>
                <a:ext uri="{FF2B5EF4-FFF2-40B4-BE49-F238E27FC236}">
                  <a16:creationId xmlns:a16="http://schemas.microsoft.com/office/drawing/2014/main" id="{20E0749E-F2C3-4F02-B753-B31B20DBB7ED}"/>
                </a:ext>
              </a:extLst>
            </p:cNvPr>
            <p:cNvSpPr/>
            <p:nvPr/>
          </p:nvSpPr>
          <p:spPr>
            <a:xfrm>
              <a:off x="3879179" y="4407457"/>
              <a:ext cx="178136" cy="249768"/>
            </a:xfrm>
            <a:prstGeom prst="rect">
              <a:avLst/>
            </a:prstGeom>
            <a:solidFill>
              <a:srgbClr val="990000"/>
            </a:solidFill>
            <a:ln w="9525">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D</a:t>
              </a:r>
            </a:p>
          </p:txBody>
        </p:sp>
        <p:sp>
          <p:nvSpPr>
            <p:cNvPr id="27" name="Rectangle 26">
              <a:extLst>
                <a:ext uri="{FF2B5EF4-FFF2-40B4-BE49-F238E27FC236}">
                  <a16:creationId xmlns:a16="http://schemas.microsoft.com/office/drawing/2014/main" id="{C1212E8A-B0B4-49EC-976F-D92EE989E2D8}"/>
                </a:ext>
              </a:extLst>
            </p:cNvPr>
            <p:cNvSpPr/>
            <p:nvPr/>
          </p:nvSpPr>
          <p:spPr>
            <a:xfrm>
              <a:off x="4077609" y="4407456"/>
              <a:ext cx="178136" cy="249768"/>
            </a:xfrm>
            <a:prstGeom prst="rect">
              <a:avLst/>
            </a:prstGeom>
            <a:solidFill>
              <a:srgbClr val="990000"/>
            </a:solidFill>
            <a:ln w="9525">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B</a:t>
              </a:r>
            </a:p>
          </p:txBody>
        </p:sp>
        <p:sp>
          <p:nvSpPr>
            <p:cNvPr id="28" name="Rectangle 27">
              <a:extLst>
                <a:ext uri="{FF2B5EF4-FFF2-40B4-BE49-F238E27FC236}">
                  <a16:creationId xmlns:a16="http://schemas.microsoft.com/office/drawing/2014/main" id="{B21C26C9-84AB-4D6C-9F9B-38AE05C3E2F3}"/>
                </a:ext>
              </a:extLst>
            </p:cNvPr>
            <p:cNvSpPr/>
            <p:nvPr/>
          </p:nvSpPr>
          <p:spPr>
            <a:xfrm>
              <a:off x="4276036" y="4407456"/>
              <a:ext cx="178136" cy="249768"/>
            </a:xfrm>
            <a:prstGeom prst="rect">
              <a:avLst/>
            </a:prstGeom>
            <a:solidFill>
              <a:srgbClr val="990000"/>
            </a:solidFill>
            <a:ln w="9525">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solidFill>
                    <a:schemeClr val="bg1">
                      <a:lumMod val="75000"/>
                      <a:lumOff val="25000"/>
                    </a:schemeClr>
                  </a:solidFill>
                </a:rPr>
                <a:t>A</a:t>
              </a:r>
            </a:p>
          </p:txBody>
        </p:sp>
        <p:sp>
          <p:nvSpPr>
            <p:cNvPr id="193" name="Rectangle 192">
              <a:extLst>
                <a:ext uri="{FF2B5EF4-FFF2-40B4-BE49-F238E27FC236}">
                  <a16:creationId xmlns:a16="http://schemas.microsoft.com/office/drawing/2014/main" id="{94863791-801F-45B5-B558-36075AE6122A}"/>
                </a:ext>
              </a:extLst>
            </p:cNvPr>
            <p:cNvSpPr/>
            <p:nvPr/>
          </p:nvSpPr>
          <p:spPr>
            <a:xfrm>
              <a:off x="2906095" y="2530736"/>
              <a:ext cx="178136" cy="249768"/>
            </a:xfrm>
            <a:prstGeom prst="rect">
              <a:avLst/>
            </a:prstGeom>
            <a:solidFill>
              <a:srgbClr val="FF9900"/>
            </a:solidFill>
            <a:ln w="9525">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solidFill>
                    <a:schemeClr val="bg1">
                      <a:lumMod val="75000"/>
                      <a:lumOff val="25000"/>
                    </a:schemeClr>
                  </a:solidFill>
                </a:rPr>
                <a:t>A</a:t>
              </a:r>
            </a:p>
          </p:txBody>
        </p:sp>
        <p:sp>
          <p:nvSpPr>
            <p:cNvPr id="197" name="Rectangle 196">
              <a:extLst>
                <a:ext uri="{FF2B5EF4-FFF2-40B4-BE49-F238E27FC236}">
                  <a16:creationId xmlns:a16="http://schemas.microsoft.com/office/drawing/2014/main" id="{2C93F8D2-79A0-4E6B-894B-C68BC8A57047}"/>
                </a:ext>
              </a:extLst>
            </p:cNvPr>
            <p:cNvSpPr/>
            <p:nvPr/>
          </p:nvSpPr>
          <p:spPr>
            <a:xfrm>
              <a:off x="3103801" y="2530735"/>
              <a:ext cx="178136" cy="249768"/>
            </a:xfrm>
            <a:prstGeom prst="rect">
              <a:avLst/>
            </a:prstGeom>
            <a:solidFill>
              <a:srgbClr val="FF9900"/>
            </a:solidFill>
            <a:ln w="9525">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solidFill>
                    <a:schemeClr val="bg1">
                      <a:lumMod val="75000"/>
                      <a:lumOff val="25000"/>
                    </a:schemeClr>
                  </a:solidFill>
                </a:rPr>
                <a:t>A</a:t>
              </a:r>
            </a:p>
          </p:txBody>
        </p:sp>
        <p:sp>
          <p:nvSpPr>
            <p:cNvPr id="198" name="Rectangle 197">
              <a:extLst>
                <a:ext uri="{FF2B5EF4-FFF2-40B4-BE49-F238E27FC236}">
                  <a16:creationId xmlns:a16="http://schemas.microsoft.com/office/drawing/2014/main" id="{BA6CD548-8DCD-4697-9B4B-D816519A63F6}"/>
                </a:ext>
              </a:extLst>
            </p:cNvPr>
            <p:cNvSpPr/>
            <p:nvPr/>
          </p:nvSpPr>
          <p:spPr>
            <a:xfrm>
              <a:off x="3301507" y="2530735"/>
              <a:ext cx="178136" cy="249768"/>
            </a:xfrm>
            <a:prstGeom prst="rect">
              <a:avLst/>
            </a:prstGeom>
            <a:solidFill>
              <a:srgbClr val="FF9900"/>
            </a:solidFill>
            <a:ln w="9525">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solidFill>
                    <a:schemeClr val="bg1">
                      <a:lumMod val="75000"/>
                      <a:lumOff val="25000"/>
                    </a:schemeClr>
                  </a:solidFill>
                </a:rPr>
                <a:t>B</a:t>
              </a:r>
            </a:p>
          </p:txBody>
        </p:sp>
        <p:sp>
          <p:nvSpPr>
            <p:cNvPr id="203" name="Rectangle 202">
              <a:extLst>
                <a:ext uri="{FF2B5EF4-FFF2-40B4-BE49-F238E27FC236}">
                  <a16:creationId xmlns:a16="http://schemas.microsoft.com/office/drawing/2014/main" id="{83B51BE5-02D2-4FE4-B67F-7531CDB5B6C2}"/>
                </a:ext>
              </a:extLst>
            </p:cNvPr>
            <p:cNvSpPr/>
            <p:nvPr/>
          </p:nvSpPr>
          <p:spPr>
            <a:xfrm>
              <a:off x="3499213" y="2530734"/>
              <a:ext cx="178136" cy="249768"/>
            </a:xfrm>
            <a:prstGeom prst="rect">
              <a:avLst/>
            </a:prstGeom>
            <a:solidFill>
              <a:srgbClr val="FF9900"/>
            </a:solidFill>
            <a:ln w="9525">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solidFill>
                    <a:schemeClr val="bg1">
                      <a:lumMod val="75000"/>
                      <a:lumOff val="25000"/>
                    </a:schemeClr>
                  </a:solidFill>
                </a:rPr>
                <a:t>C</a:t>
              </a:r>
            </a:p>
          </p:txBody>
        </p:sp>
        <p:sp>
          <p:nvSpPr>
            <p:cNvPr id="204" name="Rectangle 203">
              <a:extLst>
                <a:ext uri="{FF2B5EF4-FFF2-40B4-BE49-F238E27FC236}">
                  <a16:creationId xmlns:a16="http://schemas.microsoft.com/office/drawing/2014/main" id="{91165A0D-BA5B-4D6D-9134-8F1E660B38CC}"/>
                </a:ext>
              </a:extLst>
            </p:cNvPr>
            <p:cNvSpPr/>
            <p:nvPr/>
          </p:nvSpPr>
          <p:spPr>
            <a:xfrm>
              <a:off x="3696919" y="2530734"/>
              <a:ext cx="178136" cy="249768"/>
            </a:xfrm>
            <a:prstGeom prst="rect">
              <a:avLst/>
            </a:prstGeom>
            <a:solidFill>
              <a:srgbClr val="FF9900"/>
            </a:solidFill>
            <a:ln w="9525">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solidFill>
                    <a:schemeClr val="bg1">
                      <a:lumMod val="75000"/>
                      <a:lumOff val="25000"/>
                    </a:schemeClr>
                  </a:solidFill>
                </a:rPr>
                <a:t>C</a:t>
              </a:r>
            </a:p>
          </p:txBody>
        </p:sp>
        <p:sp>
          <p:nvSpPr>
            <p:cNvPr id="205" name="Rectangle 204">
              <a:extLst>
                <a:ext uri="{FF2B5EF4-FFF2-40B4-BE49-F238E27FC236}">
                  <a16:creationId xmlns:a16="http://schemas.microsoft.com/office/drawing/2014/main" id="{C28F55B4-27EB-4487-9E2D-65F9FA1F551D}"/>
                </a:ext>
              </a:extLst>
            </p:cNvPr>
            <p:cNvSpPr/>
            <p:nvPr/>
          </p:nvSpPr>
          <p:spPr>
            <a:xfrm>
              <a:off x="3894625" y="2530734"/>
              <a:ext cx="178136" cy="249768"/>
            </a:xfrm>
            <a:prstGeom prst="rect">
              <a:avLst/>
            </a:prstGeom>
            <a:solidFill>
              <a:srgbClr val="FF9900"/>
            </a:solidFill>
            <a:ln w="9525">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solidFill>
                    <a:schemeClr val="bg1">
                      <a:lumMod val="75000"/>
                      <a:lumOff val="25000"/>
                    </a:schemeClr>
                  </a:solidFill>
                </a:rPr>
                <a:t>C</a:t>
              </a:r>
            </a:p>
          </p:txBody>
        </p:sp>
        <p:sp>
          <p:nvSpPr>
            <p:cNvPr id="206" name="Rectangle 205">
              <a:extLst>
                <a:ext uri="{FF2B5EF4-FFF2-40B4-BE49-F238E27FC236}">
                  <a16:creationId xmlns:a16="http://schemas.microsoft.com/office/drawing/2014/main" id="{938B4349-BB85-4062-AF2D-CD8E9FE5394E}"/>
                </a:ext>
              </a:extLst>
            </p:cNvPr>
            <p:cNvSpPr/>
            <p:nvPr/>
          </p:nvSpPr>
          <p:spPr>
            <a:xfrm>
              <a:off x="4092331" y="2530732"/>
              <a:ext cx="178136" cy="249768"/>
            </a:xfrm>
            <a:prstGeom prst="rect">
              <a:avLst/>
            </a:prstGeom>
            <a:solidFill>
              <a:srgbClr val="FF9900"/>
            </a:solidFill>
            <a:ln w="9525">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solidFill>
                    <a:schemeClr val="bg1">
                      <a:lumMod val="75000"/>
                      <a:lumOff val="25000"/>
                    </a:schemeClr>
                  </a:solidFill>
                </a:rPr>
                <a:t>B</a:t>
              </a:r>
            </a:p>
          </p:txBody>
        </p:sp>
        <p:sp>
          <p:nvSpPr>
            <p:cNvPr id="207" name="Rectangle 206">
              <a:extLst>
                <a:ext uri="{FF2B5EF4-FFF2-40B4-BE49-F238E27FC236}">
                  <a16:creationId xmlns:a16="http://schemas.microsoft.com/office/drawing/2014/main" id="{AF6121E2-5591-4BFA-8C61-F6625E348265}"/>
                </a:ext>
              </a:extLst>
            </p:cNvPr>
            <p:cNvSpPr/>
            <p:nvPr/>
          </p:nvSpPr>
          <p:spPr>
            <a:xfrm>
              <a:off x="4290038" y="2530732"/>
              <a:ext cx="188992" cy="249768"/>
            </a:xfrm>
            <a:prstGeom prst="rect">
              <a:avLst/>
            </a:prstGeom>
            <a:solidFill>
              <a:srgbClr val="FF9900"/>
            </a:solidFill>
            <a:ln w="9525">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solidFill>
                    <a:schemeClr val="bg1">
                      <a:lumMod val="75000"/>
                      <a:lumOff val="25000"/>
                    </a:schemeClr>
                  </a:solidFill>
                </a:rPr>
                <a:t>A</a:t>
              </a:r>
            </a:p>
          </p:txBody>
        </p:sp>
      </p:grpSp>
      <p:cxnSp>
        <p:nvCxnSpPr>
          <p:cNvPr id="212" name="Connector: Curved 211">
            <a:extLst>
              <a:ext uri="{FF2B5EF4-FFF2-40B4-BE49-F238E27FC236}">
                <a16:creationId xmlns:a16="http://schemas.microsoft.com/office/drawing/2014/main" id="{F110627D-2CC8-42B2-B284-6E8C05DB743E}"/>
              </a:ext>
            </a:extLst>
          </p:cNvPr>
          <p:cNvCxnSpPr>
            <a:cxnSpLocks/>
            <a:stCxn id="60" idx="3"/>
            <a:endCxn id="273" idx="2"/>
          </p:cNvCxnSpPr>
          <p:nvPr/>
        </p:nvCxnSpPr>
        <p:spPr>
          <a:xfrm>
            <a:off x="4437462" y="3496040"/>
            <a:ext cx="4902409" cy="1385135"/>
          </a:xfrm>
          <a:prstGeom prst="curvedConnector4">
            <a:avLst>
              <a:gd name="adj1" fmla="val 10379"/>
              <a:gd name="adj2" fmla="val 21504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Connector: Curved 214">
            <a:extLst>
              <a:ext uri="{FF2B5EF4-FFF2-40B4-BE49-F238E27FC236}">
                <a16:creationId xmlns:a16="http://schemas.microsoft.com/office/drawing/2014/main" id="{FA288645-B559-41FA-BBCC-D9A059559174}"/>
              </a:ext>
            </a:extLst>
          </p:cNvPr>
          <p:cNvCxnSpPr>
            <a:cxnSpLocks/>
            <a:stCxn id="52" idx="3"/>
            <a:endCxn id="274" idx="2"/>
          </p:cNvCxnSpPr>
          <p:nvPr/>
        </p:nvCxnSpPr>
        <p:spPr>
          <a:xfrm>
            <a:off x="4433319" y="3808826"/>
            <a:ext cx="5424421" cy="1072349"/>
          </a:xfrm>
          <a:prstGeom prst="curvedConnector4">
            <a:avLst>
              <a:gd name="adj1" fmla="val 7474"/>
              <a:gd name="adj2" fmla="val 24984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Connector: Curved 217">
            <a:extLst>
              <a:ext uri="{FF2B5EF4-FFF2-40B4-BE49-F238E27FC236}">
                <a16:creationId xmlns:a16="http://schemas.microsoft.com/office/drawing/2014/main" id="{C5A55D61-0A04-465A-B3BF-87D12214FCD1}"/>
              </a:ext>
            </a:extLst>
          </p:cNvPr>
          <p:cNvCxnSpPr>
            <a:cxnSpLocks/>
            <a:stCxn id="44" idx="3"/>
            <a:endCxn id="275" idx="2"/>
          </p:cNvCxnSpPr>
          <p:nvPr/>
        </p:nvCxnSpPr>
        <p:spPr>
          <a:xfrm>
            <a:off x="4429176" y="4121614"/>
            <a:ext cx="5946433" cy="759561"/>
          </a:xfrm>
          <a:prstGeom prst="curvedConnector4">
            <a:avLst>
              <a:gd name="adj1" fmla="val 4855"/>
              <a:gd name="adj2" fmla="val 31329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Connector: Curved 220">
            <a:extLst>
              <a:ext uri="{FF2B5EF4-FFF2-40B4-BE49-F238E27FC236}">
                <a16:creationId xmlns:a16="http://schemas.microsoft.com/office/drawing/2014/main" id="{47849FBA-B497-4C0B-B996-FE8F6C9BBCBD}"/>
              </a:ext>
            </a:extLst>
          </p:cNvPr>
          <p:cNvCxnSpPr>
            <a:cxnSpLocks/>
            <a:stCxn id="36" idx="3"/>
            <a:endCxn id="276" idx="2"/>
          </p:cNvCxnSpPr>
          <p:nvPr/>
        </p:nvCxnSpPr>
        <p:spPr>
          <a:xfrm>
            <a:off x="4425033" y="4434401"/>
            <a:ext cx="6468446" cy="446774"/>
          </a:xfrm>
          <a:prstGeom prst="curvedConnector4">
            <a:avLst>
              <a:gd name="adj1" fmla="val 2454"/>
              <a:gd name="adj2" fmla="val 45816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201263978"/>
      </p:ext>
    </p:extLst>
  </p:cSld>
  <p:clrMapOvr>
    <a:masterClrMapping/>
  </p:clrMapOvr>
  <mc:AlternateContent xmlns:mc="http://schemas.openxmlformats.org/markup-compatibility/2006">
    <mc:Choice xmlns:p14="http://schemas.microsoft.com/office/powerpoint/2010/main" Requires="p14">
      <p:transition spd="slow" p14:dur="2000" advTm="134459"/>
    </mc:Choice>
    <mc:Fallback>
      <p:transition spd="slow" advTm="1344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3"/>
                                        </p:tgtEl>
                                        <p:attrNameLst>
                                          <p:attrName>style.visibility</p:attrName>
                                        </p:attrNameLst>
                                      </p:cBhvr>
                                      <p:to>
                                        <p:strVal val="visible"/>
                                      </p:to>
                                    </p:set>
                                    <p:animEffect transition="in" filter="fade">
                                      <p:cBhvr>
                                        <p:cTn id="11" dur="500"/>
                                        <p:tgtEl>
                                          <p:spTgt spid="17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4"/>
                                        </p:tgtEl>
                                        <p:attrNameLst>
                                          <p:attrName>style.visibility</p:attrName>
                                        </p:attrNameLst>
                                      </p:cBhvr>
                                      <p:to>
                                        <p:strVal val="visible"/>
                                      </p:to>
                                    </p:set>
                                    <p:animEffect transition="in" filter="fade">
                                      <p:cBhvr>
                                        <p:cTn id="15" dur="500"/>
                                        <p:tgtEl>
                                          <p:spTgt spid="17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82"/>
                                        </p:tgtEl>
                                        <p:attrNameLst>
                                          <p:attrName>style.visibility</p:attrName>
                                        </p:attrNameLst>
                                      </p:cBhvr>
                                      <p:to>
                                        <p:strVal val="visible"/>
                                      </p:to>
                                    </p:set>
                                    <p:animEffect transition="in" filter="fade">
                                      <p:cBhvr>
                                        <p:cTn id="19" dur="500"/>
                                        <p:tgtEl>
                                          <p:spTgt spid="18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46"/>
                                        </p:tgtEl>
                                        <p:attrNameLst>
                                          <p:attrName>style.visibility</p:attrName>
                                        </p:attrNameLst>
                                      </p:cBhvr>
                                      <p:to>
                                        <p:strVal val="visible"/>
                                      </p:to>
                                    </p:set>
                                    <p:animEffect transition="in" filter="fade">
                                      <p:cBhvr>
                                        <p:cTn id="24" dur="500"/>
                                        <p:tgtEl>
                                          <p:spTgt spid="246"/>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212"/>
                                        </p:tgtEl>
                                        <p:attrNameLst>
                                          <p:attrName>style.visibility</p:attrName>
                                        </p:attrNameLst>
                                      </p:cBhvr>
                                      <p:to>
                                        <p:strVal val="visible"/>
                                      </p:to>
                                    </p:set>
                                    <p:animEffect transition="in" filter="fade">
                                      <p:cBhvr>
                                        <p:cTn id="28" dur="500"/>
                                        <p:tgtEl>
                                          <p:spTgt spid="212"/>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215"/>
                                        </p:tgtEl>
                                        <p:attrNameLst>
                                          <p:attrName>style.visibility</p:attrName>
                                        </p:attrNameLst>
                                      </p:cBhvr>
                                      <p:to>
                                        <p:strVal val="visible"/>
                                      </p:to>
                                    </p:set>
                                    <p:animEffect transition="in" filter="fade">
                                      <p:cBhvr>
                                        <p:cTn id="32" dur="500"/>
                                        <p:tgtEl>
                                          <p:spTgt spid="215"/>
                                        </p:tgtEl>
                                      </p:cBhvr>
                                    </p:animEffect>
                                  </p:childTnLst>
                                </p:cTn>
                              </p:par>
                            </p:childTnLst>
                          </p:cTn>
                        </p:par>
                        <p:par>
                          <p:cTn id="33" fill="hold">
                            <p:stCondLst>
                              <p:cond delay="1500"/>
                            </p:stCondLst>
                            <p:childTnLst>
                              <p:par>
                                <p:cTn id="34" presetID="10" presetClass="entr" presetSubtype="0" fill="hold" nodeType="afterEffect">
                                  <p:stCondLst>
                                    <p:cond delay="0"/>
                                  </p:stCondLst>
                                  <p:childTnLst>
                                    <p:set>
                                      <p:cBhvr>
                                        <p:cTn id="35" dur="1" fill="hold">
                                          <p:stCondLst>
                                            <p:cond delay="0"/>
                                          </p:stCondLst>
                                        </p:cTn>
                                        <p:tgtEl>
                                          <p:spTgt spid="218"/>
                                        </p:tgtEl>
                                        <p:attrNameLst>
                                          <p:attrName>style.visibility</p:attrName>
                                        </p:attrNameLst>
                                      </p:cBhvr>
                                      <p:to>
                                        <p:strVal val="visible"/>
                                      </p:to>
                                    </p:set>
                                    <p:animEffect transition="in" filter="fade">
                                      <p:cBhvr>
                                        <p:cTn id="36" dur="500"/>
                                        <p:tgtEl>
                                          <p:spTgt spid="218"/>
                                        </p:tgtEl>
                                      </p:cBhvr>
                                    </p:animEffect>
                                  </p:childTnLst>
                                </p:cTn>
                              </p:par>
                            </p:childTnLst>
                          </p:cTn>
                        </p:par>
                        <p:par>
                          <p:cTn id="37" fill="hold">
                            <p:stCondLst>
                              <p:cond delay="2000"/>
                            </p:stCondLst>
                            <p:childTnLst>
                              <p:par>
                                <p:cTn id="38" presetID="10" presetClass="entr" presetSubtype="0" fill="hold" nodeType="afterEffect">
                                  <p:stCondLst>
                                    <p:cond delay="0"/>
                                  </p:stCondLst>
                                  <p:childTnLst>
                                    <p:set>
                                      <p:cBhvr>
                                        <p:cTn id="39" dur="1" fill="hold">
                                          <p:stCondLst>
                                            <p:cond delay="0"/>
                                          </p:stCondLst>
                                        </p:cTn>
                                        <p:tgtEl>
                                          <p:spTgt spid="221"/>
                                        </p:tgtEl>
                                        <p:attrNameLst>
                                          <p:attrName>style.visibility</p:attrName>
                                        </p:attrNameLst>
                                      </p:cBhvr>
                                      <p:to>
                                        <p:strVal val="visible"/>
                                      </p:to>
                                    </p:set>
                                    <p:animEffect transition="in" filter="fade">
                                      <p:cBhvr>
                                        <p:cTn id="40" dur="50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4283852-2273-47B0-8E32-33A00FACB209}"/>
              </a:ext>
            </a:extLst>
          </p:cNvPr>
          <p:cNvSpPr txBox="1"/>
          <p:nvPr/>
        </p:nvSpPr>
        <p:spPr>
          <a:xfrm>
            <a:off x="905530" y="1383372"/>
            <a:ext cx="6589077" cy="5029200"/>
          </a:xfrm>
          <a:prstGeom prst="rect">
            <a:avLst/>
          </a:prstGeom>
          <a:solidFill>
            <a:schemeClr val="bg2"/>
          </a:solidFill>
          <a:effectLst/>
        </p:spPr>
        <p:txBody>
          <a:bodyPr wrap="square" rtlCol="0">
            <a:spAutoFit/>
          </a:bodyPr>
          <a:lstStyle/>
          <a:p>
            <a:endParaRPr lang="en-US" sz="1100"/>
          </a:p>
        </p:txBody>
      </p:sp>
      <p:sp>
        <p:nvSpPr>
          <p:cNvPr id="2" name="Title 1">
            <a:extLst>
              <a:ext uri="{FF2B5EF4-FFF2-40B4-BE49-F238E27FC236}">
                <a16:creationId xmlns:a16="http://schemas.microsoft.com/office/drawing/2014/main" id="{B2241515-9BE2-411F-8AE7-919BA0EF659D}"/>
              </a:ext>
            </a:extLst>
          </p:cNvPr>
          <p:cNvSpPr>
            <a:spLocks noGrp="1"/>
          </p:cNvSpPr>
          <p:nvPr>
            <p:ph type="title"/>
          </p:nvPr>
        </p:nvSpPr>
        <p:spPr/>
        <p:txBody>
          <a:bodyPr/>
          <a:lstStyle/>
          <a:p>
            <a:r>
              <a:rPr lang="en-US"/>
              <a:t>Programming Model</a:t>
            </a:r>
          </a:p>
        </p:txBody>
      </p:sp>
      <p:sp>
        <p:nvSpPr>
          <p:cNvPr id="9" name="TextBox 8">
            <a:extLst>
              <a:ext uri="{FF2B5EF4-FFF2-40B4-BE49-F238E27FC236}">
                <a16:creationId xmlns:a16="http://schemas.microsoft.com/office/drawing/2014/main" id="{E2E53216-7C23-4A97-8E45-8FBD4C8AF119}"/>
              </a:ext>
            </a:extLst>
          </p:cNvPr>
          <p:cNvSpPr txBox="1"/>
          <p:nvPr/>
        </p:nvSpPr>
        <p:spPr>
          <a:xfrm>
            <a:off x="669556" y="1420141"/>
            <a:ext cx="9589422" cy="5262979"/>
          </a:xfrm>
          <a:prstGeom prst="rect">
            <a:avLst/>
          </a:prstGeom>
          <a:noFill/>
          <a:effectLst/>
        </p:spPr>
        <p:txBody>
          <a:bodyPr wrap="square" rtlCol="0">
            <a:spAutoFit/>
          </a:bodyPr>
          <a:lstStyle/>
          <a:p>
            <a:r>
              <a:rPr lang="en-US" sz="1600">
                <a:solidFill>
                  <a:srgbClr val="0000FF"/>
                </a:solidFill>
                <a:latin typeface="Consolas" panose="020B0609020204030204" pitchFamily="49" charset="0"/>
              </a:rPr>
              <a:t>public</a:t>
            </a:r>
            <a:r>
              <a:rPr lang="en-US" sz="1600">
                <a:solidFill>
                  <a:srgbClr val="000000"/>
                </a:solidFill>
                <a:latin typeface="Consolas" panose="020B0609020204030204" pitchFamily="49" charset="0"/>
              </a:rPr>
              <a:t> </a:t>
            </a:r>
            <a:r>
              <a:rPr lang="en-US" sz="1600">
                <a:solidFill>
                  <a:srgbClr val="0000FF"/>
                </a:solidFill>
                <a:latin typeface="Consolas" panose="020B0609020204030204" pitchFamily="49" charset="0"/>
              </a:rPr>
              <a:t>class</a:t>
            </a:r>
            <a:r>
              <a:rPr lang="en-US" sz="1600">
                <a:solidFill>
                  <a:srgbClr val="000000"/>
                </a:solidFill>
                <a:latin typeface="Consolas" panose="020B0609020204030204" pitchFamily="49" charset="0"/>
              </a:rPr>
              <a:t> </a:t>
            </a:r>
            <a:r>
              <a:rPr lang="en-US" sz="1600" err="1">
                <a:solidFill>
                  <a:srgbClr val="2B91AF"/>
                </a:solidFill>
                <a:latin typeface="Consolas" panose="020B0609020204030204" pitchFamily="49" charset="0"/>
              </a:rPr>
              <a:t>UserGrain</a:t>
            </a:r>
            <a:r>
              <a:rPr lang="en-US" sz="1600">
                <a:solidFill>
                  <a:srgbClr val="000000"/>
                </a:solidFill>
                <a:latin typeface="Consolas" panose="020B0609020204030204" pitchFamily="49" charset="0"/>
              </a:rPr>
              <a:t> : </a:t>
            </a:r>
            <a:r>
              <a:rPr lang="en-US" sz="1600">
                <a:solidFill>
                  <a:srgbClr val="2B91AF"/>
                </a:solidFill>
                <a:latin typeface="Consolas" panose="020B0609020204030204" pitchFamily="49" charset="0"/>
              </a:rPr>
              <a:t>Grain</a:t>
            </a:r>
            <a:r>
              <a:rPr lang="en-US" sz="1600">
                <a:solidFill>
                  <a:srgbClr val="000000"/>
                </a:solidFill>
                <a:latin typeface="Consolas" panose="020B0609020204030204" pitchFamily="49" charset="0"/>
              </a:rPr>
              <a:t>, </a:t>
            </a:r>
            <a:r>
              <a:rPr lang="en-US" sz="1600" err="1">
                <a:solidFill>
                  <a:srgbClr val="2B91AF"/>
                </a:solidFill>
                <a:latin typeface="Consolas" panose="020B0609020204030204" pitchFamily="49" charset="0"/>
              </a:rPr>
              <a:t>IAsyncObserver</a:t>
            </a:r>
            <a:r>
              <a:rPr lang="en-US" sz="1600">
                <a:solidFill>
                  <a:srgbClr val="2B91AF"/>
                </a:solidFill>
                <a:latin typeface="Consolas" panose="020B0609020204030204" pitchFamily="49" charset="0"/>
              </a:rPr>
              <a:t>&lt;</a:t>
            </a:r>
            <a:r>
              <a:rPr lang="en-US" sz="1600" err="1">
                <a:solidFill>
                  <a:srgbClr val="2B91AF"/>
                </a:solidFill>
                <a:latin typeface="Consolas" panose="020B0609020204030204" pitchFamily="49" charset="0"/>
              </a:rPr>
              <a:t>GameEvent</a:t>
            </a:r>
            <a:r>
              <a:rPr lang="en-US" sz="1600">
                <a:solidFill>
                  <a:srgbClr val="2B91AF"/>
                </a:solidFill>
                <a:latin typeface="Consolas" panose="020B0609020204030204" pitchFamily="49" charset="0"/>
              </a:rPr>
              <a:t>&gt;</a:t>
            </a:r>
            <a:endParaRPr lang="en-US" sz="1600">
              <a:solidFill>
                <a:srgbClr val="000000"/>
              </a:solidFill>
              <a:latin typeface="Consolas" panose="020B0609020204030204" pitchFamily="49" charset="0"/>
            </a:endParaRPr>
          </a:p>
          <a:p>
            <a:r>
              <a:rPr lang="en-US" sz="1600">
                <a:solidFill>
                  <a:srgbClr val="000000"/>
                </a:solidFill>
                <a:latin typeface="Consolas" panose="020B0609020204030204" pitchFamily="49" charset="0"/>
              </a:rPr>
              <a:t>{</a:t>
            </a:r>
          </a:p>
          <a:p>
            <a:r>
              <a:rPr lang="en-US" sz="1600">
                <a:solidFill>
                  <a:srgbClr val="0000FF"/>
                </a:solidFill>
                <a:latin typeface="Consolas" panose="020B0609020204030204" pitchFamily="49" charset="0"/>
              </a:rPr>
              <a:t>    public</a:t>
            </a:r>
            <a:r>
              <a:rPr lang="en-US" sz="1600">
                <a:solidFill>
                  <a:srgbClr val="000000"/>
                </a:solidFill>
                <a:latin typeface="Consolas" panose="020B0609020204030204" pitchFamily="49" charset="0"/>
              </a:rPr>
              <a:t> </a:t>
            </a:r>
            <a:r>
              <a:rPr lang="en-US" sz="1600">
                <a:solidFill>
                  <a:srgbClr val="0000FF"/>
                </a:solidFill>
                <a:latin typeface="Consolas" panose="020B0609020204030204" pitchFamily="49" charset="0"/>
              </a:rPr>
              <a:t>async</a:t>
            </a:r>
            <a:r>
              <a:rPr lang="en-US" sz="1600">
                <a:solidFill>
                  <a:srgbClr val="000000"/>
                </a:solidFill>
                <a:latin typeface="Consolas" panose="020B0609020204030204" pitchFamily="49" charset="0"/>
              </a:rPr>
              <a:t> </a:t>
            </a:r>
            <a:r>
              <a:rPr lang="en-US" sz="1600">
                <a:solidFill>
                  <a:srgbClr val="2B91AF"/>
                </a:solidFill>
                <a:latin typeface="Consolas" panose="020B0609020204030204" pitchFamily="49" charset="0"/>
              </a:rPr>
              <a:t>Task</a:t>
            </a:r>
            <a:r>
              <a:rPr lang="en-US" sz="1600">
                <a:solidFill>
                  <a:srgbClr val="000000"/>
                </a:solidFill>
                <a:latin typeface="Consolas" panose="020B0609020204030204" pitchFamily="49" charset="0"/>
              </a:rPr>
              <a:t> </a:t>
            </a:r>
            <a:r>
              <a:rPr lang="en-US" sz="1600">
                <a:solidFill>
                  <a:srgbClr val="74531F"/>
                </a:solidFill>
                <a:latin typeface="Consolas" panose="020B0609020204030204" pitchFamily="49" charset="0"/>
              </a:rPr>
              <a:t>Initialize</a:t>
            </a:r>
            <a:r>
              <a:rPr lang="en-US" sz="1600">
                <a:solidFill>
                  <a:srgbClr val="000000"/>
                </a:solidFill>
                <a:latin typeface="Consolas" panose="020B0609020204030204" pitchFamily="49" charset="0"/>
              </a:rPr>
              <a:t>()</a:t>
            </a:r>
          </a:p>
          <a:p>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a:t>
            </a:r>
            <a:r>
              <a:rPr lang="en-US" sz="1600">
                <a:solidFill>
                  <a:srgbClr val="0000FF"/>
                </a:solidFill>
                <a:latin typeface="Consolas" panose="020B0609020204030204" pitchFamily="49" charset="0"/>
              </a:rPr>
              <a:t>var </a:t>
            </a:r>
            <a:r>
              <a:rPr lang="en-US" sz="1600">
                <a:solidFill>
                  <a:srgbClr val="000000"/>
                </a:solidFill>
                <a:latin typeface="Consolas" panose="020B0609020204030204" pitchFamily="49" charset="0"/>
              </a:rPr>
              <a:t>provider = </a:t>
            </a:r>
            <a:r>
              <a:rPr lang="en-US" sz="1600" err="1">
                <a:solidFill>
                  <a:srgbClr val="2B91AF"/>
                </a:solidFill>
                <a:latin typeface="Consolas" panose="020B0609020204030204" pitchFamily="49" charset="0"/>
              </a:rPr>
              <a:t>GetStreamProvider</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“EventHub Provider”</a:t>
            </a:r>
            <a:r>
              <a:rPr lang="en-US" sz="1600">
                <a:solidFill>
                  <a:srgbClr val="000000"/>
                </a:solidFill>
                <a:latin typeface="Consolas" panose="020B0609020204030204" pitchFamily="49" charset="0"/>
              </a:rPr>
              <a:t>);</a:t>
            </a:r>
          </a:p>
          <a:p>
            <a:r>
              <a:rPr lang="en-US" sz="1600">
                <a:solidFill>
                  <a:srgbClr val="000000"/>
                </a:solidFill>
                <a:latin typeface="Consolas" panose="020B0609020204030204" pitchFamily="49" charset="0"/>
              </a:rPr>
              <a:t>        </a:t>
            </a:r>
            <a:r>
              <a:rPr lang="en-US" sz="1600">
                <a:solidFill>
                  <a:srgbClr val="0000FF"/>
                </a:solidFill>
                <a:latin typeface="Consolas" panose="020B0609020204030204" pitchFamily="49" charset="0"/>
              </a:rPr>
              <a:t>var </a:t>
            </a:r>
            <a:r>
              <a:rPr lang="en-US" sz="1600">
                <a:solidFill>
                  <a:srgbClr val="000000"/>
                </a:solidFill>
                <a:latin typeface="Consolas" panose="020B0609020204030204" pitchFamily="49" charset="0"/>
              </a:rPr>
              <a:t>stream = </a:t>
            </a:r>
            <a:r>
              <a:rPr lang="en-US" sz="1600" err="1">
                <a:solidFill>
                  <a:srgbClr val="000000"/>
                </a:solidFill>
                <a:latin typeface="Consolas" panose="020B0609020204030204" pitchFamily="49" charset="0"/>
              </a:rPr>
              <a:t>provider.</a:t>
            </a:r>
            <a:r>
              <a:rPr lang="en-US" sz="1600" err="1">
                <a:solidFill>
                  <a:srgbClr val="2B91AF"/>
                </a:solidFill>
                <a:latin typeface="Consolas" panose="020B0609020204030204" pitchFamily="49" charset="0"/>
              </a:rPr>
              <a:t>GetStream</a:t>
            </a:r>
            <a:r>
              <a:rPr lang="en-US" sz="1600">
                <a:solidFill>
                  <a:srgbClr val="000000"/>
                </a:solidFill>
                <a:latin typeface="Consolas" panose="020B0609020204030204" pitchFamily="49" charset="0"/>
              </a:rPr>
              <a:t>&lt;</a:t>
            </a:r>
            <a:r>
              <a:rPr lang="en-US" sz="1600" err="1">
                <a:solidFill>
                  <a:srgbClr val="2B91AF"/>
                </a:solidFill>
                <a:latin typeface="Consolas" panose="020B0609020204030204" pitchFamily="49" charset="0"/>
              </a:rPr>
              <a:t>GameEvent</a:t>
            </a:r>
            <a:r>
              <a:rPr lang="en-US" sz="1600">
                <a:solidFill>
                  <a:srgbClr val="000000"/>
                </a:solidFill>
                <a:latin typeface="Consolas" panose="020B0609020204030204" pitchFamily="49" charset="0"/>
              </a:rPr>
              <a:t>&gt;(</a:t>
            </a:r>
            <a:r>
              <a:rPr lang="en-US" sz="1600" err="1">
                <a:solidFill>
                  <a:srgbClr val="000000"/>
                </a:solidFill>
                <a:latin typeface="Consolas" panose="020B0609020204030204" pitchFamily="49" charset="0"/>
              </a:rPr>
              <a:t>userId</a:t>
            </a:r>
            <a:r>
              <a:rPr lang="en-US" sz="1600">
                <a:solidFill>
                  <a:srgbClr val="000000"/>
                </a:solidFill>
                <a:latin typeface="Consolas" panose="020B0609020204030204" pitchFamily="49" charset="0"/>
              </a:rPr>
              <a:t>, </a:t>
            </a:r>
            <a:r>
              <a:rPr lang="en-US" sz="1600">
                <a:solidFill>
                  <a:srgbClr val="A31515"/>
                </a:solidFill>
                <a:latin typeface="Consolas" panose="020B0609020204030204" pitchFamily="49" charset="0"/>
              </a:rPr>
              <a:t>“</a:t>
            </a:r>
            <a:r>
              <a:rPr lang="en-US" sz="1600" err="1">
                <a:solidFill>
                  <a:srgbClr val="A31515"/>
                </a:solidFill>
                <a:latin typeface="Consolas" panose="020B0609020204030204" pitchFamily="49" charset="0"/>
              </a:rPr>
              <a:t>PlayerEvents</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a:t>
            </a:r>
          </a:p>
          <a:p>
            <a:r>
              <a:rPr lang="en-US" sz="1600">
                <a:solidFill>
                  <a:srgbClr val="000000"/>
                </a:solidFill>
                <a:latin typeface="Consolas" panose="020B0609020204030204" pitchFamily="49" charset="0"/>
              </a:rPr>
              <a:t>        </a:t>
            </a:r>
            <a:r>
              <a:rPr lang="en-US" sz="1600">
                <a:solidFill>
                  <a:srgbClr val="0000FF"/>
                </a:solidFill>
                <a:latin typeface="Consolas" panose="020B0609020204030204" pitchFamily="49" charset="0"/>
              </a:rPr>
              <a:t>await </a:t>
            </a:r>
            <a:r>
              <a:rPr lang="en-US" sz="1600" err="1">
                <a:solidFill>
                  <a:srgbClr val="000000"/>
                </a:solidFill>
                <a:latin typeface="Consolas" panose="020B0609020204030204" pitchFamily="49" charset="0"/>
              </a:rPr>
              <a:t>stream.</a:t>
            </a:r>
            <a:r>
              <a:rPr lang="en-US" sz="1600" err="1">
                <a:solidFill>
                  <a:srgbClr val="2B91AF"/>
                </a:solidFill>
                <a:latin typeface="Consolas" panose="020B0609020204030204" pitchFamily="49" charset="0"/>
              </a:rPr>
              <a:t>Subscribe</a:t>
            </a:r>
            <a:r>
              <a:rPr lang="en-US" sz="1600">
                <a:solidFill>
                  <a:srgbClr val="000000"/>
                </a:solidFill>
                <a:latin typeface="Consolas" panose="020B0609020204030204" pitchFamily="49" charset="0"/>
              </a:rPr>
              <a:t>(</a:t>
            </a:r>
            <a:r>
              <a:rPr lang="en-US" sz="1600">
                <a:solidFill>
                  <a:srgbClr val="2B91AF"/>
                </a:solidFill>
                <a:latin typeface="Consolas" panose="020B0609020204030204" pitchFamily="49" charset="0"/>
              </a:rPr>
              <a:t>this</a:t>
            </a:r>
            <a:r>
              <a:rPr lang="en-US" sz="1600">
                <a:solidFill>
                  <a:srgbClr val="000000"/>
                </a:solidFill>
                <a:latin typeface="Consolas" panose="020B0609020204030204" pitchFamily="49" charset="0"/>
              </a:rPr>
              <a:t>);</a:t>
            </a:r>
          </a:p>
          <a:p>
            <a:r>
              <a:rPr lang="en-US" sz="1600">
                <a:solidFill>
                  <a:srgbClr val="000000"/>
                </a:solidFill>
                <a:latin typeface="Consolas" panose="020B0609020204030204" pitchFamily="49" charset="0"/>
              </a:rPr>
              <a:t>    }</a:t>
            </a:r>
          </a:p>
          <a:p>
            <a:endParaRPr lang="en-US" sz="1600">
              <a:solidFill>
                <a:srgbClr val="000000"/>
              </a:solidFill>
              <a:latin typeface="Consolas" panose="020B0609020204030204" pitchFamily="49" charset="0"/>
            </a:endParaRPr>
          </a:p>
          <a:p>
            <a:r>
              <a:rPr lang="en-US" sz="1600">
                <a:solidFill>
                  <a:srgbClr val="000000"/>
                </a:solidFill>
                <a:latin typeface="Consolas" panose="020B0609020204030204" pitchFamily="49" charset="0"/>
              </a:rPr>
              <a:t>    </a:t>
            </a:r>
            <a:r>
              <a:rPr lang="en-US" sz="1600">
                <a:solidFill>
                  <a:srgbClr val="0000FF"/>
                </a:solidFill>
                <a:latin typeface="Consolas" panose="020B0609020204030204" pitchFamily="49" charset="0"/>
              </a:rPr>
              <a:t>public</a:t>
            </a:r>
            <a:r>
              <a:rPr lang="en-US" sz="1600">
                <a:solidFill>
                  <a:srgbClr val="000000"/>
                </a:solidFill>
                <a:latin typeface="Consolas" panose="020B0609020204030204" pitchFamily="49" charset="0"/>
              </a:rPr>
              <a:t> </a:t>
            </a:r>
            <a:r>
              <a:rPr lang="en-US" sz="1600">
                <a:solidFill>
                  <a:srgbClr val="0000FF"/>
                </a:solidFill>
                <a:latin typeface="Consolas" panose="020B0609020204030204" pitchFamily="49" charset="0"/>
              </a:rPr>
              <a:t>async</a:t>
            </a:r>
            <a:r>
              <a:rPr lang="en-US" sz="1600">
                <a:solidFill>
                  <a:srgbClr val="000000"/>
                </a:solidFill>
                <a:latin typeface="Consolas" panose="020B0609020204030204" pitchFamily="49" charset="0"/>
              </a:rPr>
              <a:t> </a:t>
            </a:r>
            <a:r>
              <a:rPr lang="en-US" sz="1600">
                <a:solidFill>
                  <a:srgbClr val="2B91AF"/>
                </a:solidFill>
                <a:latin typeface="Consolas" panose="020B0609020204030204" pitchFamily="49" charset="0"/>
              </a:rPr>
              <a:t>Task</a:t>
            </a:r>
            <a:r>
              <a:rPr lang="en-US" sz="1600">
                <a:solidFill>
                  <a:srgbClr val="000000"/>
                </a:solidFill>
                <a:latin typeface="Consolas" panose="020B0609020204030204" pitchFamily="49" charset="0"/>
              </a:rPr>
              <a:t> </a:t>
            </a:r>
            <a:r>
              <a:rPr lang="en-US" sz="1600" err="1">
                <a:solidFill>
                  <a:srgbClr val="74531F"/>
                </a:solidFill>
                <a:latin typeface="Consolas" panose="020B0609020204030204" pitchFamily="49" charset="0"/>
              </a:rPr>
              <a:t>OnNext</a:t>
            </a:r>
            <a:r>
              <a:rPr lang="en-US" sz="1600">
                <a:solidFill>
                  <a:srgbClr val="000000"/>
                </a:solidFill>
                <a:latin typeface="Consolas" panose="020B0609020204030204" pitchFamily="49" charset="0"/>
              </a:rPr>
              <a:t>(</a:t>
            </a:r>
            <a:r>
              <a:rPr lang="en-US" sz="1600" err="1">
                <a:solidFill>
                  <a:srgbClr val="2B91AF"/>
                </a:solidFill>
                <a:latin typeface="Consolas" panose="020B0609020204030204" pitchFamily="49" charset="0"/>
              </a:rPr>
              <a:t>GameEvent</a:t>
            </a:r>
            <a:r>
              <a:rPr lang="en-US" sz="1600">
                <a:solidFill>
                  <a:srgbClr val="2B91AF"/>
                </a:solidFill>
                <a:latin typeface="Consolas" panose="020B0609020204030204" pitchFamily="49" charset="0"/>
              </a:rPr>
              <a:t> </a:t>
            </a:r>
            <a:r>
              <a:rPr lang="en-US" sz="1600">
                <a:solidFill>
                  <a:srgbClr val="000000"/>
                </a:solidFill>
                <a:latin typeface="Consolas" panose="020B0609020204030204" pitchFamily="49" charset="0"/>
              </a:rPr>
              <a:t>event)</a:t>
            </a:r>
          </a:p>
          <a:p>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a:t>
            </a:r>
            <a:r>
              <a:rPr lang="en-US" sz="1600">
                <a:solidFill>
                  <a:srgbClr val="008000"/>
                </a:solidFill>
                <a:latin typeface="Consolas" panose="020B0609020204030204" pitchFamily="49" charset="0"/>
              </a:rPr>
              <a:t>// Processing logic</a:t>
            </a:r>
            <a:endParaRPr lang="en-US" sz="1600">
              <a:solidFill>
                <a:srgbClr val="000000"/>
              </a:solidFill>
              <a:latin typeface="Consolas" panose="020B0609020204030204" pitchFamily="49" charset="0"/>
            </a:endParaRPr>
          </a:p>
          <a:p>
            <a:r>
              <a:rPr lang="en-US" sz="1600">
                <a:solidFill>
                  <a:srgbClr val="000000"/>
                </a:solidFill>
                <a:latin typeface="Consolas" panose="020B0609020204030204" pitchFamily="49" charset="0"/>
              </a:rPr>
              <a:t>        </a:t>
            </a:r>
            <a:r>
              <a:rPr lang="en-US" sz="1600">
                <a:solidFill>
                  <a:srgbClr val="0000FF"/>
                </a:solidFill>
                <a:latin typeface="Consolas" panose="020B0609020204030204" pitchFamily="49" charset="0"/>
              </a:rPr>
              <a:t>await </a:t>
            </a:r>
            <a:r>
              <a:rPr lang="en-US" sz="1600" err="1">
                <a:solidFill>
                  <a:srgbClr val="000000"/>
                </a:solidFill>
                <a:latin typeface="Consolas" panose="020B0609020204030204" pitchFamily="49" charset="0"/>
              </a:rPr>
              <a:t>AwardAchievement</a:t>
            </a:r>
            <a:r>
              <a:rPr lang="en-US" sz="1600">
                <a:solidFill>
                  <a:srgbClr val="000000"/>
                </a:solidFill>
                <a:latin typeface="Consolas" panose="020B0609020204030204" pitchFamily="49" charset="0"/>
              </a:rPr>
              <a:t>(</a:t>
            </a:r>
            <a:r>
              <a:rPr lang="en-US" sz="1600" err="1">
                <a:solidFill>
                  <a:srgbClr val="2B91AF"/>
                </a:solidFill>
                <a:latin typeface="Consolas" panose="020B0609020204030204" pitchFamily="49" charset="0"/>
              </a:rPr>
              <a:t>Achievements.MasterChief</a:t>
            </a:r>
            <a:r>
              <a:rPr lang="en-US" sz="1600">
                <a:solidFill>
                  <a:srgbClr val="000000"/>
                </a:solidFill>
                <a:latin typeface="Consolas" panose="020B0609020204030204" pitchFamily="49" charset="0"/>
              </a:rPr>
              <a:t>);</a:t>
            </a:r>
          </a:p>
          <a:p>
            <a:r>
              <a:rPr lang="en-US" sz="1600">
                <a:solidFill>
                  <a:srgbClr val="000000"/>
                </a:solidFill>
                <a:latin typeface="Consolas" panose="020B0609020204030204" pitchFamily="49" charset="0"/>
              </a:rPr>
              <a:t>    }</a:t>
            </a:r>
          </a:p>
          <a:p>
            <a:endParaRPr lang="en-US" sz="1600">
              <a:solidFill>
                <a:srgbClr val="000000"/>
              </a:solidFill>
              <a:latin typeface="Consolas" panose="020B0609020204030204" pitchFamily="49" charset="0"/>
            </a:endParaRPr>
          </a:p>
          <a:p>
            <a:r>
              <a:rPr lang="en-US" sz="1600">
                <a:solidFill>
                  <a:srgbClr val="000000"/>
                </a:solidFill>
                <a:latin typeface="Consolas" panose="020B0609020204030204" pitchFamily="49" charset="0"/>
              </a:rPr>
              <a:t>    </a:t>
            </a:r>
            <a:r>
              <a:rPr lang="en-US" sz="1600">
                <a:solidFill>
                  <a:srgbClr val="0000FF"/>
                </a:solidFill>
                <a:latin typeface="Consolas" panose="020B0609020204030204" pitchFamily="49" charset="0"/>
              </a:rPr>
              <a:t>public</a:t>
            </a:r>
            <a:r>
              <a:rPr lang="en-US" sz="1600">
                <a:solidFill>
                  <a:srgbClr val="000000"/>
                </a:solidFill>
                <a:latin typeface="Consolas" panose="020B0609020204030204" pitchFamily="49" charset="0"/>
              </a:rPr>
              <a:t> </a:t>
            </a:r>
            <a:r>
              <a:rPr lang="en-US" sz="1600">
                <a:solidFill>
                  <a:srgbClr val="0000FF"/>
                </a:solidFill>
                <a:latin typeface="Consolas" panose="020B0609020204030204" pitchFamily="49" charset="0"/>
              </a:rPr>
              <a:t>async</a:t>
            </a:r>
            <a:r>
              <a:rPr lang="en-US" sz="1600">
                <a:solidFill>
                  <a:srgbClr val="000000"/>
                </a:solidFill>
                <a:latin typeface="Consolas" panose="020B0609020204030204" pitchFamily="49" charset="0"/>
              </a:rPr>
              <a:t> </a:t>
            </a:r>
            <a:r>
              <a:rPr lang="en-US" sz="1600">
                <a:solidFill>
                  <a:srgbClr val="2B91AF"/>
                </a:solidFill>
                <a:latin typeface="Consolas" panose="020B0609020204030204" pitchFamily="49" charset="0"/>
              </a:rPr>
              <a:t>Task </a:t>
            </a:r>
            <a:r>
              <a:rPr lang="en-US" sz="1600" err="1">
                <a:solidFill>
                  <a:srgbClr val="74531F"/>
                </a:solidFill>
                <a:latin typeface="Consolas" panose="020B0609020204030204" pitchFamily="49" charset="0"/>
              </a:rPr>
              <a:t>AwardAchievement</a:t>
            </a:r>
            <a:r>
              <a:rPr lang="en-US" sz="1600">
                <a:solidFill>
                  <a:srgbClr val="000000"/>
                </a:solidFill>
                <a:latin typeface="Consolas" panose="020B0609020204030204" pitchFamily="49" charset="0"/>
              </a:rPr>
              <a:t>(</a:t>
            </a:r>
            <a:r>
              <a:rPr lang="en-US" sz="1600">
                <a:solidFill>
                  <a:srgbClr val="2B91AF"/>
                </a:solidFill>
                <a:latin typeface="Consolas" panose="020B0609020204030204" pitchFamily="49" charset="0"/>
              </a:rPr>
              <a:t>Achievements </a:t>
            </a:r>
            <a:r>
              <a:rPr lang="en-US" sz="1600">
                <a:solidFill>
                  <a:srgbClr val="000000"/>
                </a:solidFill>
                <a:latin typeface="Consolas" panose="020B0609020204030204" pitchFamily="49" charset="0"/>
              </a:rPr>
              <a:t>achievement)</a:t>
            </a:r>
          </a:p>
          <a:p>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a:t>
            </a:r>
            <a:r>
              <a:rPr lang="en-US" sz="1600">
                <a:solidFill>
                  <a:srgbClr val="0000FF"/>
                </a:solidFill>
                <a:latin typeface="Consolas" panose="020B0609020204030204" pitchFamily="49" charset="0"/>
              </a:rPr>
              <a:t>var </a:t>
            </a:r>
            <a:r>
              <a:rPr lang="en-US" sz="1600">
                <a:solidFill>
                  <a:srgbClr val="000000"/>
                </a:solidFill>
                <a:latin typeface="Consolas" panose="020B0609020204030204" pitchFamily="49" charset="0"/>
              </a:rPr>
              <a:t>stream = </a:t>
            </a:r>
            <a:r>
              <a:rPr lang="en-US" sz="1600" err="1">
                <a:solidFill>
                  <a:srgbClr val="000000"/>
                </a:solidFill>
                <a:latin typeface="Consolas" panose="020B0609020204030204" pitchFamily="49" charset="0"/>
              </a:rPr>
              <a:t>provider.</a:t>
            </a:r>
            <a:r>
              <a:rPr lang="en-US" sz="1600" err="1">
                <a:solidFill>
                  <a:srgbClr val="2B91AF"/>
                </a:solidFill>
                <a:latin typeface="Consolas" panose="020B0609020204030204" pitchFamily="49" charset="0"/>
              </a:rPr>
              <a:t>GetStream</a:t>
            </a:r>
            <a:r>
              <a:rPr lang="en-US" sz="1600">
                <a:solidFill>
                  <a:srgbClr val="000000"/>
                </a:solidFill>
                <a:latin typeface="Consolas" panose="020B0609020204030204" pitchFamily="49" charset="0"/>
              </a:rPr>
              <a:t>&lt;</a:t>
            </a:r>
            <a:r>
              <a:rPr lang="en-US" sz="1600">
                <a:solidFill>
                  <a:srgbClr val="2B91AF"/>
                </a:solidFill>
                <a:latin typeface="Consolas" panose="020B0609020204030204" pitchFamily="49" charset="0"/>
              </a:rPr>
              <a:t>Achievements</a:t>
            </a:r>
            <a:r>
              <a:rPr lang="en-US" sz="1600">
                <a:solidFill>
                  <a:srgbClr val="000000"/>
                </a:solidFill>
                <a:latin typeface="Consolas" panose="020B0609020204030204" pitchFamily="49" charset="0"/>
              </a:rPr>
              <a:t>&gt;(</a:t>
            </a:r>
            <a:r>
              <a:rPr lang="en-US" sz="1600" err="1">
                <a:solidFill>
                  <a:srgbClr val="000000"/>
                </a:solidFill>
                <a:latin typeface="Consolas" panose="020B0609020204030204" pitchFamily="49" charset="0"/>
              </a:rPr>
              <a:t>streamId</a:t>
            </a:r>
            <a:r>
              <a:rPr lang="en-US" sz="1600">
                <a:solidFill>
                  <a:srgbClr val="000000"/>
                </a:solidFill>
                <a:latin typeface="Consolas" panose="020B0609020204030204" pitchFamily="49" charset="0"/>
              </a:rPr>
              <a:t>, </a:t>
            </a:r>
            <a:r>
              <a:rPr lang="en-US" sz="1600">
                <a:solidFill>
                  <a:srgbClr val="A31515"/>
                </a:solidFill>
                <a:latin typeface="Consolas" panose="020B0609020204030204" pitchFamily="49" charset="0"/>
              </a:rPr>
              <a:t>“Achievements”</a:t>
            </a:r>
            <a:r>
              <a:rPr lang="en-US" sz="1600">
                <a:solidFill>
                  <a:srgbClr val="000000"/>
                </a:solidFill>
                <a:latin typeface="Consolas" panose="020B0609020204030204" pitchFamily="49" charset="0"/>
              </a:rPr>
              <a:t>);</a:t>
            </a:r>
          </a:p>
          <a:p>
            <a:r>
              <a:rPr lang="en-US" sz="1600">
                <a:solidFill>
                  <a:srgbClr val="000000"/>
                </a:solidFill>
                <a:latin typeface="Consolas" panose="020B0609020204030204" pitchFamily="49" charset="0"/>
              </a:rPr>
              <a:t>        </a:t>
            </a:r>
            <a:r>
              <a:rPr lang="en-US" sz="1600">
                <a:solidFill>
                  <a:srgbClr val="0000FF"/>
                </a:solidFill>
                <a:latin typeface="Consolas" panose="020B0609020204030204" pitchFamily="49" charset="0"/>
              </a:rPr>
              <a:t>await </a:t>
            </a:r>
            <a:r>
              <a:rPr lang="en-US" sz="1600" err="1">
                <a:solidFill>
                  <a:srgbClr val="000000"/>
                </a:solidFill>
                <a:latin typeface="Consolas" panose="020B0609020204030204" pitchFamily="49" charset="0"/>
              </a:rPr>
              <a:t>stream.</a:t>
            </a:r>
            <a:r>
              <a:rPr lang="en-US" sz="1600" err="1">
                <a:solidFill>
                  <a:srgbClr val="2B91AF"/>
                </a:solidFill>
                <a:latin typeface="Consolas" panose="020B0609020204030204" pitchFamily="49" charset="0"/>
              </a:rPr>
              <a:t>OnNext</a:t>
            </a:r>
            <a:r>
              <a:rPr lang="en-US" sz="1600">
                <a:solidFill>
                  <a:srgbClr val="000000"/>
                </a:solidFill>
                <a:latin typeface="Consolas" panose="020B0609020204030204" pitchFamily="49" charset="0"/>
              </a:rPr>
              <a:t>(achievement);</a:t>
            </a:r>
          </a:p>
          <a:p>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a:t>
            </a:r>
            <a:endParaRPr lang="en-US" sz="1600"/>
          </a:p>
        </p:txBody>
      </p:sp>
      <p:grpSp>
        <p:nvGrpSpPr>
          <p:cNvPr id="3" name="Group 2">
            <a:extLst>
              <a:ext uri="{FF2B5EF4-FFF2-40B4-BE49-F238E27FC236}">
                <a16:creationId xmlns:a16="http://schemas.microsoft.com/office/drawing/2014/main" id="{4EF61468-11D5-4AD7-AB4C-97DDFD384906}"/>
              </a:ext>
            </a:extLst>
          </p:cNvPr>
          <p:cNvGrpSpPr/>
          <p:nvPr/>
        </p:nvGrpSpPr>
        <p:grpSpPr>
          <a:xfrm>
            <a:off x="7828444" y="456507"/>
            <a:ext cx="4459912" cy="2062103"/>
            <a:chOff x="7616067" y="786870"/>
            <a:chExt cx="4459912" cy="2062103"/>
          </a:xfrm>
        </p:grpSpPr>
        <p:sp>
          <p:nvSpPr>
            <p:cNvPr id="10" name="TextBox 9">
              <a:extLst>
                <a:ext uri="{FF2B5EF4-FFF2-40B4-BE49-F238E27FC236}">
                  <a16:creationId xmlns:a16="http://schemas.microsoft.com/office/drawing/2014/main" id="{96A2104C-98D4-4DA1-9FBC-4FEB54700093}"/>
                </a:ext>
              </a:extLst>
            </p:cNvPr>
            <p:cNvSpPr txBox="1"/>
            <p:nvPr/>
          </p:nvSpPr>
          <p:spPr>
            <a:xfrm>
              <a:off x="7616067" y="786870"/>
              <a:ext cx="4459912" cy="2062103"/>
            </a:xfrm>
            <a:prstGeom prst="rect">
              <a:avLst/>
            </a:prstGeom>
            <a:noFill/>
            <a:effectLst/>
          </p:spPr>
          <p:txBody>
            <a:bodyPr wrap="square" rtlCol="0">
              <a:spAutoFit/>
            </a:bodyPr>
            <a:lstStyle/>
            <a:p>
              <a:r>
                <a:rPr lang="en-US" sz="1600">
                  <a:solidFill>
                    <a:srgbClr val="008000"/>
                  </a:solidFill>
                  <a:latin typeface="Consolas" panose="020B0609020204030204" pitchFamily="49" charset="0"/>
                </a:rPr>
                <a:t>// Rx-like  interface to implement</a:t>
              </a:r>
              <a:br>
                <a:rPr lang="en-US" sz="1600">
                  <a:solidFill>
                    <a:srgbClr val="008000"/>
                  </a:solidFill>
                  <a:latin typeface="Consolas" panose="020B0609020204030204" pitchFamily="49" charset="0"/>
                </a:rPr>
              </a:br>
              <a:endParaRPr lang="en-US" sz="1600">
                <a:solidFill>
                  <a:srgbClr val="000000"/>
                </a:solidFill>
                <a:latin typeface="Consolas" panose="020B0609020204030204" pitchFamily="49" charset="0"/>
              </a:endParaRPr>
            </a:p>
            <a:p>
              <a:r>
                <a:rPr lang="en-US" sz="1600">
                  <a:solidFill>
                    <a:srgbClr val="0000FF"/>
                  </a:solidFill>
                  <a:latin typeface="Consolas" panose="020B0609020204030204" pitchFamily="49" charset="0"/>
                </a:rPr>
                <a:t>public</a:t>
              </a:r>
              <a:r>
                <a:rPr lang="en-US" sz="1600">
                  <a:solidFill>
                    <a:srgbClr val="000000"/>
                  </a:solidFill>
                  <a:latin typeface="Consolas" panose="020B0609020204030204" pitchFamily="49" charset="0"/>
                </a:rPr>
                <a:t> </a:t>
              </a:r>
              <a:r>
                <a:rPr lang="en-US" sz="1600">
                  <a:solidFill>
                    <a:srgbClr val="0000FF"/>
                  </a:solidFill>
                  <a:latin typeface="Consolas" panose="020B0609020204030204" pitchFamily="49" charset="0"/>
                </a:rPr>
                <a:t>interface</a:t>
              </a:r>
              <a:r>
                <a:rPr lang="en-US" sz="1600">
                  <a:solidFill>
                    <a:srgbClr val="000000"/>
                  </a:solidFill>
                  <a:latin typeface="Consolas" panose="020B0609020204030204" pitchFamily="49" charset="0"/>
                </a:rPr>
                <a:t> </a:t>
              </a:r>
              <a:r>
                <a:rPr lang="en-US" sz="1600" err="1">
                  <a:solidFill>
                    <a:srgbClr val="2B91AF"/>
                  </a:solidFill>
                  <a:latin typeface="Consolas" panose="020B0609020204030204" pitchFamily="49" charset="0"/>
                </a:rPr>
                <a:t>IAsyncObserver</a:t>
              </a:r>
              <a:r>
                <a:rPr lang="en-US" sz="1600">
                  <a:solidFill>
                    <a:srgbClr val="2B91AF"/>
                  </a:solidFill>
                  <a:latin typeface="Consolas" panose="020B0609020204030204" pitchFamily="49" charset="0"/>
                </a:rPr>
                <a:t>&lt;T&gt; </a:t>
              </a:r>
            </a:p>
            <a:p>
              <a:r>
                <a:rPr lang="en-US" sz="1600">
                  <a:solidFill>
                    <a:srgbClr val="000000"/>
                  </a:solidFill>
                  <a:latin typeface="Consolas" panose="020B0609020204030204" pitchFamily="49" charset="0"/>
                </a:rPr>
                <a:t>{</a:t>
              </a:r>
            </a:p>
            <a:p>
              <a:r>
                <a:rPr lang="en-US" sz="1600">
                  <a:solidFill>
                    <a:srgbClr val="000000"/>
                  </a:solidFill>
                  <a:latin typeface="Consolas" panose="020B0609020204030204" pitchFamily="49" charset="0"/>
                </a:rPr>
                <a:t>    </a:t>
              </a:r>
              <a:r>
                <a:rPr lang="en-US" sz="1600">
                  <a:solidFill>
                    <a:srgbClr val="2B91AF"/>
                  </a:solidFill>
                  <a:latin typeface="Consolas" panose="020B0609020204030204" pitchFamily="49" charset="0"/>
                </a:rPr>
                <a:t>Task</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OnNext</a:t>
              </a:r>
              <a:r>
                <a:rPr lang="en-US" sz="1600">
                  <a:solidFill>
                    <a:srgbClr val="000000"/>
                  </a:solidFill>
                  <a:latin typeface="Consolas" panose="020B0609020204030204" pitchFamily="49" charset="0"/>
                </a:rPr>
                <a:t>(</a:t>
              </a:r>
              <a:r>
                <a:rPr lang="en-US" sz="1600">
                  <a:solidFill>
                    <a:srgbClr val="2B91AF"/>
                  </a:solidFill>
                  <a:latin typeface="Consolas" panose="020B0609020204030204" pitchFamily="49" charset="0"/>
                </a:rPr>
                <a:t>T</a:t>
              </a:r>
              <a:r>
                <a:rPr lang="en-US" sz="1600">
                  <a:solidFill>
                    <a:srgbClr val="000000"/>
                  </a:solidFill>
                  <a:latin typeface="Consolas" panose="020B0609020204030204" pitchFamily="49" charset="0"/>
                </a:rPr>
                <a:t> event);</a:t>
              </a:r>
            </a:p>
            <a:p>
              <a:r>
                <a:rPr lang="en-US" sz="1600">
                  <a:solidFill>
                    <a:srgbClr val="000000"/>
                  </a:solidFill>
                  <a:latin typeface="Consolas" panose="020B0609020204030204" pitchFamily="49" charset="0"/>
                </a:rPr>
                <a:t>    </a:t>
              </a:r>
              <a:r>
                <a:rPr lang="en-US" sz="1600">
                  <a:solidFill>
                    <a:srgbClr val="2B91AF"/>
                  </a:solidFill>
                  <a:latin typeface="Consolas" panose="020B0609020204030204" pitchFamily="49" charset="0"/>
                </a:rPr>
                <a:t>Task</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OnComplete</a:t>
              </a:r>
              <a:r>
                <a:rPr lang="en-US" sz="1600">
                  <a:solidFill>
                    <a:srgbClr val="000000"/>
                  </a:solidFill>
                  <a:latin typeface="Consolas" panose="020B0609020204030204" pitchFamily="49" charset="0"/>
                </a:rPr>
                <a:t>();</a:t>
              </a:r>
            </a:p>
            <a:p>
              <a:r>
                <a:rPr lang="en-US" sz="1600">
                  <a:solidFill>
                    <a:srgbClr val="000000"/>
                  </a:solidFill>
                  <a:latin typeface="Consolas" panose="020B0609020204030204" pitchFamily="49" charset="0"/>
                </a:rPr>
                <a:t>    </a:t>
              </a:r>
              <a:r>
                <a:rPr lang="en-US" sz="1600">
                  <a:solidFill>
                    <a:srgbClr val="2B91AF"/>
                  </a:solidFill>
                  <a:latin typeface="Consolas" panose="020B0609020204030204" pitchFamily="49" charset="0"/>
                </a:rPr>
                <a:t>Task</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OnError</a:t>
              </a:r>
              <a:r>
                <a:rPr lang="en-US" sz="1600">
                  <a:solidFill>
                    <a:srgbClr val="000000"/>
                  </a:solidFill>
                  <a:latin typeface="Consolas" panose="020B0609020204030204" pitchFamily="49" charset="0"/>
                </a:rPr>
                <a:t>();</a:t>
              </a:r>
            </a:p>
            <a:p>
              <a:r>
                <a:rPr lang="en-US" sz="1600">
                  <a:solidFill>
                    <a:srgbClr val="000000"/>
                  </a:solidFill>
                  <a:latin typeface="Consolas" panose="020B0609020204030204" pitchFamily="49" charset="0"/>
                </a:rPr>
                <a:t>}</a:t>
              </a:r>
              <a:endParaRPr lang="en-US" sz="1600"/>
            </a:p>
          </p:txBody>
        </p:sp>
        <p:sp>
          <p:nvSpPr>
            <p:cNvPr id="12" name="Rectangle: Rounded Corners 11">
              <a:extLst>
                <a:ext uri="{FF2B5EF4-FFF2-40B4-BE49-F238E27FC236}">
                  <a16:creationId xmlns:a16="http://schemas.microsoft.com/office/drawing/2014/main" id="{0D61FE05-E584-470B-8C0E-B8EE519AE93B}"/>
                </a:ext>
              </a:extLst>
            </p:cNvPr>
            <p:cNvSpPr/>
            <p:nvPr/>
          </p:nvSpPr>
          <p:spPr>
            <a:xfrm>
              <a:off x="8136884" y="2063658"/>
              <a:ext cx="2122094" cy="549756"/>
            </a:xfrm>
            <a:prstGeom prst="round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3493116467"/>
      </p:ext>
    </p:extLst>
  </p:cSld>
  <p:clrMapOvr>
    <a:masterClrMapping/>
  </p:clrMapOvr>
  <mc:AlternateContent xmlns:mc="http://schemas.openxmlformats.org/markup-compatibility/2006">
    <mc:Choice xmlns:p14="http://schemas.microsoft.com/office/powerpoint/2010/main" Requires="p14">
      <p:transition spd="slow" p14:dur="2000" advTm="183604"/>
    </mc:Choice>
    <mc:Fallback>
      <p:transition spd="slow" advTm="1836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Effect transition="in" filter="fade">
                                      <p:cBhvr>
                                        <p:cTn id="13" dur="500"/>
                                        <p:tgtEl>
                                          <p:spTgt spid="9">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xEl>
                                              <p:pRg st="2" end="2"/>
                                            </p:txEl>
                                          </p:spTgt>
                                        </p:tgtEl>
                                        <p:attrNameLst>
                                          <p:attrName>style.visibility</p:attrName>
                                        </p:attrNameLst>
                                      </p:cBhvr>
                                      <p:to>
                                        <p:strVal val="visible"/>
                                      </p:to>
                                    </p:set>
                                    <p:animEffect transition="in" filter="fade">
                                      <p:cBhvr>
                                        <p:cTn id="18" dur="500"/>
                                        <p:tgtEl>
                                          <p:spTgt spid="9">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animEffect transition="in" filter="fade">
                                      <p:cBhvr>
                                        <p:cTn id="21" dur="500"/>
                                        <p:tgtEl>
                                          <p:spTgt spid="9">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xEl>
                                              <p:pRg st="4" end="4"/>
                                            </p:txEl>
                                          </p:spTgt>
                                        </p:tgtEl>
                                        <p:attrNameLst>
                                          <p:attrName>style.visibility</p:attrName>
                                        </p:attrNameLst>
                                      </p:cBhvr>
                                      <p:to>
                                        <p:strVal val="visible"/>
                                      </p:to>
                                    </p:set>
                                    <p:animEffect transition="in" filter="fade">
                                      <p:cBhvr>
                                        <p:cTn id="26" dur="500"/>
                                        <p:tgtEl>
                                          <p:spTgt spid="9">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animEffect transition="in" filter="fade">
                                      <p:cBhvr>
                                        <p:cTn id="31" dur="500"/>
                                        <p:tgtEl>
                                          <p:spTgt spid="9">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
                                            <p:txEl>
                                              <p:pRg st="6" end="6"/>
                                            </p:txEl>
                                          </p:spTgt>
                                        </p:tgtEl>
                                        <p:attrNameLst>
                                          <p:attrName>style.visibility</p:attrName>
                                        </p:attrNameLst>
                                      </p:cBhvr>
                                      <p:to>
                                        <p:strVal val="visible"/>
                                      </p:to>
                                    </p:set>
                                    <p:animEffect transition="in" filter="fade">
                                      <p:cBhvr>
                                        <p:cTn id="36" dur="500"/>
                                        <p:tgtEl>
                                          <p:spTgt spid="9">
                                            <p:txEl>
                                              <p:pRg st="6" end="6"/>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9">
                                            <p:txEl>
                                              <p:pRg st="7" end="7"/>
                                            </p:txEl>
                                          </p:spTgt>
                                        </p:tgtEl>
                                        <p:attrNameLst>
                                          <p:attrName>style.visibility</p:attrName>
                                        </p:attrNameLst>
                                      </p:cBhvr>
                                      <p:to>
                                        <p:strVal val="visible"/>
                                      </p:to>
                                    </p:set>
                                    <p:animEffect transition="in" filter="fade">
                                      <p:cBhvr>
                                        <p:cTn id="39" dur="500"/>
                                        <p:tgtEl>
                                          <p:spTgt spid="9">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9">
                                            <p:txEl>
                                              <p:pRg st="9" end="9"/>
                                            </p:txEl>
                                          </p:spTgt>
                                        </p:tgtEl>
                                        <p:attrNameLst>
                                          <p:attrName>style.visibility</p:attrName>
                                        </p:attrNameLst>
                                      </p:cBhvr>
                                      <p:to>
                                        <p:strVal val="visible"/>
                                      </p:to>
                                    </p:set>
                                    <p:animEffect transition="in" filter="fade">
                                      <p:cBhvr>
                                        <p:cTn id="44" dur="500"/>
                                        <p:tgtEl>
                                          <p:spTgt spid="9">
                                            <p:txEl>
                                              <p:pRg st="9" end="9"/>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9">
                                            <p:txEl>
                                              <p:pRg st="10" end="10"/>
                                            </p:txEl>
                                          </p:spTgt>
                                        </p:tgtEl>
                                        <p:attrNameLst>
                                          <p:attrName>style.visibility</p:attrName>
                                        </p:attrNameLst>
                                      </p:cBhvr>
                                      <p:to>
                                        <p:strVal val="visible"/>
                                      </p:to>
                                    </p:set>
                                    <p:animEffect transition="in" filter="fade">
                                      <p:cBhvr>
                                        <p:cTn id="47" dur="500"/>
                                        <p:tgtEl>
                                          <p:spTgt spid="9">
                                            <p:txEl>
                                              <p:pRg st="10" end="10"/>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9">
                                            <p:txEl>
                                              <p:pRg st="11" end="11"/>
                                            </p:txEl>
                                          </p:spTgt>
                                        </p:tgtEl>
                                        <p:attrNameLst>
                                          <p:attrName>style.visibility</p:attrName>
                                        </p:attrNameLst>
                                      </p:cBhvr>
                                      <p:to>
                                        <p:strVal val="visible"/>
                                      </p:to>
                                    </p:set>
                                    <p:animEffect transition="in" filter="fade">
                                      <p:cBhvr>
                                        <p:cTn id="50" dur="500"/>
                                        <p:tgtEl>
                                          <p:spTgt spid="9">
                                            <p:txEl>
                                              <p:pRg st="11" end="1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
                                            <p:txEl>
                                              <p:pRg st="12" end="12"/>
                                            </p:txEl>
                                          </p:spTgt>
                                        </p:tgtEl>
                                        <p:attrNameLst>
                                          <p:attrName>style.visibility</p:attrName>
                                        </p:attrNameLst>
                                      </p:cBhvr>
                                      <p:to>
                                        <p:strVal val="visible"/>
                                      </p:to>
                                    </p:set>
                                    <p:animEffect transition="in" filter="fade">
                                      <p:cBhvr>
                                        <p:cTn id="55" dur="500"/>
                                        <p:tgtEl>
                                          <p:spTgt spid="9">
                                            <p:txEl>
                                              <p:pRg st="12" end="12"/>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9">
                                            <p:txEl>
                                              <p:pRg st="13" end="13"/>
                                            </p:txEl>
                                          </p:spTgt>
                                        </p:tgtEl>
                                        <p:attrNameLst>
                                          <p:attrName>style.visibility</p:attrName>
                                        </p:attrNameLst>
                                      </p:cBhvr>
                                      <p:to>
                                        <p:strVal val="visible"/>
                                      </p:to>
                                    </p:set>
                                    <p:animEffect transition="in" filter="fade">
                                      <p:cBhvr>
                                        <p:cTn id="58" dur="500"/>
                                        <p:tgtEl>
                                          <p:spTgt spid="9">
                                            <p:txEl>
                                              <p:pRg st="13" end="13"/>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9">
                                            <p:txEl>
                                              <p:pRg st="15" end="15"/>
                                            </p:txEl>
                                          </p:spTgt>
                                        </p:tgtEl>
                                        <p:attrNameLst>
                                          <p:attrName>style.visibility</p:attrName>
                                        </p:attrNameLst>
                                      </p:cBhvr>
                                      <p:to>
                                        <p:strVal val="visible"/>
                                      </p:to>
                                    </p:set>
                                    <p:animEffect transition="in" filter="fade">
                                      <p:cBhvr>
                                        <p:cTn id="61" dur="500"/>
                                        <p:tgtEl>
                                          <p:spTgt spid="9">
                                            <p:txEl>
                                              <p:pRg st="15" end="15"/>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9">
                                            <p:txEl>
                                              <p:pRg st="16" end="16"/>
                                            </p:txEl>
                                          </p:spTgt>
                                        </p:tgtEl>
                                        <p:attrNameLst>
                                          <p:attrName>style.visibility</p:attrName>
                                        </p:attrNameLst>
                                      </p:cBhvr>
                                      <p:to>
                                        <p:strVal val="visible"/>
                                      </p:to>
                                    </p:set>
                                    <p:animEffect transition="in" filter="fade">
                                      <p:cBhvr>
                                        <p:cTn id="64" dur="500"/>
                                        <p:tgtEl>
                                          <p:spTgt spid="9">
                                            <p:txEl>
                                              <p:pRg st="16" end="16"/>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9">
                                            <p:txEl>
                                              <p:pRg st="17" end="17"/>
                                            </p:txEl>
                                          </p:spTgt>
                                        </p:tgtEl>
                                        <p:attrNameLst>
                                          <p:attrName>style.visibility</p:attrName>
                                        </p:attrNameLst>
                                      </p:cBhvr>
                                      <p:to>
                                        <p:strVal val="visible"/>
                                      </p:to>
                                    </p:set>
                                    <p:animEffect transition="in" filter="fade">
                                      <p:cBhvr>
                                        <p:cTn id="69" dur="500"/>
                                        <p:tgtEl>
                                          <p:spTgt spid="9">
                                            <p:txEl>
                                              <p:pRg st="17" end="17"/>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9">
                                            <p:txEl>
                                              <p:pRg st="18" end="18"/>
                                            </p:txEl>
                                          </p:spTgt>
                                        </p:tgtEl>
                                        <p:attrNameLst>
                                          <p:attrName>style.visibility</p:attrName>
                                        </p:attrNameLst>
                                      </p:cBhvr>
                                      <p:to>
                                        <p:strVal val="visible"/>
                                      </p:to>
                                    </p:set>
                                    <p:animEffect transition="in" filter="fade">
                                      <p:cBhvr>
                                        <p:cTn id="74" dur="500"/>
                                        <p:tgtEl>
                                          <p:spTgt spid="9">
                                            <p:txEl>
                                              <p:pRg st="18" end="18"/>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9">
                                            <p:txEl>
                                              <p:pRg st="19" end="19"/>
                                            </p:txEl>
                                          </p:spTgt>
                                        </p:tgtEl>
                                        <p:attrNameLst>
                                          <p:attrName>style.visibility</p:attrName>
                                        </p:attrNameLst>
                                      </p:cBhvr>
                                      <p:to>
                                        <p:strVal val="visible"/>
                                      </p:to>
                                    </p:set>
                                    <p:animEffect transition="in" filter="fade">
                                      <p:cBhvr>
                                        <p:cTn id="77" dur="500"/>
                                        <p:tgtEl>
                                          <p:spTgt spid="9">
                                            <p:txEl>
                                              <p:pRg st="19" end="19"/>
                                            </p:txEl>
                                          </p:spTgt>
                                        </p:tgtEl>
                                      </p:cBhvr>
                                    </p:animEffect>
                                  </p:childTnLst>
                                </p:cTn>
                              </p:par>
                              <p:par>
                                <p:cTn id="78" presetID="10" presetClass="entr" presetSubtype="0" fill="hold" nodeType="withEffect">
                                  <p:stCondLst>
                                    <p:cond delay="0"/>
                                  </p:stCondLst>
                                  <p:childTnLst>
                                    <p:set>
                                      <p:cBhvr>
                                        <p:cTn id="79" dur="1" fill="hold">
                                          <p:stCondLst>
                                            <p:cond delay="0"/>
                                          </p:stCondLst>
                                        </p:cTn>
                                        <p:tgtEl>
                                          <p:spTgt spid="9">
                                            <p:txEl>
                                              <p:pRg st="20" end="20"/>
                                            </p:txEl>
                                          </p:spTgt>
                                        </p:tgtEl>
                                        <p:attrNameLst>
                                          <p:attrName>style.visibility</p:attrName>
                                        </p:attrNameLst>
                                      </p:cBhvr>
                                      <p:to>
                                        <p:strVal val="visible"/>
                                      </p:to>
                                    </p:set>
                                    <p:animEffect transition="in" filter="fade">
                                      <p:cBhvr>
                                        <p:cTn id="80" dur="500"/>
                                        <p:tgtEl>
                                          <p:spTgt spid="9">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E4BEE3-3B80-402C-A5D0-444549F3C2C3}"/>
              </a:ext>
            </a:extLst>
          </p:cNvPr>
          <p:cNvSpPr>
            <a:spLocks noGrp="1"/>
          </p:cNvSpPr>
          <p:nvPr>
            <p:ph type="title"/>
          </p:nvPr>
        </p:nvSpPr>
        <p:spPr/>
        <p:txBody>
          <a:bodyPr/>
          <a:lstStyle/>
          <a:p>
            <a:r>
              <a:rPr lang="en-US"/>
              <a:t>Lab: Orleans Streams</a:t>
            </a:r>
          </a:p>
        </p:txBody>
      </p:sp>
      <p:sp>
        <p:nvSpPr>
          <p:cNvPr id="5" name="Text Placeholder 4">
            <a:extLst>
              <a:ext uri="{FF2B5EF4-FFF2-40B4-BE49-F238E27FC236}">
                <a16:creationId xmlns:a16="http://schemas.microsoft.com/office/drawing/2014/main" id="{1CC4828C-E8A4-4885-BAEF-017E963EEC2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451752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31DA3-64B5-43ED-9BDF-4A9636AC22ED}"/>
              </a:ext>
            </a:extLst>
          </p:cNvPr>
          <p:cNvSpPr>
            <a:spLocks noGrp="1"/>
          </p:cNvSpPr>
          <p:nvPr>
            <p:ph type="title"/>
          </p:nvPr>
        </p:nvSpPr>
        <p:spPr/>
        <p:txBody>
          <a:bodyPr/>
          <a:lstStyle/>
          <a:p>
            <a:r>
              <a:rPr lang="en-US"/>
              <a:t>Transactions</a:t>
            </a:r>
          </a:p>
        </p:txBody>
      </p:sp>
      <p:sp>
        <p:nvSpPr>
          <p:cNvPr id="3" name="Text Placeholder 2">
            <a:extLst>
              <a:ext uri="{FF2B5EF4-FFF2-40B4-BE49-F238E27FC236}">
                <a16:creationId xmlns:a16="http://schemas.microsoft.com/office/drawing/2014/main" id="{0994F4D9-D68B-4485-B0B0-19EE338DE9B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366887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732378-E998-4205-83D7-2231FAFB60ED}"/>
              </a:ext>
            </a:extLst>
          </p:cNvPr>
          <p:cNvSpPr>
            <a:spLocks noGrp="1"/>
          </p:cNvSpPr>
          <p:nvPr>
            <p:ph type="title"/>
          </p:nvPr>
        </p:nvSpPr>
        <p:spPr/>
        <p:txBody>
          <a:bodyPr/>
          <a:lstStyle/>
          <a:p>
            <a:r>
              <a:rPr lang="en-US"/>
              <a:t>A primer on transactions</a:t>
            </a:r>
          </a:p>
        </p:txBody>
      </p:sp>
      <p:sp>
        <p:nvSpPr>
          <p:cNvPr id="5" name="Content Placeholder 4">
            <a:extLst>
              <a:ext uri="{FF2B5EF4-FFF2-40B4-BE49-F238E27FC236}">
                <a16:creationId xmlns:a16="http://schemas.microsoft.com/office/drawing/2014/main" id="{6E854BCA-7409-47BF-A49D-2053E9AF28A1}"/>
              </a:ext>
            </a:extLst>
          </p:cNvPr>
          <p:cNvSpPr>
            <a:spLocks noGrp="1"/>
          </p:cNvSpPr>
          <p:nvPr>
            <p:ph idx="1"/>
          </p:nvPr>
        </p:nvSpPr>
        <p:spPr/>
        <p:txBody>
          <a:bodyPr/>
          <a:lstStyle/>
          <a:p>
            <a:r>
              <a:rPr lang="en-US"/>
              <a:t>What are they</a:t>
            </a:r>
          </a:p>
          <a:p>
            <a:r>
              <a:rPr lang="en-US"/>
              <a:t>Why do we need them</a:t>
            </a:r>
          </a:p>
          <a:p>
            <a:r>
              <a:rPr lang="en-US"/>
              <a:t>How do we use them?</a:t>
            </a:r>
          </a:p>
          <a:p>
            <a:r>
              <a:rPr lang="en-US"/>
              <a:t>I heard X, where X is an element of</a:t>
            </a:r>
          </a:p>
          <a:p>
            <a:pPr lvl="1"/>
            <a:r>
              <a:rPr lang="en-US"/>
              <a:t>Transactions don’t scale</a:t>
            </a:r>
          </a:p>
          <a:p>
            <a:pPr lvl="1"/>
            <a:r>
              <a:rPr lang="en-US"/>
              <a:t>Transactions hurt availability</a:t>
            </a:r>
          </a:p>
          <a:p>
            <a:pPr lvl="1"/>
            <a:r>
              <a:rPr lang="en-US"/>
              <a:t>Transactions don’t work in distributed </a:t>
            </a:r>
            <a:r>
              <a:rPr lang="en-US" err="1"/>
              <a:t>sytems</a:t>
            </a:r>
            <a:endParaRPr lang="en-US"/>
          </a:p>
          <a:p>
            <a:pPr lvl="1"/>
            <a:r>
              <a:rPr lang="en-US"/>
              <a:t>Transactions are bad</a:t>
            </a:r>
          </a:p>
          <a:p>
            <a:pPr lvl="1"/>
            <a:r>
              <a:rPr lang="en-US"/>
              <a:t>We can’t have nice things</a:t>
            </a:r>
          </a:p>
        </p:txBody>
      </p:sp>
    </p:spTree>
    <p:extLst>
      <p:ext uri="{BB962C8B-B14F-4D97-AF65-F5344CB8AC3E}">
        <p14:creationId xmlns:p14="http://schemas.microsoft.com/office/powerpoint/2010/main" val="34652591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F3524-7B04-4EEF-9F9F-2246D2A6A4FA}"/>
              </a:ext>
            </a:extLst>
          </p:cNvPr>
          <p:cNvSpPr>
            <a:spLocks noGrp="1"/>
          </p:cNvSpPr>
          <p:nvPr>
            <p:ph type="title"/>
          </p:nvPr>
        </p:nvSpPr>
        <p:spPr/>
        <p:txBody>
          <a:bodyPr/>
          <a:lstStyle/>
          <a:p>
            <a:r>
              <a:rPr lang="en-US"/>
              <a:t>Transactions</a:t>
            </a:r>
          </a:p>
        </p:txBody>
      </p:sp>
      <p:sp>
        <p:nvSpPr>
          <p:cNvPr id="3" name="Content Placeholder 2">
            <a:extLst>
              <a:ext uri="{FF2B5EF4-FFF2-40B4-BE49-F238E27FC236}">
                <a16:creationId xmlns:a16="http://schemas.microsoft.com/office/drawing/2014/main" id="{5FD3F845-6C56-4E6B-834D-C5C2B4AEA910}"/>
              </a:ext>
            </a:extLst>
          </p:cNvPr>
          <p:cNvSpPr>
            <a:spLocks noGrp="1"/>
          </p:cNvSpPr>
          <p:nvPr>
            <p:ph idx="1"/>
          </p:nvPr>
        </p:nvSpPr>
        <p:spPr/>
        <p:txBody>
          <a:bodyPr/>
          <a:lstStyle/>
          <a:p>
            <a:r>
              <a:rPr lang="en-US"/>
              <a:t>ACID operations on a set of grains</a:t>
            </a:r>
          </a:p>
          <a:p>
            <a:r>
              <a:rPr lang="en-US"/>
              <a:t>Can mix disparate data stores</a:t>
            </a:r>
          </a:p>
          <a:p>
            <a:r>
              <a:rPr lang="en-US"/>
              <a:t>Scalable with the cluster size</a:t>
            </a:r>
          </a:p>
          <a:p>
            <a:r>
              <a:rPr lang="en-US"/>
              <a:t>Reliable in face of failures</a:t>
            </a:r>
          </a:p>
          <a:p>
            <a:r>
              <a:rPr lang="en-US"/>
              <a:t>Efficient (batching, locality)</a:t>
            </a:r>
          </a:p>
          <a:p>
            <a:r>
              <a:rPr lang="en-US"/>
              <a:t>Use when alternatives would be more expensive or complex</a:t>
            </a:r>
          </a:p>
        </p:txBody>
      </p:sp>
    </p:spTree>
    <p:extLst>
      <p:ext uri="{BB962C8B-B14F-4D97-AF65-F5344CB8AC3E}">
        <p14:creationId xmlns:p14="http://schemas.microsoft.com/office/powerpoint/2010/main" val="39837582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36F0F-A945-45C6-AC03-AC558BE1AD3D}"/>
              </a:ext>
            </a:extLst>
          </p:cNvPr>
          <p:cNvSpPr>
            <a:spLocks noGrp="1"/>
          </p:cNvSpPr>
          <p:nvPr>
            <p:ph type="title"/>
          </p:nvPr>
        </p:nvSpPr>
        <p:spPr>
          <a:xfrm>
            <a:off x="838200" y="365125"/>
            <a:ext cx="10829192" cy="869315"/>
          </a:xfrm>
        </p:spPr>
        <p:txBody>
          <a:bodyPr>
            <a:normAutofit/>
          </a:bodyPr>
          <a:lstStyle/>
          <a:p>
            <a:r>
              <a:rPr lang="en-US"/>
              <a:t>Bank Grain Interface</a:t>
            </a:r>
          </a:p>
        </p:txBody>
      </p:sp>
      <p:sp>
        <p:nvSpPr>
          <p:cNvPr id="3" name="Content Placeholder 2">
            <a:extLst>
              <a:ext uri="{FF2B5EF4-FFF2-40B4-BE49-F238E27FC236}">
                <a16:creationId xmlns:a16="http://schemas.microsoft.com/office/drawing/2014/main" id="{5ECF86BD-AA1B-4D2F-AC31-A17A9A7B9406}"/>
              </a:ext>
            </a:extLst>
          </p:cNvPr>
          <p:cNvSpPr>
            <a:spLocks noGrp="1"/>
          </p:cNvSpPr>
          <p:nvPr>
            <p:ph idx="1"/>
          </p:nvPr>
        </p:nvSpPr>
        <p:spPr>
          <a:xfrm>
            <a:off x="593272" y="1654713"/>
            <a:ext cx="11192328" cy="2336994"/>
          </a:xfrm>
          <a:noFill/>
        </p:spPr>
        <p:txBody>
          <a:bodyPr lIns="182880" tIns="182880" bIns="182880">
            <a:normAutofit fontScale="92500" lnSpcReduction="10000"/>
          </a:bodyPr>
          <a:lstStyle/>
          <a:p>
            <a:pPr marL="0" indent="0">
              <a:buNone/>
            </a:pPr>
            <a:r>
              <a:rPr lang="en-US" sz="2400">
                <a:solidFill>
                  <a:srgbClr val="0000FF"/>
                </a:solidFill>
                <a:latin typeface="Consolas" panose="020B0609020204030204" pitchFamily="49" charset="0"/>
              </a:rPr>
              <a:t>public</a:t>
            </a:r>
            <a:r>
              <a:rPr lang="en-US" sz="2400">
                <a:solidFill>
                  <a:srgbClr val="000000"/>
                </a:solidFill>
                <a:latin typeface="Consolas" panose="020B0609020204030204" pitchFamily="49" charset="0"/>
              </a:rPr>
              <a:t> </a:t>
            </a:r>
            <a:r>
              <a:rPr lang="en-US" sz="2400">
                <a:solidFill>
                  <a:srgbClr val="0000FF"/>
                </a:solidFill>
                <a:latin typeface="Consolas" panose="020B0609020204030204" pitchFamily="49" charset="0"/>
              </a:rPr>
              <a:t>interface</a:t>
            </a:r>
            <a:r>
              <a:rPr lang="en-US" sz="2400">
                <a:solidFill>
                  <a:srgbClr val="000000"/>
                </a:solidFill>
                <a:latin typeface="Consolas" panose="020B0609020204030204" pitchFamily="49" charset="0"/>
              </a:rPr>
              <a:t> </a:t>
            </a:r>
            <a:r>
              <a:rPr lang="en-US" sz="2400" err="1">
                <a:solidFill>
                  <a:srgbClr val="2B91AF"/>
                </a:solidFill>
                <a:latin typeface="Consolas" panose="020B0609020204030204" pitchFamily="49" charset="0"/>
              </a:rPr>
              <a:t>IBankGrain</a:t>
            </a:r>
            <a:r>
              <a:rPr lang="en-US" sz="2400">
                <a:solidFill>
                  <a:srgbClr val="000000"/>
                </a:solidFill>
                <a:latin typeface="Consolas" panose="020B0609020204030204" pitchFamily="49" charset="0"/>
              </a:rPr>
              <a:t> : </a:t>
            </a:r>
            <a:r>
              <a:rPr lang="en-US" sz="2400" err="1">
                <a:solidFill>
                  <a:srgbClr val="2B91AF"/>
                </a:solidFill>
                <a:latin typeface="Consolas" panose="020B0609020204030204" pitchFamily="49" charset="0"/>
              </a:rPr>
              <a:t>IGrainWithIntegerKey</a:t>
            </a:r>
            <a:endParaRPr lang="en-US" sz="2400">
              <a:solidFill>
                <a:srgbClr val="2B91AF"/>
              </a:solidFill>
              <a:latin typeface="Consolas" panose="020B0609020204030204" pitchFamily="49" charset="0"/>
            </a:endParaRPr>
          </a:p>
          <a:p>
            <a:pPr marL="0" indent="0">
              <a:buNone/>
            </a:pPr>
            <a:r>
              <a:rPr lang="en-US" sz="2400">
                <a:solidFill>
                  <a:srgbClr val="000000"/>
                </a:solidFill>
                <a:latin typeface="Consolas" panose="020B0609020204030204" pitchFamily="49" charset="0"/>
              </a:rPr>
              <a:t>{</a:t>
            </a:r>
          </a:p>
          <a:p>
            <a:pPr marL="0" indent="0">
              <a:buNone/>
            </a:pPr>
            <a:r>
              <a:rPr lang="en-US" sz="2400">
                <a:solidFill>
                  <a:srgbClr val="000000"/>
                </a:solidFill>
                <a:latin typeface="Consolas" panose="020B0609020204030204" pitchFamily="49" charset="0"/>
              </a:rPr>
              <a:t>   [</a:t>
            </a:r>
            <a:r>
              <a:rPr lang="en-US" sz="2400">
                <a:solidFill>
                  <a:srgbClr val="2B91AF"/>
                </a:solidFill>
                <a:latin typeface="Consolas" panose="020B0609020204030204" pitchFamily="49" charset="0"/>
              </a:rPr>
              <a:t>Transaction</a:t>
            </a:r>
            <a:r>
              <a:rPr lang="en-US" sz="2400">
                <a:solidFill>
                  <a:srgbClr val="000000"/>
                </a:solidFill>
                <a:latin typeface="Consolas" panose="020B0609020204030204" pitchFamily="49" charset="0"/>
              </a:rPr>
              <a:t>(</a:t>
            </a:r>
            <a:r>
              <a:rPr lang="en-US" sz="2400" err="1">
                <a:solidFill>
                  <a:srgbClr val="2B91AF"/>
                </a:solidFill>
                <a:latin typeface="Consolas" panose="020B0609020204030204" pitchFamily="49" charset="0"/>
              </a:rPr>
              <a:t>TransactionOption</a:t>
            </a:r>
            <a:r>
              <a:rPr lang="en-US" sz="2400" err="1">
                <a:solidFill>
                  <a:srgbClr val="000000"/>
                </a:solidFill>
                <a:latin typeface="Consolas" panose="020B0609020204030204" pitchFamily="49" charset="0"/>
              </a:rPr>
              <a:t>.Create</a:t>
            </a:r>
            <a:r>
              <a:rPr lang="en-US" sz="2400">
                <a:solidFill>
                  <a:srgbClr val="000000"/>
                </a:solidFill>
                <a:latin typeface="Consolas" panose="020B0609020204030204" pitchFamily="49" charset="0"/>
              </a:rPr>
              <a:t>)]</a:t>
            </a:r>
          </a:p>
          <a:p>
            <a:pPr marL="0" indent="0">
              <a:buNone/>
            </a:pPr>
            <a:r>
              <a:rPr lang="en-US" sz="2400">
                <a:solidFill>
                  <a:srgbClr val="000000"/>
                </a:solidFill>
                <a:latin typeface="Consolas" panose="020B0609020204030204" pitchFamily="49" charset="0"/>
              </a:rPr>
              <a:t>   </a:t>
            </a:r>
            <a:r>
              <a:rPr lang="en-US" sz="2400">
                <a:solidFill>
                  <a:srgbClr val="2B91AF"/>
                </a:solidFill>
                <a:latin typeface="Consolas" panose="020B0609020204030204" pitchFamily="49" charset="0"/>
              </a:rPr>
              <a:t>Task</a:t>
            </a:r>
            <a:r>
              <a:rPr lang="en-US" sz="2400">
                <a:solidFill>
                  <a:srgbClr val="000000"/>
                </a:solidFill>
                <a:latin typeface="Consolas" panose="020B0609020204030204" pitchFamily="49" charset="0"/>
              </a:rPr>
              <a:t> Transfer(</a:t>
            </a:r>
            <a:r>
              <a:rPr lang="en-US" sz="2400" err="1">
                <a:solidFill>
                  <a:srgbClr val="2B91AF"/>
                </a:solidFill>
                <a:latin typeface="Consolas" panose="020B0609020204030204" pitchFamily="49" charset="0"/>
              </a:rPr>
              <a:t>Guid</a:t>
            </a:r>
            <a:r>
              <a:rPr lang="en-US" sz="2400">
                <a:solidFill>
                  <a:srgbClr val="000000"/>
                </a:solidFill>
                <a:latin typeface="Consolas" panose="020B0609020204030204" pitchFamily="49" charset="0"/>
              </a:rPr>
              <a:t> </a:t>
            </a:r>
            <a:r>
              <a:rPr lang="en-US" sz="2400" err="1">
                <a:solidFill>
                  <a:srgbClr val="000000"/>
                </a:solidFill>
                <a:latin typeface="Consolas" panose="020B0609020204030204" pitchFamily="49" charset="0"/>
              </a:rPr>
              <a:t>fromAccount</a:t>
            </a:r>
            <a:r>
              <a:rPr lang="en-US" sz="2400">
                <a:solidFill>
                  <a:srgbClr val="000000"/>
                </a:solidFill>
                <a:latin typeface="Consolas" panose="020B0609020204030204" pitchFamily="49" charset="0"/>
              </a:rPr>
              <a:t>, </a:t>
            </a:r>
            <a:r>
              <a:rPr lang="en-US" sz="2400" err="1">
                <a:solidFill>
                  <a:srgbClr val="2B91AF"/>
                </a:solidFill>
                <a:latin typeface="Consolas" panose="020B0609020204030204" pitchFamily="49" charset="0"/>
              </a:rPr>
              <a:t>Guid</a:t>
            </a:r>
            <a:r>
              <a:rPr lang="en-US" sz="2400">
                <a:solidFill>
                  <a:srgbClr val="000000"/>
                </a:solidFill>
                <a:latin typeface="Consolas" panose="020B0609020204030204" pitchFamily="49" charset="0"/>
              </a:rPr>
              <a:t> </a:t>
            </a:r>
            <a:r>
              <a:rPr lang="en-US" sz="2400" err="1">
                <a:solidFill>
                  <a:srgbClr val="000000"/>
                </a:solidFill>
                <a:latin typeface="Consolas" panose="020B0609020204030204" pitchFamily="49" charset="0"/>
              </a:rPr>
              <a:t>toAccount</a:t>
            </a:r>
            <a:r>
              <a:rPr lang="en-US" sz="2400">
                <a:solidFill>
                  <a:srgbClr val="000000"/>
                </a:solidFill>
                <a:latin typeface="Consolas" panose="020B0609020204030204" pitchFamily="49" charset="0"/>
              </a:rPr>
              <a:t>, </a:t>
            </a:r>
            <a:r>
              <a:rPr lang="en-US" sz="2400" err="1">
                <a:solidFill>
                  <a:srgbClr val="0000FF"/>
                </a:solidFill>
                <a:latin typeface="Consolas" panose="020B0609020204030204" pitchFamily="49" charset="0"/>
              </a:rPr>
              <a:t>uint</a:t>
            </a:r>
            <a:r>
              <a:rPr lang="en-US" sz="2400">
                <a:solidFill>
                  <a:srgbClr val="000000"/>
                </a:solidFill>
                <a:latin typeface="Consolas" panose="020B0609020204030204" pitchFamily="49" charset="0"/>
              </a:rPr>
              <a:t> amount);</a:t>
            </a:r>
          </a:p>
          <a:p>
            <a:pPr marL="0" indent="0">
              <a:buNone/>
            </a:pPr>
            <a:r>
              <a:rPr lang="en-US" sz="2400">
                <a:solidFill>
                  <a:srgbClr val="000000"/>
                </a:solidFill>
                <a:latin typeface="Consolas" panose="020B0609020204030204" pitchFamily="49" charset="0"/>
              </a:rPr>
              <a:t>}</a:t>
            </a:r>
          </a:p>
          <a:p>
            <a:pPr marL="0" indent="0">
              <a:buNone/>
            </a:pPr>
            <a:endParaRPr lang="en-US" sz="2400"/>
          </a:p>
        </p:txBody>
      </p:sp>
    </p:spTree>
    <p:extLst>
      <p:ext uri="{BB962C8B-B14F-4D97-AF65-F5344CB8AC3E}">
        <p14:creationId xmlns:p14="http://schemas.microsoft.com/office/powerpoint/2010/main" val="3259445366"/>
      </p:ext>
    </p:extLst>
  </p:cSld>
  <p:clrMapOvr>
    <a:masterClrMapping/>
  </p:clrMapOvr>
  <mc:AlternateContent xmlns:mc="http://schemas.openxmlformats.org/markup-compatibility/2006">
    <mc:Choice xmlns:p14="http://schemas.microsoft.com/office/powerpoint/2010/main" Requires="p14">
      <p:transition spd="slow" p14:dur="2000" advTm="28967"/>
    </mc:Choice>
    <mc:Fallback>
      <p:transition spd="slow" advTm="28967"/>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36F0F-A945-45C6-AC03-AC558BE1AD3D}"/>
              </a:ext>
            </a:extLst>
          </p:cNvPr>
          <p:cNvSpPr>
            <a:spLocks noGrp="1"/>
          </p:cNvSpPr>
          <p:nvPr>
            <p:ph type="title"/>
          </p:nvPr>
        </p:nvSpPr>
        <p:spPr/>
        <p:txBody>
          <a:bodyPr/>
          <a:lstStyle/>
          <a:p>
            <a:r>
              <a:rPr lang="en-US"/>
              <a:t>Account Grain Interface</a:t>
            </a:r>
          </a:p>
        </p:txBody>
      </p:sp>
      <p:sp>
        <p:nvSpPr>
          <p:cNvPr id="6" name="Content Placeholder 2">
            <a:extLst>
              <a:ext uri="{FF2B5EF4-FFF2-40B4-BE49-F238E27FC236}">
                <a16:creationId xmlns:a16="http://schemas.microsoft.com/office/drawing/2014/main" id="{5AEB8B4F-094B-4F0B-9F3F-5AC893D3D8BB}"/>
              </a:ext>
            </a:extLst>
          </p:cNvPr>
          <p:cNvSpPr>
            <a:spLocks noGrp="1"/>
          </p:cNvSpPr>
          <p:nvPr>
            <p:ph idx="1"/>
          </p:nvPr>
        </p:nvSpPr>
        <p:spPr>
          <a:xfrm>
            <a:off x="593272" y="1557998"/>
            <a:ext cx="11005456" cy="4679900"/>
          </a:xfrm>
          <a:noFill/>
        </p:spPr>
        <p:txBody>
          <a:bodyPr lIns="182880" tIns="182880" bIns="182880">
            <a:normAutofit fontScale="92500" lnSpcReduction="10000"/>
          </a:bodyPr>
          <a:lstStyle/>
          <a:p>
            <a:pPr marL="0" indent="0">
              <a:buNone/>
            </a:pPr>
            <a:r>
              <a:rPr lang="en-US" sz="2400">
                <a:solidFill>
                  <a:srgbClr val="0000FF"/>
                </a:solidFill>
                <a:latin typeface="Consolas" panose="020B0609020204030204" pitchFamily="49" charset="0"/>
              </a:rPr>
              <a:t>public</a:t>
            </a:r>
            <a:r>
              <a:rPr lang="en-US" sz="2400">
                <a:solidFill>
                  <a:srgbClr val="000000"/>
                </a:solidFill>
                <a:latin typeface="Consolas" panose="020B0609020204030204" pitchFamily="49" charset="0"/>
              </a:rPr>
              <a:t> </a:t>
            </a:r>
            <a:r>
              <a:rPr lang="en-US" sz="2400">
                <a:solidFill>
                  <a:srgbClr val="0000FF"/>
                </a:solidFill>
                <a:latin typeface="Consolas" panose="020B0609020204030204" pitchFamily="49" charset="0"/>
              </a:rPr>
              <a:t>interface</a:t>
            </a:r>
            <a:r>
              <a:rPr lang="en-US" sz="2400">
                <a:solidFill>
                  <a:srgbClr val="000000"/>
                </a:solidFill>
                <a:latin typeface="Consolas" panose="020B0609020204030204" pitchFamily="49" charset="0"/>
              </a:rPr>
              <a:t> </a:t>
            </a:r>
            <a:r>
              <a:rPr lang="en-US" sz="2400" err="1">
                <a:solidFill>
                  <a:srgbClr val="2B91AF"/>
                </a:solidFill>
                <a:latin typeface="Consolas" panose="020B0609020204030204" pitchFamily="49" charset="0"/>
              </a:rPr>
              <a:t>IAccountGrain</a:t>
            </a:r>
            <a:r>
              <a:rPr lang="en-US" sz="2400">
                <a:solidFill>
                  <a:srgbClr val="000000"/>
                </a:solidFill>
                <a:latin typeface="Consolas" panose="020B0609020204030204" pitchFamily="49" charset="0"/>
              </a:rPr>
              <a:t> : </a:t>
            </a:r>
            <a:r>
              <a:rPr lang="en-US" sz="2400" err="1">
                <a:solidFill>
                  <a:srgbClr val="2B91AF"/>
                </a:solidFill>
                <a:latin typeface="Consolas" panose="020B0609020204030204" pitchFamily="49" charset="0"/>
              </a:rPr>
              <a:t>IGrainWithGuidKey</a:t>
            </a:r>
            <a:endParaRPr lang="en-US" sz="2400">
              <a:solidFill>
                <a:srgbClr val="2B91AF"/>
              </a:solidFill>
              <a:latin typeface="Consolas" panose="020B0609020204030204" pitchFamily="49" charset="0"/>
            </a:endParaRPr>
          </a:p>
          <a:p>
            <a:pPr marL="0" indent="0">
              <a:buNone/>
            </a:pPr>
            <a:r>
              <a:rPr lang="en-US" sz="2400">
                <a:solidFill>
                  <a:srgbClr val="000000"/>
                </a:solidFill>
                <a:latin typeface="Consolas" panose="020B0609020204030204" pitchFamily="49" charset="0"/>
              </a:rPr>
              <a:t>{</a:t>
            </a:r>
          </a:p>
          <a:p>
            <a:pPr marL="0" indent="0">
              <a:buNone/>
            </a:pPr>
            <a:r>
              <a:rPr lang="en-US" sz="2400">
                <a:solidFill>
                  <a:srgbClr val="000000"/>
                </a:solidFill>
                <a:latin typeface="Consolas" panose="020B0609020204030204" pitchFamily="49" charset="0"/>
              </a:rPr>
              <a:t>    [</a:t>
            </a:r>
            <a:r>
              <a:rPr lang="en-US" sz="2400">
                <a:solidFill>
                  <a:srgbClr val="2B91AF"/>
                </a:solidFill>
                <a:latin typeface="Consolas" panose="020B0609020204030204" pitchFamily="49" charset="0"/>
              </a:rPr>
              <a:t>Transaction</a:t>
            </a:r>
            <a:r>
              <a:rPr lang="en-US" sz="2400">
                <a:solidFill>
                  <a:srgbClr val="000000"/>
                </a:solidFill>
                <a:latin typeface="Consolas" panose="020B0609020204030204" pitchFamily="49" charset="0"/>
              </a:rPr>
              <a:t>(</a:t>
            </a:r>
            <a:r>
              <a:rPr lang="en-US" sz="2400" err="1">
                <a:solidFill>
                  <a:srgbClr val="2B91AF"/>
                </a:solidFill>
                <a:latin typeface="Consolas" panose="020B0609020204030204" pitchFamily="49" charset="0"/>
              </a:rPr>
              <a:t>TransactionOption</a:t>
            </a:r>
            <a:r>
              <a:rPr lang="en-US" sz="2400" err="1">
                <a:solidFill>
                  <a:srgbClr val="000000"/>
                </a:solidFill>
                <a:latin typeface="Consolas" panose="020B0609020204030204" pitchFamily="49" charset="0"/>
              </a:rPr>
              <a:t>.Join</a:t>
            </a:r>
            <a:r>
              <a:rPr lang="en-US" sz="2400">
                <a:solidFill>
                  <a:srgbClr val="000000"/>
                </a:solidFill>
                <a:latin typeface="Consolas" panose="020B0609020204030204" pitchFamily="49" charset="0"/>
              </a:rPr>
              <a:t>)]</a:t>
            </a:r>
          </a:p>
          <a:p>
            <a:pPr marL="0" indent="0">
              <a:buNone/>
            </a:pPr>
            <a:r>
              <a:rPr lang="en-US" sz="2400">
                <a:solidFill>
                  <a:srgbClr val="000000"/>
                </a:solidFill>
                <a:latin typeface="Consolas" panose="020B0609020204030204" pitchFamily="49" charset="0"/>
              </a:rPr>
              <a:t>    </a:t>
            </a:r>
            <a:r>
              <a:rPr lang="en-US" sz="2400">
                <a:solidFill>
                  <a:srgbClr val="2B91AF"/>
                </a:solidFill>
                <a:latin typeface="Consolas" panose="020B0609020204030204" pitchFamily="49" charset="0"/>
              </a:rPr>
              <a:t>Task</a:t>
            </a:r>
            <a:r>
              <a:rPr lang="en-US" sz="2400">
                <a:solidFill>
                  <a:srgbClr val="000000"/>
                </a:solidFill>
                <a:latin typeface="Consolas" panose="020B0609020204030204" pitchFamily="49" charset="0"/>
              </a:rPr>
              <a:t> Withdraw(</a:t>
            </a:r>
            <a:r>
              <a:rPr lang="en-US" sz="2400" err="1">
                <a:solidFill>
                  <a:srgbClr val="0000FF"/>
                </a:solidFill>
                <a:latin typeface="Consolas" panose="020B0609020204030204" pitchFamily="49" charset="0"/>
              </a:rPr>
              <a:t>uint</a:t>
            </a:r>
            <a:r>
              <a:rPr lang="en-US" sz="2400">
                <a:solidFill>
                  <a:srgbClr val="000000"/>
                </a:solidFill>
                <a:latin typeface="Consolas" panose="020B0609020204030204" pitchFamily="49" charset="0"/>
              </a:rPr>
              <a:t> amount);</a:t>
            </a:r>
          </a:p>
          <a:p>
            <a:pPr marL="0" indent="0">
              <a:buNone/>
            </a:pPr>
            <a:endParaRPr lang="en-US" sz="2400">
              <a:solidFill>
                <a:srgbClr val="000000"/>
              </a:solidFill>
              <a:latin typeface="Consolas" panose="020B0609020204030204" pitchFamily="49" charset="0"/>
            </a:endParaRPr>
          </a:p>
          <a:p>
            <a:pPr marL="0" indent="0">
              <a:buNone/>
            </a:pPr>
            <a:r>
              <a:rPr lang="en-US" sz="2400">
                <a:solidFill>
                  <a:srgbClr val="000000"/>
                </a:solidFill>
                <a:latin typeface="Consolas" panose="020B0609020204030204" pitchFamily="49" charset="0"/>
              </a:rPr>
              <a:t>    [</a:t>
            </a:r>
            <a:r>
              <a:rPr lang="en-US" sz="2400">
                <a:solidFill>
                  <a:srgbClr val="2B91AF"/>
                </a:solidFill>
                <a:latin typeface="Consolas" panose="020B0609020204030204" pitchFamily="49" charset="0"/>
              </a:rPr>
              <a:t>Transaction</a:t>
            </a:r>
            <a:r>
              <a:rPr lang="en-US" sz="2400">
                <a:solidFill>
                  <a:srgbClr val="000000"/>
                </a:solidFill>
                <a:latin typeface="Consolas" panose="020B0609020204030204" pitchFamily="49" charset="0"/>
              </a:rPr>
              <a:t>(</a:t>
            </a:r>
            <a:r>
              <a:rPr lang="en-US" sz="2400" err="1">
                <a:solidFill>
                  <a:srgbClr val="2B91AF"/>
                </a:solidFill>
                <a:latin typeface="Consolas" panose="020B0609020204030204" pitchFamily="49" charset="0"/>
              </a:rPr>
              <a:t>TransactionOption</a:t>
            </a:r>
            <a:r>
              <a:rPr lang="en-US" sz="2400" err="1">
                <a:solidFill>
                  <a:srgbClr val="000000"/>
                </a:solidFill>
                <a:latin typeface="Consolas" panose="020B0609020204030204" pitchFamily="49" charset="0"/>
              </a:rPr>
              <a:t>.Join</a:t>
            </a:r>
            <a:r>
              <a:rPr lang="en-US" sz="2400">
                <a:solidFill>
                  <a:srgbClr val="000000"/>
                </a:solidFill>
                <a:latin typeface="Consolas" panose="020B0609020204030204" pitchFamily="49" charset="0"/>
              </a:rPr>
              <a:t>)]</a:t>
            </a:r>
          </a:p>
          <a:p>
            <a:pPr marL="0" indent="0">
              <a:buNone/>
            </a:pPr>
            <a:r>
              <a:rPr lang="en-US" sz="2400">
                <a:solidFill>
                  <a:srgbClr val="000000"/>
                </a:solidFill>
                <a:latin typeface="Consolas" panose="020B0609020204030204" pitchFamily="49" charset="0"/>
              </a:rPr>
              <a:t>    </a:t>
            </a:r>
            <a:r>
              <a:rPr lang="en-US" sz="2400">
                <a:solidFill>
                  <a:srgbClr val="2B91AF"/>
                </a:solidFill>
                <a:latin typeface="Consolas" panose="020B0609020204030204" pitchFamily="49" charset="0"/>
              </a:rPr>
              <a:t>Task</a:t>
            </a:r>
            <a:r>
              <a:rPr lang="en-US" sz="2400">
                <a:solidFill>
                  <a:srgbClr val="000000"/>
                </a:solidFill>
                <a:latin typeface="Consolas" panose="020B0609020204030204" pitchFamily="49" charset="0"/>
              </a:rPr>
              <a:t> Deposit(</a:t>
            </a:r>
            <a:r>
              <a:rPr lang="en-US" sz="2400" err="1">
                <a:solidFill>
                  <a:srgbClr val="0000FF"/>
                </a:solidFill>
                <a:latin typeface="Consolas" panose="020B0609020204030204" pitchFamily="49" charset="0"/>
              </a:rPr>
              <a:t>uint</a:t>
            </a:r>
            <a:r>
              <a:rPr lang="en-US" sz="2400">
                <a:solidFill>
                  <a:srgbClr val="000000"/>
                </a:solidFill>
                <a:latin typeface="Consolas" panose="020B0609020204030204" pitchFamily="49" charset="0"/>
              </a:rPr>
              <a:t> amount);</a:t>
            </a:r>
          </a:p>
          <a:p>
            <a:pPr marL="0" indent="0">
              <a:buNone/>
            </a:pPr>
            <a:endParaRPr lang="en-US" sz="2400">
              <a:solidFill>
                <a:srgbClr val="000000"/>
              </a:solidFill>
              <a:latin typeface="Consolas" panose="020B0609020204030204" pitchFamily="49" charset="0"/>
            </a:endParaRPr>
          </a:p>
          <a:p>
            <a:pPr marL="0" indent="0">
              <a:buNone/>
            </a:pPr>
            <a:r>
              <a:rPr lang="en-US" sz="2400">
                <a:solidFill>
                  <a:srgbClr val="000000"/>
                </a:solidFill>
                <a:latin typeface="Consolas" panose="020B0609020204030204" pitchFamily="49" charset="0"/>
              </a:rPr>
              <a:t>    [</a:t>
            </a:r>
            <a:r>
              <a:rPr lang="en-US" sz="2400">
                <a:solidFill>
                  <a:srgbClr val="2B91AF"/>
                </a:solidFill>
                <a:latin typeface="Consolas" panose="020B0609020204030204" pitchFamily="49" charset="0"/>
              </a:rPr>
              <a:t>Transaction</a:t>
            </a:r>
            <a:r>
              <a:rPr lang="en-US" sz="2400">
                <a:solidFill>
                  <a:srgbClr val="000000"/>
                </a:solidFill>
                <a:latin typeface="Consolas" panose="020B0609020204030204" pitchFamily="49" charset="0"/>
              </a:rPr>
              <a:t>(</a:t>
            </a:r>
            <a:r>
              <a:rPr lang="en-US" sz="2400" err="1">
                <a:solidFill>
                  <a:srgbClr val="2B91AF"/>
                </a:solidFill>
                <a:latin typeface="Consolas" panose="020B0609020204030204" pitchFamily="49" charset="0"/>
              </a:rPr>
              <a:t>TransactionOption</a:t>
            </a:r>
            <a:r>
              <a:rPr lang="en-US" sz="2400" err="1">
                <a:solidFill>
                  <a:srgbClr val="000000"/>
                </a:solidFill>
                <a:latin typeface="Consolas" panose="020B0609020204030204" pitchFamily="49" charset="0"/>
              </a:rPr>
              <a:t>.CreateOrJoin</a:t>
            </a:r>
            <a:r>
              <a:rPr lang="en-US" sz="2400">
                <a:solidFill>
                  <a:srgbClr val="000000"/>
                </a:solidFill>
                <a:latin typeface="Consolas" panose="020B0609020204030204" pitchFamily="49" charset="0"/>
              </a:rPr>
              <a:t>)]</a:t>
            </a:r>
          </a:p>
          <a:p>
            <a:pPr marL="0" indent="0">
              <a:buNone/>
            </a:pPr>
            <a:r>
              <a:rPr lang="en-US" sz="2400">
                <a:solidFill>
                  <a:srgbClr val="000000"/>
                </a:solidFill>
                <a:latin typeface="Consolas" panose="020B0609020204030204" pitchFamily="49" charset="0"/>
              </a:rPr>
              <a:t>    </a:t>
            </a:r>
            <a:r>
              <a:rPr lang="en-US" sz="2400">
                <a:solidFill>
                  <a:srgbClr val="2B91AF"/>
                </a:solidFill>
                <a:latin typeface="Consolas" panose="020B0609020204030204" pitchFamily="49" charset="0"/>
              </a:rPr>
              <a:t>Task</a:t>
            </a:r>
            <a:r>
              <a:rPr lang="en-US" sz="2400">
                <a:solidFill>
                  <a:srgbClr val="000000"/>
                </a:solidFill>
                <a:latin typeface="Consolas" panose="020B0609020204030204" pitchFamily="49" charset="0"/>
              </a:rPr>
              <a:t>&lt;</a:t>
            </a:r>
            <a:r>
              <a:rPr lang="en-US" sz="2400" err="1">
                <a:solidFill>
                  <a:srgbClr val="0000FF"/>
                </a:solidFill>
                <a:latin typeface="Consolas" panose="020B0609020204030204" pitchFamily="49" charset="0"/>
              </a:rPr>
              <a:t>uint</a:t>
            </a:r>
            <a:r>
              <a:rPr lang="en-US" sz="2400">
                <a:solidFill>
                  <a:srgbClr val="000000"/>
                </a:solidFill>
                <a:latin typeface="Consolas" panose="020B0609020204030204" pitchFamily="49" charset="0"/>
              </a:rPr>
              <a:t>&gt; </a:t>
            </a:r>
            <a:r>
              <a:rPr lang="en-US" sz="2400" err="1">
                <a:solidFill>
                  <a:srgbClr val="000000"/>
                </a:solidFill>
                <a:latin typeface="Consolas" panose="020B0609020204030204" pitchFamily="49" charset="0"/>
              </a:rPr>
              <a:t>GetBalance</a:t>
            </a:r>
            <a:r>
              <a:rPr lang="en-US" sz="2400">
                <a:solidFill>
                  <a:srgbClr val="000000"/>
                </a:solidFill>
                <a:latin typeface="Consolas" panose="020B0609020204030204" pitchFamily="49" charset="0"/>
              </a:rPr>
              <a:t>();</a:t>
            </a:r>
          </a:p>
          <a:p>
            <a:pPr marL="0" indent="0">
              <a:buNone/>
            </a:pPr>
            <a:r>
              <a:rPr lang="en-US" sz="2400">
                <a:solidFill>
                  <a:srgbClr val="000000"/>
                </a:solidFill>
                <a:latin typeface="Consolas" panose="020B0609020204030204" pitchFamily="49" charset="0"/>
              </a:rPr>
              <a:t>}</a:t>
            </a:r>
            <a:endParaRPr lang="en-US" sz="2400"/>
          </a:p>
        </p:txBody>
      </p:sp>
    </p:spTree>
    <p:extLst>
      <p:ext uri="{BB962C8B-B14F-4D97-AF65-F5344CB8AC3E}">
        <p14:creationId xmlns:p14="http://schemas.microsoft.com/office/powerpoint/2010/main" val="3782203599"/>
      </p:ext>
    </p:extLst>
  </p:cSld>
  <p:clrMapOvr>
    <a:masterClrMapping/>
  </p:clrMapOvr>
  <mc:AlternateContent xmlns:mc="http://schemas.openxmlformats.org/markup-compatibility/2006">
    <mc:Choice xmlns:p14="http://schemas.microsoft.com/office/powerpoint/2010/main" Requires="p14">
      <p:transition spd="slow" p14:dur="2000" advTm="53119"/>
    </mc:Choice>
    <mc:Fallback>
      <p:transition spd="slow" advTm="53119"/>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1592BBA5-4590-4B30-9F8C-0631A10ED24F}"/>
              </a:ext>
            </a:extLst>
          </p:cNvPr>
          <p:cNvPicPr>
            <a:picLocks noChangeAspect="1"/>
          </p:cNvPicPr>
          <p:nvPr/>
        </p:nvPicPr>
        <p:blipFill>
          <a:blip r:embed="rId3"/>
          <a:stretch>
            <a:fillRect/>
          </a:stretch>
        </p:blipFill>
        <p:spPr>
          <a:xfrm>
            <a:off x="3306725" y="0"/>
            <a:ext cx="6645349" cy="6858000"/>
          </a:xfrm>
          <a:prstGeom prst="rect">
            <a:avLst/>
          </a:prstGeom>
        </p:spPr>
      </p:pic>
    </p:spTree>
    <p:extLst>
      <p:ext uri="{BB962C8B-B14F-4D97-AF65-F5344CB8AC3E}">
        <p14:creationId xmlns:p14="http://schemas.microsoft.com/office/powerpoint/2010/main" val="602325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36F0F-A945-45C6-AC03-AC558BE1AD3D}"/>
              </a:ext>
            </a:extLst>
          </p:cNvPr>
          <p:cNvSpPr>
            <a:spLocks noGrp="1"/>
          </p:cNvSpPr>
          <p:nvPr>
            <p:ph type="title"/>
          </p:nvPr>
        </p:nvSpPr>
        <p:spPr/>
        <p:txBody>
          <a:bodyPr/>
          <a:lstStyle/>
          <a:p>
            <a:r>
              <a:rPr lang="en-US"/>
              <a:t>Transfer Operation</a:t>
            </a:r>
          </a:p>
        </p:txBody>
      </p:sp>
      <p:sp>
        <p:nvSpPr>
          <p:cNvPr id="6" name="Content Placeholder 2">
            <a:extLst>
              <a:ext uri="{FF2B5EF4-FFF2-40B4-BE49-F238E27FC236}">
                <a16:creationId xmlns:a16="http://schemas.microsoft.com/office/drawing/2014/main" id="{5AEB8B4F-094B-4F0B-9F3F-5AC893D3D8BB}"/>
              </a:ext>
            </a:extLst>
          </p:cNvPr>
          <p:cNvSpPr>
            <a:spLocks noGrp="1"/>
          </p:cNvSpPr>
          <p:nvPr>
            <p:ph idx="1"/>
          </p:nvPr>
        </p:nvSpPr>
        <p:spPr>
          <a:xfrm>
            <a:off x="593272" y="1399735"/>
            <a:ext cx="11005456" cy="5034683"/>
          </a:xfrm>
          <a:noFill/>
        </p:spPr>
        <p:txBody>
          <a:bodyPr lIns="182880" tIns="182880" bIns="182880">
            <a:normAutofit fontScale="92500" lnSpcReduction="20000"/>
          </a:bodyPr>
          <a:lstStyle/>
          <a:p>
            <a:pPr marL="0" indent="0">
              <a:buNone/>
            </a:pPr>
            <a:r>
              <a:rPr lang="en-US" sz="2400">
                <a:solidFill>
                  <a:srgbClr val="0000FF"/>
                </a:solidFill>
                <a:latin typeface="Consolas" panose="020B0609020204030204" pitchFamily="49" charset="0"/>
              </a:rPr>
              <a:t>public</a:t>
            </a:r>
            <a:r>
              <a:rPr lang="en-US" sz="2400">
                <a:solidFill>
                  <a:srgbClr val="000000"/>
                </a:solidFill>
                <a:latin typeface="Consolas" panose="020B0609020204030204" pitchFamily="49" charset="0"/>
              </a:rPr>
              <a:t> </a:t>
            </a:r>
            <a:r>
              <a:rPr lang="en-US" sz="2400">
                <a:solidFill>
                  <a:srgbClr val="0000FF"/>
                </a:solidFill>
                <a:latin typeface="Consolas" panose="020B0609020204030204" pitchFamily="49" charset="0"/>
              </a:rPr>
              <a:t>class</a:t>
            </a:r>
            <a:r>
              <a:rPr lang="en-US" sz="2400">
                <a:solidFill>
                  <a:srgbClr val="000000"/>
                </a:solidFill>
                <a:latin typeface="Consolas" panose="020B0609020204030204" pitchFamily="49" charset="0"/>
              </a:rPr>
              <a:t> </a:t>
            </a:r>
            <a:r>
              <a:rPr lang="en-US" sz="2400" err="1">
                <a:solidFill>
                  <a:srgbClr val="2B91AF"/>
                </a:solidFill>
                <a:latin typeface="Consolas" panose="020B0609020204030204" pitchFamily="49" charset="0"/>
              </a:rPr>
              <a:t>BankGrain</a:t>
            </a:r>
            <a:r>
              <a:rPr lang="en-US" sz="2400">
                <a:solidFill>
                  <a:srgbClr val="000000"/>
                </a:solidFill>
                <a:latin typeface="Consolas" panose="020B0609020204030204" pitchFamily="49" charset="0"/>
              </a:rPr>
              <a:t> : </a:t>
            </a:r>
            <a:r>
              <a:rPr lang="en-US" sz="2400">
                <a:solidFill>
                  <a:srgbClr val="2B91AF"/>
                </a:solidFill>
                <a:latin typeface="Consolas" panose="020B0609020204030204" pitchFamily="49" charset="0"/>
              </a:rPr>
              <a:t>Grain</a:t>
            </a:r>
            <a:r>
              <a:rPr lang="en-US" sz="2400">
                <a:solidFill>
                  <a:srgbClr val="000000"/>
                </a:solidFill>
                <a:latin typeface="Consolas" panose="020B0609020204030204" pitchFamily="49" charset="0"/>
              </a:rPr>
              <a:t>, </a:t>
            </a:r>
            <a:r>
              <a:rPr lang="en-US" sz="2400" err="1">
                <a:solidFill>
                  <a:srgbClr val="2B91AF"/>
                </a:solidFill>
                <a:latin typeface="Consolas" panose="020B0609020204030204" pitchFamily="49" charset="0"/>
              </a:rPr>
              <a:t>IBankGrain</a:t>
            </a:r>
            <a:endParaRPr lang="en-US" sz="2400">
              <a:solidFill>
                <a:srgbClr val="000000"/>
              </a:solidFill>
              <a:latin typeface="Consolas" panose="020B0609020204030204" pitchFamily="49" charset="0"/>
            </a:endParaRPr>
          </a:p>
          <a:p>
            <a:pPr marL="0" indent="0">
              <a:buNone/>
            </a:pPr>
            <a:r>
              <a:rPr lang="en-US" sz="2400">
                <a:solidFill>
                  <a:srgbClr val="000000"/>
                </a:solidFill>
                <a:latin typeface="Consolas" panose="020B0609020204030204" pitchFamily="49" charset="0"/>
              </a:rPr>
              <a:t>{</a:t>
            </a:r>
          </a:p>
          <a:p>
            <a:pPr marL="0" indent="0">
              <a:buNone/>
            </a:pPr>
            <a:r>
              <a:rPr lang="en-US" sz="2400">
                <a:solidFill>
                  <a:srgbClr val="000000"/>
                </a:solidFill>
                <a:latin typeface="Consolas" panose="020B0609020204030204" pitchFamily="49" charset="0"/>
              </a:rPr>
              <a:t>   </a:t>
            </a:r>
            <a:r>
              <a:rPr lang="en-US" sz="2400">
                <a:solidFill>
                  <a:srgbClr val="2B91AF"/>
                </a:solidFill>
                <a:latin typeface="Consolas" panose="020B0609020204030204" pitchFamily="49" charset="0"/>
              </a:rPr>
              <a:t>Task</a:t>
            </a:r>
            <a:r>
              <a:rPr lang="en-US" sz="2400">
                <a:solidFill>
                  <a:srgbClr val="000000"/>
                </a:solidFill>
                <a:latin typeface="Consolas" panose="020B0609020204030204" pitchFamily="49" charset="0"/>
              </a:rPr>
              <a:t> Transfer(</a:t>
            </a:r>
            <a:r>
              <a:rPr lang="en-US" sz="2400">
                <a:solidFill>
                  <a:srgbClr val="2B91AF"/>
                </a:solidFill>
                <a:latin typeface="Consolas" panose="020B0609020204030204" pitchFamily="49" charset="0"/>
              </a:rPr>
              <a:t>Guid</a:t>
            </a:r>
            <a:r>
              <a:rPr lang="en-US" sz="2400">
                <a:solidFill>
                  <a:srgbClr val="000000"/>
                </a:solidFill>
                <a:latin typeface="Consolas" panose="020B0609020204030204" pitchFamily="49" charset="0"/>
              </a:rPr>
              <a:t> </a:t>
            </a:r>
            <a:r>
              <a:rPr lang="en-US" sz="2400" err="1">
                <a:solidFill>
                  <a:srgbClr val="000000"/>
                </a:solidFill>
                <a:latin typeface="Consolas" panose="020B0609020204030204" pitchFamily="49" charset="0"/>
              </a:rPr>
              <a:t>fromAccount</a:t>
            </a:r>
            <a:r>
              <a:rPr lang="en-US" sz="2400">
                <a:solidFill>
                  <a:srgbClr val="000000"/>
                </a:solidFill>
                <a:latin typeface="Consolas" panose="020B0609020204030204" pitchFamily="49" charset="0"/>
              </a:rPr>
              <a:t>, </a:t>
            </a:r>
            <a:r>
              <a:rPr lang="en-US" sz="2400">
                <a:solidFill>
                  <a:srgbClr val="2B91AF"/>
                </a:solidFill>
                <a:latin typeface="Consolas" panose="020B0609020204030204" pitchFamily="49" charset="0"/>
              </a:rPr>
              <a:t>Guid</a:t>
            </a:r>
            <a:r>
              <a:rPr lang="en-US" sz="2400">
                <a:solidFill>
                  <a:srgbClr val="000000"/>
                </a:solidFill>
                <a:latin typeface="Consolas" panose="020B0609020204030204" pitchFamily="49" charset="0"/>
              </a:rPr>
              <a:t> </a:t>
            </a:r>
            <a:r>
              <a:rPr lang="en-US" sz="2400" err="1">
                <a:solidFill>
                  <a:srgbClr val="000000"/>
                </a:solidFill>
                <a:latin typeface="Consolas" panose="020B0609020204030204" pitchFamily="49" charset="0"/>
              </a:rPr>
              <a:t>toAccount</a:t>
            </a:r>
            <a:r>
              <a:rPr lang="en-US" sz="2400">
                <a:solidFill>
                  <a:srgbClr val="000000"/>
                </a:solidFill>
                <a:latin typeface="Consolas" panose="020B0609020204030204" pitchFamily="49" charset="0"/>
              </a:rPr>
              <a:t>, </a:t>
            </a:r>
            <a:r>
              <a:rPr lang="en-US" sz="2400" err="1">
                <a:solidFill>
                  <a:srgbClr val="0000FF"/>
                </a:solidFill>
                <a:latin typeface="Consolas" panose="020B0609020204030204" pitchFamily="49" charset="0"/>
              </a:rPr>
              <a:t>uint</a:t>
            </a:r>
            <a:r>
              <a:rPr lang="en-US" sz="2400">
                <a:solidFill>
                  <a:srgbClr val="000000"/>
                </a:solidFill>
                <a:latin typeface="Consolas" panose="020B0609020204030204" pitchFamily="49" charset="0"/>
              </a:rPr>
              <a:t> amount)</a:t>
            </a:r>
          </a:p>
          <a:p>
            <a:pPr marL="0" indent="0">
              <a:buNone/>
            </a:pPr>
            <a:r>
              <a:rPr lang="en-US" sz="2400">
                <a:solidFill>
                  <a:srgbClr val="000000"/>
                </a:solidFill>
                <a:latin typeface="Consolas" panose="020B0609020204030204" pitchFamily="49" charset="0"/>
              </a:rPr>
              <a:t>   {</a:t>
            </a:r>
          </a:p>
          <a:p>
            <a:pPr marL="0" indent="0">
              <a:buNone/>
            </a:pPr>
            <a:r>
              <a:rPr lang="en-US" sz="2400">
                <a:solidFill>
                  <a:srgbClr val="000000"/>
                </a:solidFill>
                <a:latin typeface="Consolas" panose="020B0609020204030204" pitchFamily="49" charset="0"/>
              </a:rPr>
              <a:t>      </a:t>
            </a:r>
            <a:r>
              <a:rPr lang="en-US" sz="2400" err="1">
                <a:solidFill>
                  <a:srgbClr val="0000FF"/>
                </a:solidFill>
                <a:latin typeface="Consolas" panose="020B0609020204030204" pitchFamily="49" charset="0"/>
              </a:rPr>
              <a:t>var</a:t>
            </a:r>
            <a:r>
              <a:rPr lang="en-US" sz="2400">
                <a:solidFill>
                  <a:srgbClr val="000000"/>
                </a:solidFill>
                <a:latin typeface="Consolas" panose="020B0609020204030204" pitchFamily="49" charset="0"/>
              </a:rPr>
              <a:t> from = </a:t>
            </a:r>
            <a:r>
              <a:rPr lang="en-US" sz="2400" err="1">
                <a:solidFill>
                  <a:srgbClr val="000000"/>
                </a:solidFill>
                <a:latin typeface="Consolas" panose="020B0609020204030204" pitchFamily="49" charset="0"/>
              </a:rPr>
              <a:t>GrainFactory.GetGrain</a:t>
            </a:r>
            <a:r>
              <a:rPr lang="en-US" sz="2400">
                <a:solidFill>
                  <a:srgbClr val="000000"/>
                </a:solidFill>
                <a:latin typeface="Consolas" panose="020B0609020204030204" pitchFamily="49" charset="0"/>
              </a:rPr>
              <a:t>&lt;</a:t>
            </a:r>
            <a:r>
              <a:rPr lang="en-US" sz="2400" err="1">
                <a:solidFill>
                  <a:srgbClr val="2B91AF"/>
                </a:solidFill>
                <a:latin typeface="Consolas" panose="020B0609020204030204" pitchFamily="49" charset="0"/>
              </a:rPr>
              <a:t>IAccountGrain</a:t>
            </a:r>
            <a:r>
              <a:rPr lang="en-US" sz="2400">
                <a:solidFill>
                  <a:srgbClr val="000000"/>
                </a:solidFill>
                <a:latin typeface="Consolas" panose="020B0609020204030204" pitchFamily="49" charset="0"/>
              </a:rPr>
              <a:t>&gt;(</a:t>
            </a:r>
            <a:r>
              <a:rPr lang="en-US" sz="2400" err="1">
                <a:solidFill>
                  <a:srgbClr val="000000"/>
                </a:solidFill>
                <a:latin typeface="Consolas" panose="020B0609020204030204" pitchFamily="49" charset="0"/>
              </a:rPr>
              <a:t>fromAccount</a:t>
            </a:r>
            <a:r>
              <a:rPr lang="en-US" sz="2400">
                <a:solidFill>
                  <a:srgbClr val="000000"/>
                </a:solidFill>
                <a:latin typeface="Consolas" panose="020B0609020204030204" pitchFamily="49" charset="0"/>
              </a:rPr>
              <a:t>);</a:t>
            </a:r>
          </a:p>
          <a:p>
            <a:pPr marL="0" indent="0">
              <a:buNone/>
            </a:pPr>
            <a:r>
              <a:rPr lang="en-US" sz="2400">
                <a:solidFill>
                  <a:srgbClr val="000000"/>
                </a:solidFill>
                <a:latin typeface="Consolas" panose="020B0609020204030204" pitchFamily="49" charset="0"/>
              </a:rPr>
              <a:t>      </a:t>
            </a:r>
            <a:r>
              <a:rPr lang="en-US" sz="2400">
                <a:solidFill>
                  <a:srgbClr val="0000FF"/>
                </a:solidFill>
                <a:latin typeface="Consolas" panose="020B0609020204030204" pitchFamily="49" charset="0"/>
              </a:rPr>
              <a:t>var</a:t>
            </a:r>
            <a:r>
              <a:rPr lang="en-US" sz="2400">
                <a:solidFill>
                  <a:srgbClr val="000000"/>
                </a:solidFill>
                <a:latin typeface="Consolas" panose="020B0609020204030204" pitchFamily="49" charset="0"/>
              </a:rPr>
              <a:t> to = </a:t>
            </a:r>
            <a:r>
              <a:rPr lang="en-US" sz="2400" err="1">
                <a:solidFill>
                  <a:srgbClr val="000000"/>
                </a:solidFill>
                <a:latin typeface="Consolas" panose="020B0609020204030204" pitchFamily="49" charset="0"/>
              </a:rPr>
              <a:t>GrainFactory.GetGrain</a:t>
            </a:r>
            <a:r>
              <a:rPr lang="en-US" sz="2400">
                <a:solidFill>
                  <a:srgbClr val="000000"/>
                </a:solidFill>
                <a:latin typeface="Consolas" panose="020B0609020204030204" pitchFamily="49" charset="0"/>
              </a:rPr>
              <a:t>&lt;</a:t>
            </a:r>
            <a:r>
              <a:rPr lang="en-US" sz="2400" err="1">
                <a:solidFill>
                  <a:srgbClr val="2B91AF"/>
                </a:solidFill>
                <a:latin typeface="Consolas" panose="020B0609020204030204" pitchFamily="49" charset="0"/>
              </a:rPr>
              <a:t>IAccountGrain</a:t>
            </a:r>
            <a:r>
              <a:rPr lang="en-US" sz="2400">
                <a:solidFill>
                  <a:srgbClr val="000000"/>
                </a:solidFill>
                <a:latin typeface="Consolas" panose="020B0609020204030204" pitchFamily="49" charset="0"/>
              </a:rPr>
              <a:t>&gt;(</a:t>
            </a:r>
            <a:r>
              <a:rPr lang="en-US" sz="2400" err="1">
                <a:solidFill>
                  <a:srgbClr val="000000"/>
                </a:solidFill>
                <a:latin typeface="Consolas" panose="020B0609020204030204" pitchFamily="49" charset="0"/>
              </a:rPr>
              <a:t>toAccount</a:t>
            </a:r>
            <a:r>
              <a:rPr lang="en-US" sz="2400">
                <a:solidFill>
                  <a:srgbClr val="000000"/>
                </a:solidFill>
                <a:latin typeface="Consolas" panose="020B0609020204030204" pitchFamily="49" charset="0"/>
              </a:rPr>
              <a:t>);</a:t>
            </a:r>
          </a:p>
          <a:p>
            <a:pPr marL="0" indent="0">
              <a:buNone/>
            </a:pPr>
            <a:r>
              <a:rPr lang="en-US" sz="2400">
                <a:solidFill>
                  <a:srgbClr val="000000"/>
                </a:solidFill>
                <a:latin typeface="Consolas" panose="020B0609020204030204" pitchFamily="49" charset="0"/>
              </a:rPr>
              <a:t>      </a:t>
            </a:r>
          </a:p>
          <a:p>
            <a:pPr marL="0" indent="0">
              <a:buNone/>
            </a:pPr>
            <a:r>
              <a:rPr lang="en-US" sz="2400">
                <a:solidFill>
                  <a:srgbClr val="000000"/>
                </a:solidFill>
                <a:latin typeface="Consolas" panose="020B0609020204030204" pitchFamily="49" charset="0"/>
              </a:rPr>
              <a:t>      </a:t>
            </a:r>
            <a:r>
              <a:rPr lang="en-US" sz="2400">
                <a:solidFill>
                  <a:srgbClr val="2B91AF"/>
                </a:solidFill>
                <a:latin typeface="Consolas" panose="020B0609020204030204" pitchFamily="49" charset="0"/>
              </a:rPr>
              <a:t>Task</a:t>
            </a:r>
            <a:r>
              <a:rPr lang="en-US" sz="2400">
                <a:solidFill>
                  <a:srgbClr val="000000"/>
                </a:solidFill>
                <a:latin typeface="Consolas" panose="020B0609020204030204" pitchFamily="49" charset="0"/>
              </a:rPr>
              <a:t> t1 = </a:t>
            </a:r>
            <a:r>
              <a:rPr lang="en-US" sz="2400" err="1">
                <a:solidFill>
                  <a:srgbClr val="000000"/>
                </a:solidFill>
                <a:latin typeface="Consolas" panose="020B0609020204030204" pitchFamily="49" charset="0"/>
              </a:rPr>
              <a:t>from.Withdraw</a:t>
            </a:r>
            <a:r>
              <a:rPr lang="en-US" sz="2400">
                <a:solidFill>
                  <a:srgbClr val="000000"/>
                </a:solidFill>
                <a:latin typeface="Consolas" panose="020B0609020204030204" pitchFamily="49" charset="0"/>
              </a:rPr>
              <a:t>(amount);</a:t>
            </a:r>
          </a:p>
          <a:p>
            <a:pPr marL="0" indent="0">
              <a:buNone/>
            </a:pPr>
            <a:r>
              <a:rPr lang="en-US" sz="2400">
                <a:solidFill>
                  <a:srgbClr val="000000"/>
                </a:solidFill>
                <a:latin typeface="Consolas" panose="020B0609020204030204" pitchFamily="49" charset="0"/>
              </a:rPr>
              <a:t>      </a:t>
            </a:r>
            <a:r>
              <a:rPr lang="en-US" sz="2400">
                <a:solidFill>
                  <a:srgbClr val="2B91AF"/>
                </a:solidFill>
                <a:latin typeface="Consolas" panose="020B0609020204030204" pitchFamily="49" charset="0"/>
              </a:rPr>
              <a:t>Task</a:t>
            </a:r>
            <a:r>
              <a:rPr lang="en-US" sz="2400">
                <a:solidFill>
                  <a:srgbClr val="000000"/>
                </a:solidFill>
                <a:latin typeface="Consolas" panose="020B0609020204030204" pitchFamily="49" charset="0"/>
              </a:rPr>
              <a:t> t2 = </a:t>
            </a:r>
            <a:r>
              <a:rPr lang="en-US" sz="2400" err="1">
                <a:solidFill>
                  <a:srgbClr val="000000"/>
                </a:solidFill>
                <a:latin typeface="Consolas" panose="020B0609020204030204" pitchFamily="49" charset="0"/>
              </a:rPr>
              <a:t>to.Deposit</a:t>
            </a:r>
            <a:r>
              <a:rPr lang="en-US" sz="2400">
                <a:solidFill>
                  <a:srgbClr val="000000"/>
                </a:solidFill>
                <a:latin typeface="Consolas" panose="020B0609020204030204" pitchFamily="49" charset="0"/>
              </a:rPr>
              <a:t>(amount);</a:t>
            </a:r>
          </a:p>
          <a:p>
            <a:endParaRPr lang="en-US" sz="2400">
              <a:solidFill>
                <a:srgbClr val="000000"/>
              </a:solidFill>
              <a:latin typeface="Consolas" panose="020B0609020204030204" pitchFamily="49" charset="0"/>
            </a:endParaRPr>
          </a:p>
          <a:p>
            <a:pPr marL="0" indent="0">
              <a:buNone/>
            </a:pPr>
            <a:r>
              <a:rPr lang="en-US" sz="2400">
                <a:solidFill>
                  <a:srgbClr val="0000FF"/>
                </a:solidFill>
                <a:latin typeface="Consolas" panose="020B0609020204030204" pitchFamily="49" charset="0"/>
              </a:rPr>
              <a:t>      return</a:t>
            </a:r>
            <a:r>
              <a:rPr lang="en-US" sz="2400">
                <a:solidFill>
                  <a:srgbClr val="000000"/>
                </a:solidFill>
                <a:latin typeface="Consolas" panose="020B0609020204030204" pitchFamily="49" charset="0"/>
              </a:rPr>
              <a:t> </a:t>
            </a:r>
            <a:r>
              <a:rPr lang="en-US" sz="2400" err="1">
                <a:solidFill>
                  <a:srgbClr val="000000"/>
                </a:solidFill>
                <a:latin typeface="Consolas" panose="020B0609020204030204" pitchFamily="49" charset="0"/>
              </a:rPr>
              <a:t>Task.WhenAll</a:t>
            </a:r>
            <a:r>
              <a:rPr lang="en-US" sz="2400">
                <a:solidFill>
                  <a:srgbClr val="000000"/>
                </a:solidFill>
                <a:latin typeface="Consolas" panose="020B0609020204030204" pitchFamily="49" charset="0"/>
              </a:rPr>
              <a:t>(t1, t2);</a:t>
            </a:r>
          </a:p>
          <a:p>
            <a:pPr marL="0" indent="0">
              <a:buNone/>
            </a:pPr>
            <a:r>
              <a:rPr lang="en-US" sz="2400">
                <a:solidFill>
                  <a:srgbClr val="000000"/>
                </a:solidFill>
                <a:latin typeface="Consolas" panose="020B0609020204030204" pitchFamily="49" charset="0"/>
              </a:rPr>
              <a:t>   }</a:t>
            </a:r>
          </a:p>
          <a:p>
            <a:pPr marL="0" indent="0">
              <a:buNone/>
            </a:pPr>
            <a:r>
              <a:rPr lang="en-US" sz="2400">
                <a:solidFill>
                  <a:srgbClr val="000000"/>
                </a:solidFill>
                <a:latin typeface="Consolas" panose="020B0609020204030204" pitchFamily="49" charset="0"/>
              </a:rPr>
              <a:t>}</a:t>
            </a:r>
            <a:endParaRPr lang="en-US" sz="2400"/>
          </a:p>
        </p:txBody>
      </p:sp>
    </p:spTree>
    <p:extLst>
      <p:ext uri="{BB962C8B-B14F-4D97-AF65-F5344CB8AC3E}">
        <p14:creationId xmlns:p14="http://schemas.microsoft.com/office/powerpoint/2010/main" val="167772490"/>
      </p:ext>
    </p:extLst>
  </p:cSld>
  <p:clrMapOvr>
    <a:masterClrMapping/>
  </p:clrMapOvr>
  <mc:AlternateContent xmlns:mc="http://schemas.openxmlformats.org/markup-compatibility/2006">
    <mc:Choice xmlns:p14="http://schemas.microsoft.com/office/powerpoint/2010/main" Requires="p14">
      <p:transition spd="slow" p14:dur="2000" advTm="57266"/>
    </mc:Choice>
    <mc:Fallback>
      <p:transition spd="slow" advTm="57266"/>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36F0F-A945-45C6-AC03-AC558BE1AD3D}"/>
              </a:ext>
            </a:extLst>
          </p:cNvPr>
          <p:cNvSpPr>
            <a:spLocks noGrp="1"/>
          </p:cNvSpPr>
          <p:nvPr>
            <p:ph type="title"/>
          </p:nvPr>
        </p:nvSpPr>
        <p:spPr/>
        <p:txBody>
          <a:bodyPr/>
          <a:lstStyle/>
          <a:p>
            <a:r>
              <a:rPr lang="en-US"/>
              <a:t>Account Grain: Balance State Facet</a:t>
            </a:r>
          </a:p>
        </p:txBody>
      </p:sp>
      <p:sp>
        <p:nvSpPr>
          <p:cNvPr id="6" name="Content Placeholder 2">
            <a:extLst>
              <a:ext uri="{FF2B5EF4-FFF2-40B4-BE49-F238E27FC236}">
                <a16:creationId xmlns:a16="http://schemas.microsoft.com/office/drawing/2014/main" id="{5AEB8B4F-094B-4F0B-9F3F-5AC893D3D8BB}"/>
              </a:ext>
            </a:extLst>
          </p:cNvPr>
          <p:cNvSpPr>
            <a:spLocks noGrp="1"/>
          </p:cNvSpPr>
          <p:nvPr>
            <p:ph idx="1"/>
          </p:nvPr>
        </p:nvSpPr>
        <p:spPr>
          <a:xfrm>
            <a:off x="593272" y="1372839"/>
            <a:ext cx="11005456" cy="5093140"/>
          </a:xfrm>
          <a:noFill/>
        </p:spPr>
        <p:txBody>
          <a:bodyPr lIns="182880" tIns="182880" bIns="182880">
            <a:normAutofit fontScale="70000" lnSpcReduction="20000"/>
          </a:bodyPr>
          <a:lstStyle/>
          <a:p>
            <a:pPr marL="0" indent="0">
              <a:buNone/>
            </a:pPr>
            <a:r>
              <a:rPr lang="en-US" sz="2400">
                <a:solidFill>
                  <a:srgbClr val="0000FF"/>
                </a:solidFill>
                <a:latin typeface="Consolas" panose="020B0609020204030204" pitchFamily="49" charset="0"/>
              </a:rPr>
              <a:t>public</a:t>
            </a:r>
            <a:r>
              <a:rPr lang="en-US" sz="2400">
                <a:solidFill>
                  <a:srgbClr val="000000"/>
                </a:solidFill>
                <a:latin typeface="Consolas" panose="020B0609020204030204" pitchFamily="49" charset="0"/>
              </a:rPr>
              <a:t> </a:t>
            </a:r>
            <a:r>
              <a:rPr lang="en-US" sz="2400">
                <a:solidFill>
                  <a:srgbClr val="0000FF"/>
                </a:solidFill>
                <a:latin typeface="Consolas" panose="020B0609020204030204" pitchFamily="49" charset="0"/>
              </a:rPr>
              <a:t>class</a:t>
            </a:r>
            <a:r>
              <a:rPr lang="en-US" sz="2400">
                <a:solidFill>
                  <a:srgbClr val="000000"/>
                </a:solidFill>
                <a:latin typeface="Consolas" panose="020B0609020204030204" pitchFamily="49" charset="0"/>
              </a:rPr>
              <a:t> </a:t>
            </a:r>
            <a:r>
              <a:rPr lang="en-US" sz="2400">
                <a:solidFill>
                  <a:srgbClr val="2B91AF"/>
                </a:solidFill>
                <a:latin typeface="Consolas" panose="020B0609020204030204" pitchFamily="49" charset="0"/>
              </a:rPr>
              <a:t>Balance</a:t>
            </a:r>
            <a:endParaRPr lang="en-US" sz="2400">
              <a:solidFill>
                <a:srgbClr val="000000"/>
              </a:solidFill>
              <a:latin typeface="Consolas" panose="020B0609020204030204" pitchFamily="49" charset="0"/>
            </a:endParaRPr>
          </a:p>
          <a:p>
            <a:pPr marL="0" indent="0">
              <a:buNone/>
            </a:pPr>
            <a:r>
              <a:rPr lang="en-US" sz="2400">
                <a:solidFill>
                  <a:srgbClr val="000000"/>
                </a:solidFill>
                <a:latin typeface="Consolas" panose="020B0609020204030204" pitchFamily="49" charset="0"/>
              </a:rPr>
              <a:t>{</a:t>
            </a:r>
          </a:p>
          <a:p>
            <a:pPr marL="0" indent="0">
              <a:buNone/>
            </a:pPr>
            <a:r>
              <a:rPr lang="en-US" sz="2400">
                <a:solidFill>
                  <a:srgbClr val="0000FF"/>
                </a:solidFill>
                <a:latin typeface="Consolas" panose="020B0609020204030204" pitchFamily="49" charset="0"/>
              </a:rPr>
              <a:t>   public</a:t>
            </a:r>
            <a:r>
              <a:rPr lang="en-US" sz="2400">
                <a:solidFill>
                  <a:srgbClr val="000000"/>
                </a:solidFill>
                <a:latin typeface="Consolas" panose="020B0609020204030204" pitchFamily="49" charset="0"/>
              </a:rPr>
              <a:t> </a:t>
            </a:r>
            <a:r>
              <a:rPr lang="en-US" sz="2400" err="1">
                <a:solidFill>
                  <a:srgbClr val="0000FF"/>
                </a:solidFill>
                <a:latin typeface="Consolas" panose="020B0609020204030204" pitchFamily="49" charset="0"/>
              </a:rPr>
              <a:t>uint</a:t>
            </a:r>
            <a:r>
              <a:rPr lang="en-US" sz="2400">
                <a:solidFill>
                  <a:srgbClr val="000000"/>
                </a:solidFill>
                <a:latin typeface="Consolas" panose="020B0609020204030204" pitchFamily="49" charset="0"/>
              </a:rPr>
              <a:t> Value { </a:t>
            </a:r>
            <a:r>
              <a:rPr lang="en-US" sz="2400">
                <a:solidFill>
                  <a:srgbClr val="0000FF"/>
                </a:solidFill>
                <a:latin typeface="Consolas" panose="020B0609020204030204" pitchFamily="49" charset="0"/>
              </a:rPr>
              <a:t>get</a:t>
            </a:r>
            <a:r>
              <a:rPr lang="en-US" sz="2400">
                <a:solidFill>
                  <a:srgbClr val="000000"/>
                </a:solidFill>
                <a:latin typeface="Consolas" panose="020B0609020204030204" pitchFamily="49" charset="0"/>
              </a:rPr>
              <a:t>; </a:t>
            </a:r>
            <a:r>
              <a:rPr lang="en-US" sz="2400">
                <a:solidFill>
                  <a:srgbClr val="0000FF"/>
                </a:solidFill>
                <a:latin typeface="Consolas" panose="020B0609020204030204" pitchFamily="49" charset="0"/>
              </a:rPr>
              <a:t>set</a:t>
            </a:r>
            <a:r>
              <a:rPr lang="en-US" sz="2400">
                <a:solidFill>
                  <a:srgbClr val="000000"/>
                </a:solidFill>
                <a:latin typeface="Consolas" panose="020B0609020204030204" pitchFamily="49" charset="0"/>
              </a:rPr>
              <a:t>; } = 1000;</a:t>
            </a:r>
          </a:p>
          <a:p>
            <a:pPr marL="0" indent="0">
              <a:buNone/>
            </a:pPr>
            <a:r>
              <a:rPr lang="en-US" sz="2400">
                <a:solidFill>
                  <a:srgbClr val="000000"/>
                </a:solidFill>
                <a:latin typeface="Consolas" panose="020B0609020204030204" pitchFamily="49" charset="0"/>
              </a:rPr>
              <a:t>}</a:t>
            </a:r>
          </a:p>
          <a:p>
            <a:pPr marL="0" indent="0">
              <a:buNone/>
            </a:pPr>
            <a:endParaRPr lang="en-US" sz="2400">
              <a:solidFill>
                <a:srgbClr val="000000"/>
              </a:solidFill>
              <a:latin typeface="Consolas" panose="020B0609020204030204" pitchFamily="49" charset="0"/>
            </a:endParaRPr>
          </a:p>
          <a:p>
            <a:pPr marL="0" indent="0">
              <a:buNone/>
            </a:pPr>
            <a:r>
              <a:rPr lang="en-US" sz="2400">
                <a:solidFill>
                  <a:srgbClr val="0000FF"/>
                </a:solidFill>
                <a:latin typeface="Consolas" panose="020B0609020204030204" pitchFamily="49" charset="0"/>
              </a:rPr>
              <a:t>public</a:t>
            </a:r>
            <a:r>
              <a:rPr lang="en-US" sz="2400">
                <a:solidFill>
                  <a:srgbClr val="000000"/>
                </a:solidFill>
                <a:latin typeface="Consolas" panose="020B0609020204030204" pitchFamily="49" charset="0"/>
              </a:rPr>
              <a:t> </a:t>
            </a:r>
            <a:r>
              <a:rPr lang="en-US" sz="2400">
                <a:solidFill>
                  <a:srgbClr val="0000FF"/>
                </a:solidFill>
                <a:latin typeface="Consolas" panose="020B0609020204030204" pitchFamily="49" charset="0"/>
              </a:rPr>
              <a:t>class</a:t>
            </a:r>
            <a:r>
              <a:rPr lang="en-US" sz="2400">
                <a:solidFill>
                  <a:srgbClr val="000000"/>
                </a:solidFill>
                <a:latin typeface="Consolas" panose="020B0609020204030204" pitchFamily="49" charset="0"/>
              </a:rPr>
              <a:t> </a:t>
            </a:r>
            <a:r>
              <a:rPr lang="en-US" sz="2400" err="1">
                <a:solidFill>
                  <a:srgbClr val="2B91AF"/>
                </a:solidFill>
                <a:latin typeface="Consolas" panose="020B0609020204030204" pitchFamily="49" charset="0"/>
              </a:rPr>
              <a:t>AccountGrain</a:t>
            </a:r>
            <a:r>
              <a:rPr lang="en-US" sz="2400">
                <a:solidFill>
                  <a:srgbClr val="000000"/>
                </a:solidFill>
                <a:latin typeface="Consolas" panose="020B0609020204030204" pitchFamily="49" charset="0"/>
              </a:rPr>
              <a:t> : </a:t>
            </a:r>
            <a:r>
              <a:rPr lang="en-US" sz="2400">
                <a:solidFill>
                  <a:srgbClr val="2B91AF"/>
                </a:solidFill>
                <a:latin typeface="Consolas" panose="020B0609020204030204" pitchFamily="49" charset="0"/>
              </a:rPr>
              <a:t>Grain</a:t>
            </a:r>
            <a:r>
              <a:rPr lang="en-US" sz="2400">
                <a:solidFill>
                  <a:srgbClr val="000000"/>
                </a:solidFill>
                <a:latin typeface="Consolas" panose="020B0609020204030204" pitchFamily="49" charset="0"/>
              </a:rPr>
              <a:t>, </a:t>
            </a:r>
            <a:r>
              <a:rPr lang="en-US" sz="2400" err="1">
                <a:solidFill>
                  <a:srgbClr val="2B91AF"/>
                </a:solidFill>
                <a:latin typeface="Consolas" panose="020B0609020204030204" pitchFamily="49" charset="0"/>
              </a:rPr>
              <a:t>IAccountGrain</a:t>
            </a:r>
            <a:endParaRPr lang="en-US" sz="2400">
              <a:solidFill>
                <a:srgbClr val="2B91AF"/>
              </a:solidFill>
              <a:latin typeface="Consolas" panose="020B0609020204030204" pitchFamily="49" charset="0"/>
            </a:endParaRPr>
          </a:p>
          <a:p>
            <a:pPr marL="0" indent="0">
              <a:buNone/>
            </a:pPr>
            <a:r>
              <a:rPr lang="en-US" sz="2400">
                <a:solidFill>
                  <a:srgbClr val="000000"/>
                </a:solidFill>
                <a:latin typeface="Consolas" panose="020B0609020204030204" pitchFamily="49" charset="0"/>
              </a:rPr>
              <a:t>{</a:t>
            </a:r>
          </a:p>
          <a:p>
            <a:pPr marL="0" indent="0">
              <a:buNone/>
            </a:pPr>
            <a:r>
              <a:rPr lang="en-US" sz="2400">
                <a:solidFill>
                  <a:srgbClr val="0000FF"/>
                </a:solidFill>
                <a:latin typeface="Consolas" panose="020B0609020204030204" pitchFamily="49" charset="0"/>
              </a:rPr>
              <a:t>   private</a:t>
            </a:r>
            <a:r>
              <a:rPr lang="en-US" sz="2400">
                <a:solidFill>
                  <a:srgbClr val="000000"/>
                </a:solidFill>
                <a:latin typeface="Consolas" panose="020B0609020204030204" pitchFamily="49" charset="0"/>
              </a:rPr>
              <a:t> </a:t>
            </a:r>
            <a:r>
              <a:rPr lang="en-US" sz="2400" err="1">
                <a:solidFill>
                  <a:srgbClr val="0000FF"/>
                </a:solidFill>
                <a:latin typeface="Consolas" panose="020B0609020204030204" pitchFamily="49" charset="0"/>
              </a:rPr>
              <a:t>readonly</a:t>
            </a:r>
            <a:r>
              <a:rPr lang="en-US" sz="2400">
                <a:solidFill>
                  <a:srgbClr val="000000"/>
                </a:solidFill>
                <a:latin typeface="Consolas" panose="020B0609020204030204" pitchFamily="49" charset="0"/>
              </a:rPr>
              <a:t> </a:t>
            </a:r>
            <a:r>
              <a:rPr lang="en-US" sz="2400" err="1">
                <a:solidFill>
                  <a:srgbClr val="2B91AF"/>
                </a:solidFill>
                <a:latin typeface="Consolas" panose="020B0609020204030204" pitchFamily="49" charset="0"/>
              </a:rPr>
              <a:t>ITransactionalState</a:t>
            </a:r>
            <a:r>
              <a:rPr lang="en-US" sz="2400">
                <a:solidFill>
                  <a:srgbClr val="000000"/>
                </a:solidFill>
                <a:latin typeface="Consolas" panose="020B0609020204030204" pitchFamily="49" charset="0"/>
              </a:rPr>
              <a:t>&lt;</a:t>
            </a:r>
            <a:r>
              <a:rPr lang="en-US" sz="2400">
                <a:solidFill>
                  <a:srgbClr val="2B91AF"/>
                </a:solidFill>
                <a:latin typeface="Consolas" panose="020B0609020204030204" pitchFamily="49" charset="0"/>
              </a:rPr>
              <a:t>Balance</a:t>
            </a:r>
            <a:r>
              <a:rPr lang="en-US" sz="2400">
                <a:solidFill>
                  <a:srgbClr val="000000"/>
                </a:solidFill>
                <a:latin typeface="Consolas" panose="020B0609020204030204" pitchFamily="49" charset="0"/>
              </a:rPr>
              <a:t>&gt; balance;</a:t>
            </a:r>
          </a:p>
          <a:p>
            <a:pPr marL="0" indent="0">
              <a:buNone/>
            </a:pPr>
            <a:endParaRPr lang="en-US" sz="2400">
              <a:solidFill>
                <a:srgbClr val="000000"/>
              </a:solidFill>
              <a:latin typeface="Consolas" panose="020B0609020204030204" pitchFamily="49" charset="0"/>
            </a:endParaRPr>
          </a:p>
          <a:p>
            <a:pPr marL="0" indent="0">
              <a:buNone/>
            </a:pPr>
            <a:r>
              <a:rPr lang="en-US" sz="2400">
                <a:solidFill>
                  <a:srgbClr val="0000FF"/>
                </a:solidFill>
                <a:latin typeface="Consolas" panose="020B0609020204030204" pitchFamily="49" charset="0"/>
              </a:rPr>
              <a:t>   public</a:t>
            </a:r>
            <a:r>
              <a:rPr lang="en-US" sz="2400">
                <a:solidFill>
                  <a:srgbClr val="000000"/>
                </a:solidFill>
                <a:latin typeface="Consolas" panose="020B0609020204030204" pitchFamily="49" charset="0"/>
              </a:rPr>
              <a:t> </a:t>
            </a:r>
            <a:r>
              <a:rPr lang="en-US" sz="2400" err="1">
                <a:solidFill>
                  <a:srgbClr val="000000"/>
                </a:solidFill>
                <a:latin typeface="Consolas" panose="020B0609020204030204" pitchFamily="49" charset="0"/>
              </a:rPr>
              <a:t>AccountGrain</a:t>
            </a:r>
            <a:r>
              <a:rPr lang="en-US" sz="2400">
                <a:solidFill>
                  <a:srgbClr val="000000"/>
                </a:solidFill>
                <a:latin typeface="Consolas" panose="020B0609020204030204" pitchFamily="49" charset="0"/>
              </a:rPr>
              <a:t>(</a:t>
            </a:r>
          </a:p>
          <a:p>
            <a:pPr marL="0" indent="0">
              <a:buNone/>
            </a:pPr>
            <a:r>
              <a:rPr lang="fr-FR" sz="2400">
                <a:solidFill>
                  <a:srgbClr val="000000"/>
                </a:solidFill>
                <a:latin typeface="Consolas" panose="020B0609020204030204" pitchFamily="49" charset="0"/>
              </a:rPr>
              <a:t>   [</a:t>
            </a:r>
            <a:r>
              <a:rPr lang="fr-FR" sz="2400" err="1">
                <a:solidFill>
                  <a:srgbClr val="2B91AF"/>
                </a:solidFill>
                <a:latin typeface="Consolas" panose="020B0609020204030204" pitchFamily="49" charset="0"/>
              </a:rPr>
              <a:t>TransactionalState</a:t>
            </a:r>
            <a:r>
              <a:rPr lang="fr-FR" sz="2400">
                <a:solidFill>
                  <a:srgbClr val="000000"/>
                </a:solidFill>
                <a:latin typeface="Consolas" panose="020B0609020204030204" pitchFamily="49" charset="0"/>
              </a:rPr>
              <a:t>(</a:t>
            </a:r>
            <a:r>
              <a:rPr lang="fr-FR" sz="2400">
                <a:solidFill>
                  <a:srgbClr val="A31515"/>
                </a:solidFill>
                <a:latin typeface="Consolas" panose="020B0609020204030204" pitchFamily="49" charset="0"/>
              </a:rPr>
              <a:t>"balance"</a:t>
            </a:r>
            <a:r>
              <a:rPr lang="fr-FR" sz="2400">
                <a:solidFill>
                  <a:srgbClr val="000000"/>
                </a:solidFill>
                <a:latin typeface="Consolas" panose="020B0609020204030204" pitchFamily="49" charset="0"/>
              </a:rPr>
              <a:t>)] </a:t>
            </a:r>
            <a:r>
              <a:rPr lang="fr-FR" sz="2400" err="1">
                <a:solidFill>
                  <a:srgbClr val="2B91AF"/>
                </a:solidFill>
                <a:latin typeface="Consolas" panose="020B0609020204030204" pitchFamily="49" charset="0"/>
              </a:rPr>
              <a:t>ITransactionalState</a:t>
            </a:r>
            <a:r>
              <a:rPr lang="fr-FR" sz="2400">
                <a:solidFill>
                  <a:srgbClr val="000000"/>
                </a:solidFill>
                <a:latin typeface="Consolas" panose="020B0609020204030204" pitchFamily="49" charset="0"/>
              </a:rPr>
              <a:t>&lt;</a:t>
            </a:r>
            <a:r>
              <a:rPr lang="fr-FR" sz="2400">
                <a:solidFill>
                  <a:srgbClr val="2B91AF"/>
                </a:solidFill>
                <a:latin typeface="Consolas" panose="020B0609020204030204" pitchFamily="49" charset="0"/>
              </a:rPr>
              <a:t>Balance</a:t>
            </a:r>
            <a:r>
              <a:rPr lang="fr-FR" sz="2400">
                <a:solidFill>
                  <a:srgbClr val="000000"/>
                </a:solidFill>
                <a:latin typeface="Consolas" panose="020B0609020204030204" pitchFamily="49" charset="0"/>
              </a:rPr>
              <a:t>&gt; balance)</a:t>
            </a:r>
          </a:p>
          <a:p>
            <a:pPr marL="0" indent="0">
              <a:buNone/>
            </a:pPr>
            <a:r>
              <a:rPr lang="en-US" sz="2400">
                <a:solidFill>
                  <a:srgbClr val="000000"/>
                </a:solidFill>
                <a:latin typeface="Consolas" panose="020B0609020204030204" pitchFamily="49" charset="0"/>
              </a:rPr>
              <a:t>   {</a:t>
            </a:r>
            <a:r>
              <a:rPr lang="en-US" sz="2400">
                <a:solidFill>
                  <a:srgbClr val="0000FF"/>
                </a:solidFill>
                <a:latin typeface="Consolas" panose="020B0609020204030204" pitchFamily="49" charset="0"/>
              </a:rPr>
              <a:t>      </a:t>
            </a:r>
          </a:p>
          <a:p>
            <a:pPr marL="0" indent="0">
              <a:buNone/>
            </a:pPr>
            <a:r>
              <a:rPr lang="en-US" sz="2400">
                <a:solidFill>
                  <a:srgbClr val="000000"/>
                </a:solidFill>
                <a:latin typeface="Consolas" panose="020B0609020204030204" pitchFamily="49" charset="0"/>
              </a:rPr>
              <a:t>       </a:t>
            </a:r>
            <a:r>
              <a:rPr lang="en-US" sz="2400" err="1">
                <a:solidFill>
                  <a:srgbClr val="0000FF"/>
                </a:solidFill>
                <a:latin typeface="Consolas" panose="020B0609020204030204" pitchFamily="49" charset="0"/>
              </a:rPr>
              <a:t>this</a:t>
            </a:r>
            <a:r>
              <a:rPr lang="en-US" sz="2400" err="1">
                <a:solidFill>
                  <a:srgbClr val="000000"/>
                </a:solidFill>
                <a:latin typeface="Consolas" panose="020B0609020204030204" pitchFamily="49" charset="0"/>
              </a:rPr>
              <a:t>.balance</a:t>
            </a:r>
            <a:r>
              <a:rPr lang="en-US" sz="2400">
                <a:solidFill>
                  <a:srgbClr val="000000"/>
                </a:solidFill>
                <a:latin typeface="Consolas" panose="020B0609020204030204" pitchFamily="49" charset="0"/>
              </a:rPr>
              <a:t> = balance;</a:t>
            </a:r>
          </a:p>
          <a:p>
            <a:pPr marL="0" indent="0">
              <a:buNone/>
            </a:pPr>
            <a:r>
              <a:rPr lang="en-US" sz="2400">
                <a:solidFill>
                  <a:srgbClr val="000000"/>
                </a:solidFill>
                <a:latin typeface="Consolas" panose="020B0609020204030204" pitchFamily="49" charset="0"/>
              </a:rPr>
              <a:t>   }</a:t>
            </a:r>
          </a:p>
          <a:p>
            <a:pPr marL="0" indent="0">
              <a:buNone/>
            </a:pPr>
            <a:r>
              <a:rPr lang="en-US" sz="2400">
                <a:solidFill>
                  <a:srgbClr val="000000"/>
                </a:solidFill>
                <a:latin typeface="Consolas" panose="020B0609020204030204" pitchFamily="49" charset="0"/>
              </a:rPr>
              <a:t>}</a:t>
            </a:r>
            <a:endParaRPr lang="en-US" sz="2400"/>
          </a:p>
        </p:txBody>
      </p:sp>
    </p:spTree>
    <p:extLst>
      <p:ext uri="{BB962C8B-B14F-4D97-AF65-F5344CB8AC3E}">
        <p14:creationId xmlns:p14="http://schemas.microsoft.com/office/powerpoint/2010/main" val="3382293234"/>
      </p:ext>
    </p:extLst>
  </p:cSld>
  <p:clrMapOvr>
    <a:masterClrMapping/>
  </p:clrMapOvr>
  <mc:AlternateContent xmlns:mc="http://schemas.openxmlformats.org/markup-compatibility/2006">
    <mc:Choice xmlns:p14="http://schemas.microsoft.com/office/powerpoint/2010/main" Requires="p14">
      <p:transition spd="slow" p14:dur="2000" advTm="46015"/>
    </mc:Choice>
    <mc:Fallback>
      <p:transition spd="slow" advTm="46015"/>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36F0F-A945-45C6-AC03-AC558BE1AD3D}"/>
              </a:ext>
            </a:extLst>
          </p:cNvPr>
          <p:cNvSpPr>
            <a:spLocks noGrp="1"/>
          </p:cNvSpPr>
          <p:nvPr>
            <p:ph type="title"/>
          </p:nvPr>
        </p:nvSpPr>
        <p:spPr/>
        <p:txBody>
          <a:bodyPr/>
          <a:lstStyle/>
          <a:p>
            <a:r>
              <a:rPr lang="en-US"/>
              <a:t>Account Grain: Operations</a:t>
            </a:r>
          </a:p>
        </p:txBody>
      </p:sp>
      <p:sp>
        <p:nvSpPr>
          <p:cNvPr id="6" name="Content Placeholder 2">
            <a:extLst>
              <a:ext uri="{FF2B5EF4-FFF2-40B4-BE49-F238E27FC236}">
                <a16:creationId xmlns:a16="http://schemas.microsoft.com/office/drawing/2014/main" id="{5AEB8B4F-094B-4F0B-9F3F-5AC893D3D8BB}"/>
              </a:ext>
            </a:extLst>
          </p:cNvPr>
          <p:cNvSpPr>
            <a:spLocks noGrp="1"/>
          </p:cNvSpPr>
          <p:nvPr>
            <p:ph idx="1"/>
          </p:nvPr>
        </p:nvSpPr>
        <p:spPr>
          <a:xfrm>
            <a:off x="593272" y="1366115"/>
            <a:ext cx="5745982" cy="5093140"/>
          </a:xfrm>
          <a:noFill/>
        </p:spPr>
        <p:txBody>
          <a:bodyPr lIns="182880" tIns="182880" bIns="182880">
            <a:normAutofit/>
          </a:bodyPr>
          <a:lstStyle/>
          <a:p>
            <a:pPr marL="0" indent="0">
              <a:buNone/>
            </a:pPr>
            <a:r>
              <a:rPr lang="en-US" sz="1800">
                <a:solidFill>
                  <a:srgbClr val="2B91AF"/>
                </a:solidFill>
                <a:latin typeface="Consolas" panose="020B0609020204030204" pitchFamily="49" charset="0"/>
              </a:rPr>
              <a:t>Task</a:t>
            </a:r>
            <a:r>
              <a:rPr lang="en-US" sz="1800">
                <a:solidFill>
                  <a:srgbClr val="000000"/>
                </a:solidFill>
                <a:latin typeface="Consolas" panose="020B0609020204030204" pitchFamily="49" charset="0"/>
              </a:rPr>
              <a:t> </a:t>
            </a:r>
            <a:r>
              <a:rPr lang="en-US" sz="1800" err="1">
                <a:solidFill>
                  <a:srgbClr val="2B91AF"/>
                </a:solidFill>
                <a:latin typeface="Consolas" panose="020B0609020204030204" pitchFamily="49" charset="0"/>
              </a:rPr>
              <a:t>IAccountGrain</a:t>
            </a:r>
            <a:r>
              <a:rPr lang="en-US" sz="1800" err="1">
                <a:solidFill>
                  <a:srgbClr val="000000"/>
                </a:solidFill>
                <a:latin typeface="Consolas" panose="020B0609020204030204" pitchFamily="49" charset="0"/>
              </a:rPr>
              <a:t>.Deposit</a:t>
            </a:r>
            <a:r>
              <a:rPr lang="en-US" sz="1800">
                <a:solidFill>
                  <a:srgbClr val="000000"/>
                </a:solidFill>
                <a:latin typeface="Consolas" panose="020B0609020204030204" pitchFamily="49" charset="0"/>
              </a:rPr>
              <a:t>(</a:t>
            </a:r>
            <a:r>
              <a:rPr lang="en-US" sz="1800" err="1">
                <a:solidFill>
                  <a:srgbClr val="0000FF"/>
                </a:solidFill>
                <a:latin typeface="Consolas" panose="020B0609020204030204" pitchFamily="49" charset="0"/>
              </a:rPr>
              <a:t>uint</a:t>
            </a:r>
            <a:r>
              <a:rPr lang="en-US" sz="1800">
                <a:solidFill>
                  <a:srgbClr val="000000"/>
                </a:solidFill>
                <a:latin typeface="Consolas" panose="020B0609020204030204" pitchFamily="49" charset="0"/>
              </a:rPr>
              <a:t> amount)</a:t>
            </a:r>
          </a:p>
          <a:p>
            <a:pPr marL="0" indent="0">
              <a:buNone/>
            </a:pPr>
            <a:r>
              <a:rPr lang="en-US" sz="1800">
                <a:solidFill>
                  <a:srgbClr val="000000"/>
                </a:solidFill>
                <a:latin typeface="Consolas" panose="020B0609020204030204" pitchFamily="49" charset="0"/>
              </a:rPr>
              <a:t>{</a:t>
            </a:r>
          </a:p>
          <a:p>
            <a:pPr marL="0" indent="0">
              <a:buNone/>
            </a:pPr>
            <a:r>
              <a:rPr lang="en-US" sz="1800">
                <a:solidFill>
                  <a:srgbClr val="0000FF"/>
                </a:solidFill>
                <a:latin typeface="Consolas" panose="020B0609020204030204" pitchFamily="49" charset="0"/>
              </a:rPr>
              <a:t>    return</a:t>
            </a:r>
            <a:r>
              <a:rPr lang="en-US" sz="1800">
                <a:solidFill>
                  <a:srgbClr val="000000"/>
                </a:solidFill>
                <a:latin typeface="Consolas" panose="020B0609020204030204" pitchFamily="49" charset="0"/>
              </a:rPr>
              <a:t> </a:t>
            </a:r>
            <a:r>
              <a:rPr lang="en-US" sz="1800" err="1">
                <a:solidFill>
                  <a:srgbClr val="0000FF"/>
                </a:solidFill>
                <a:latin typeface="Consolas" panose="020B0609020204030204" pitchFamily="49" charset="0"/>
              </a:rPr>
              <a:t>this</a:t>
            </a:r>
            <a:r>
              <a:rPr lang="en-US" sz="1800" err="1">
                <a:solidFill>
                  <a:srgbClr val="000000"/>
                </a:solidFill>
                <a:latin typeface="Consolas" panose="020B0609020204030204" pitchFamily="49" charset="0"/>
              </a:rPr>
              <a:t>.balance.PerformUpdate</a:t>
            </a:r>
            <a:r>
              <a:rPr lang="en-US" sz="1800">
                <a:solidFill>
                  <a:srgbClr val="000000"/>
                </a:solidFill>
                <a:latin typeface="Consolas" panose="020B0609020204030204" pitchFamily="49" charset="0"/>
              </a:rPr>
              <a:t>(</a:t>
            </a:r>
          </a:p>
          <a:p>
            <a:pPr marL="0" indent="0">
              <a:buNone/>
            </a:pPr>
            <a:r>
              <a:rPr lang="en-US" sz="1800">
                <a:solidFill>
                  <a:srgbClr val="000000"/>
                </a:solidFill>
                <a:latin typeface="Consolas" panose="020B0609020204030204" pitchFamily="49" charset="0"/>
              </a:rPr>
              <a:t>       x =&gt; </a:t>
            </a:r>
            <a:r>
              <a:rPr lang="en-US" sz="1800" err="1">
                <a:solidFill>
                  <a:srgbClr val="000000"/>
                </a:solidFill>
                <a:latin typeface="Consolas" panose="020B0609020204030204" pitchFamily="49" charset="0"/>
              </a:rPr>
              <a:t>x.Value</a:t>
            </a:r>
            <a:r>
              <a:rPr lang="en-US" sz="1800">
                <a:solidFill>
                  <a:srgbClr val="000000"/>
                </a:solidFill>
                <a:latin typeface="Consolas" panose="020B0609020204030204" pitchFamily="49" charset="0"/>
              </a:rPr>
              <a:t> += amount);</a:t>
            </a:r>
          </a:p>
          <a:p>
            <a:pPr marL="0" indent="0">
              <a:buNone/>
            </a:pPr>
            <a:r>
              <a:rPr lang="en-US" sz="1800">
                <a:solidFill>
                  <a:srgbClr val="000000"/>
                </a:solidFill>
                <a:latin typeface="Consolas" panose="020B0609020204030204" pitchFamily="49" charset="0"/>
              </a:rPr>
              <a:t>}</a:t>
            </a:r>
          </a:p>
          <a:p>
            <a:pPr marL="0" indent="0">
              <a:buNone/>
            </a:pPr>
            <a:endParaRPr lang="en-US" sz="1800">
              <a:solidFill>
                <a:srgbClr val="000000"/>
              </a:solidFill>
              <a:latin typeface="Consolas" panose="020B0609020204030204" pitchFamily="49" charset="0"/>
            </a:endParaRPr>
          </a:p>
          <a:p>
            <a:pPr marL="0" indent="0">
              <a:buNone/>
            </a:pPr>
            <a:endParaRPr lang="en-US" sz="1800">
              <a:solidFill>
                <a:srgbClr val="000000"/>
              </a:solidFill>
              <a:latin typeface="Consolas" panose="020B0609020204030204" pitchFamily="49" charset="0"/>
            </a:endParaRPr>
          </a:p>
          <a:p>
            <a:pPr marL="0" indent="0">
              <a:buNone/>
            </a:pPr>
            <a:r>
              <a:rPr lang="en-US" sz="1800">
                <a:solidFill>
                  <a:srgbClr val="0000FF"/>
                </a:solidFill>
                <a:latin typeface="Consolas" panose="020B0609020204030204" pitchFamily="49" charset="0"/>
              </a:rPr>
              <a:t>async</a:t>
            </a:r>
            <a:r>
              <a:rPr lang="en-US" sz="1800">
                <a:solidFill>
                  <a:srgbClr val="000000"/>
                </a:solidFill>
                <a:latin typeface="Consolas" panose="020B0609020204030204" pitchFamily="49" charset="0"/>
              </a:rPr>
              <a:t> </a:t>
            </a:r>
            <a:r>
              <a:rPr lang="en-US" sz="1800">
                <a:solidFill>
                  <a:srgbClr val="2B91AF"/>
                </a:solidFill>
                <a:latin typeface="Consolas" panose="020B0609020204030204" pitchFamily="49" charset="0"/>
              </a:rPr>
              <a:t>Task</a:t>
            </a:r>
            <a:r>
              <a:rPr lang="en-US" sz="1800">
                <a:solidFill>
                  <a:srgbClr val="000000"/>
                </a:solidFill>
                <a:latin typeface="Consolas" panose="020B0609020204030204" pitchFamily="49" charset="0"/>
              </a:rPr>
              <a:t>&lt;</a:t>
            </a:r>
            <a:r>
              <a:rPr lang="en-US" sz="1800" err="1">
                <a:solidFill>
                  <a:srgbClr val="0000FF"/>
                </a:solidFill>
                <a:latin typeface="Consolas" panose="020B0609020204030204" pitchFamily="49" charset="0"/>
              </a:rPr>
              <a:t>uint</a:t>
            </a:r>
            <a:r>
              <a:rPr lang="en-US" sz="1800">
                <a:solidFill>
                  <a:srgbClr val="000000"/>
                </a:solidFill>
                <a:latin typeface="Consolas" panose="020B0609020204030204" pitchFamily="49" charset="0"/>
              </a:rPr>
              <a:t>&gt; </a:t>
            </a:r>
            <a:r>
              <a:rPr lang="en-US" sz="1800" err="1">
                <a:solidFill>
                  <a:srgbClr val="2B91AF"/>
                </a:solidFill>
                <a:latin typeface="Consolas" panose="020B0609020204030204" pitchFamily="49" charset="0"/>
              </a:rPr>
              <a:t>IAccountGrain</a:t>
            </a:r>
            <a:r>
              <a:rPr lang="en-US" sz="1800" err="1">
                <a:solidFill>
                  <a:srgbClr val="000000"/>
                </a:solidFill>
                <a:latin typeface="Consolas" panose="020B0609020204030204" pitchFamily="49" charset="0"/>
              </a:rPr>
              <a:t>.GetBalance</a:t>
            </a:r>
            <a:r>
              <a:rPr lang="en-US" sz="1800">
                <a:solidFill>
                  <a:srgbClr val="000000"/>
                </a:solidFill>
                <a:latin typeface="Consolas" panose="020B0609020204030204" pitchFamily="49" charset="0"/>
              </a:rPr>
              <a:t>()</a:t>
            </a:r>
          </a:p>
          <a:p>
            <a:pPr marL="0" indent="0">
              <a:buNone/>
            </a:pPr>
            <a:r>
              <a:rPr lang="en-US" sz="1800">
                <a:solidFill>
                  <a:srgbClr val="000000"/>
                </a:solidFill>
                <a:latin typeface="Consolas" panose="020B0609020204030204" pitchFamily="49" charset="0"/>
              </a:rPr>
              <a:t>{</a:t>
            </a:r>
          </a:p>
          <a:p>
            <a:pPr marL="0" indent="0">
              <a:buNone/>
            </a:pPr>
            <a:r>
              <a:rPr lang="en-US" sz="1800">
                <a:solidFill>
                  <a:srgbClr val="000000"/>
                </a:solidFill>
                <a:latin typeface="Consolas" panose="020B0609020204030204" pitchFamily="49" charset="0"/>
              </a:rPr>
              <a:t>   </a:t>
            </a:r>
            <a:r>
              <a:rPr lang="en-US" sz="1800">
                <a:solidFill>
                  <a:srgbClr val="0000FF"/>
                </a:solidFill>
                <a:latin typeface="Consolas" panose="020B0609020204030204" pitchFamily="49" charset="0"/>
              </a:rPr>
              <a:t>return</a:t>
            </a:r>
            <a:r>
              <a:rPr lang="en-US" sz="1800">
                <a:solidFill>
                  <a:srgbClr val="000000"/>
                </a:solidFill>
                <a:latin typeface="Consolas" panose="020B0609020204030204" pitchFamily="49" charset="0"/>
              </a:rPr>
              <a:t> </a:t>
            </a:r>
            <a:r>
              <a:rPr lang="en-US" sz="1800" err="1">
                <a:solidFill>
                  <a:srgbClr val="0000FF"/>
                </a:solidFill>
                <a:latin typeface="Consolas" panose="020B0609020204030204" pitchFamily="49" charset="0"/>
              </a:rPr>
              <a:t>this</a:t>
            </a:r>
            <a:r>
              <a:rPr lang="en-US" sz="1800" err="1">
                <a:solidFill>
                  <a:srgbClr val="000000"/>
                </a:solidFill>
                <a:latin typeface="Consolas" panose="020B0609020204030204" pitchFamily="49" charset="0"/>
              </a:rPr>
              <a:t>.balance.PerformRead</a:t>
            </a:r>
            <a:r>
              <a:rPr lang="en-US" sz="1800">
                <a:solidFill>
                  <a:srgbClr val="000000"/>
                </a:solidFill>
                <a:latin typeface="Consolas" panose="020B0609020204030204" pitchFamily="49" charset="0"/>
              </a:rPr>
              <a:t>(</a:t>
            </a:r>
          </a:p>
          <a:p>
            <a:pPr marL="0" indent="0">
              <a:buNone/>
            </a:pPr>
            <a:r>
              <a:rPr lang="en-US" sz="1800">
                <a:solidFill>
                  <a:srgbClr val="000000"/>
                </a:solidFill>
                <a:latin typeface="Consolas" panose="020B0609020204030204" pitchFamily="49" charset="0"/>
              </a:rPr>
              <a:t>       x =&gt; </a:t>
            </a:r>
            <a:r>
              <a:rPr lang="en-US" sz="1800" err="1">
                <a:solidFill>
                  <a:srgbClr val="000000"/>
                </a:solidFill>
                <a:latin typeface="Consolas" panose="020B0609020204030204" pitchFamily="49" charset="0"/>
              </a:rPr>
              <a:t>x.Value</a:t>
            </a:r>
            <a:r>
              <a:rPr lang="en-US" sz="1800">
                <a:solidFill>
                  <a:srgbClr val="000000"/>
                </a:solidFill>
                <a:latin typeface="Consolas" panose="020B0609020204030204" pitchFamily="49" charset="0"/>
              </a:rPr>
              <a:t>);</a:t>
            </a:r>
          </a:p>
          <a:p>
            <a:pPr marL="0" indent="0">
              <a:buNone/>
            </a:pPr>
            <a:r>
              <a:rPr lang="en-US" sz="1800">
                <a:solidFill>
                  <a:srgbClr val="000000"/>
                </a:solidFill>
                <a:latin typeface="Consolas" panose="020B0609020204030204" pitchFamily="49" charset="0"/>
              </a:rPr>
              <a:t>}</a:t>
            </a:r>
            <a:endParaRPr lang="en-US" sz="1800"/>
          </a:p>
        </p:txBody>
      </p:sp>
      <p:sp>
        <p:nvSpPr>
          <p:cNvPr id="4" name="Content Placeholder 2">
            <a:extLst>
              <a:ext uri="{FF2B5EF4-FFF2-40B4-BE49-F238E27FC236}">
                <a16:creationId xmlns:a16="http://schemas.microsoft.com/office/drawing/2014/main" id="{469DD9E6-2FBD-4463-AF4D-A36FF9399E0F}"/>
              </a:ext>
            </a:extLst>
          </p:cNvPr>
          <p:cNvSpPr txBox="1">
            <a:spLocks/>
          </p:cNvSpPr>
          <p:nvPr/>
        </p:nvSpPr>
        <p:spPr>
          <a:xfrm>
            <a:off x="6339254" y="1362012"/>
            <a:ext cx="5442438" cy="5093140"/>
          </a:xfrm>
          <a:prstGeom prst="rect">
            <a:avLst/>
          </a:prstGeom>
          <a:noFill/>
        </p:spPr>
        <p:txBody>
          <a:bodyPr vert="horz" lIns="182880" tIns="182880" rIns="91440" bIns="18288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solidFill>
                  <a:srgbClr val="2B91AF"/>
                </a:solidFill>
                <a:latin typeface="Consolas" panose="020B0609020204030204" pitchFamily="49" charset="0"/>
              </a:rPr>
              <a:t>Task</a:t>
            </a:r>
            <a:r>
              <a:rPr lang="en-US" sz="1800">
                <a:solidFill>
                  <a:srgbClr val="000000"/>
                </a:solidFill>
                <a:latin typeface="Consolas" panose="020B0609020204030204" pitchFamily="49" charset="0"/>
              </a:rPr>
              <a:t> </a:t>
            </a:r>
            <a:r>
              <a:rPr lang="en-US" sz="1800" err="1">
                <a:solidFill>
                  <a:srgbClr val="2B91AF"/>
                </a:solidFill>
                <a:latin typeface="Consolas" panose="020B0609020204030204" pitchFamily="49" charset="0"/>
              </a:rPr>
              <a:t>IAccountGrain</a:t>
            </a:r>
            <a:r>
              <a:rPr lang="en-US" sz="1800" err="1">
                <a:solidFill>
                  <a:srgbClr val="000000"/>
                </a:solidFill>
                <a:latin typeface="Consolas" panose="020B0609020204030204" pitchFamily="49" charset="0"/>
              </a:rPr>
              <a:t>.Withdraw</a:t>
            </a:r>
            <a:r>
              <a:rPr lang="en-US" sz="1800">
                <a:solidFill>
                  <a:srgbClr val="000000"/>
                </a:solidFill>
                <a:latin typeface="Consolas" panose="020B0609020204030204" pitchFamily="49" charset="0"/>
              </a:rPr>
              <a:t>(</a:t>
            </a:r>
            <a:r>
              <a:rPr lang="en-US" sz="1800" err="1">
                <a:solidFill>
                  <a:srgbClr val="0000FF"/>
                </a:solidFill>
                <a:latin typeface="Consolas" panose="020B0609020204030204" pitchFamily="49" charset="0"/>
              </a:rPr>
              <a:t>uint</a:t>
            </a:r>
            <a:r>
              <a:rPr lang="en-US" sz="1800">
                <a:solidFill>
                  <a:srgbClr val="000000"/>
                </a:solidFill>
                <a:latin typeface="Consolas" panose="020B0609020204030204" pitchFamily="49" charset="0"/>
              </a:rPr>
              <a:t> amount)</a:t>
            </a:r>
          </a:p>
          <a:p>
            <a:pPr marL="0" indent="0">
              <a:buFont typeface="Arial" panose="020B0604020202020204" pitchFamily="34" charset="0"/>
              <a:buNone/>
            </a:pPr>
            <a:r>
              <a:rPr lang="en-US" sz="1800">
                <a:solidFill>
                  <a:srgbClr val="000000"/>
                </a:solidFill>
                <a:latin typeface="Consolas" panose="020B0609020204030204" pitchFamily="49" charset="0"/>
              </a:rPr>
              <a:t>{</a:t>
            </a:r>
          </a:p>
          <a:p>
            <a:pPr marL="0" indent="0">
              <a:buNone/>
            </a:pPr>
            <a:r>
              <a:rPr lang="en-US" sz="1800">
                <a:solidFill>
                  <a:srgbClr val="000000"/>
                </a:solidFill>
                <a:latin typeface="Consolas" panose="020B0609020204030204" pitchFamily="49" charset="0"/>
              </a:rPr>
              <a:t>   </a:t>
            </a:r>
            <a:r>
              <a:rPr lang="en-US" sz="1800">
                <a:solidFill>
                  <a:srgbClr val="0000FF"/>
                </a:solidFill>
                <a:latin typeface="Consolas" panose="020B0609020204030204" pitchFamily="49" charset="0"/>
              </a:rPr>
              <a:t>return</a:t>
            </a:r>
            <a:r>
              <a:rPr lang="en-US" sz="1800">
                <a:solidFill>
                  <a:srgbClr val="000000"/>
                </a:solidFill>
                <a:latin typeface="Consolas" panose="020B0609020204030204" pitchFamily="49" charset="0"/>
              </a:rPr>
              <a:t> </a:t>
            </a:r>
            <a:r>
              <a:rPr lang="en-US" sz="1800" err="1">
                <a:solidFill>
                  <a:srgbClr val="0000FF"/>
                </a:solidFill>
                <a:latin typeface="Consolas" panose="020B0609020204030204" pitchFamily="49" charset="0"/>
              </a:rPr>
              <a:t>this</a:t>
            </a:r>
            <a:r>
              <a:rPr lang="en-US" sz="1800" err="1">
                <a:solidFill>
                  <a:srgbClr val="000000"/>
                </a:solidFill>
                <a:latin typeface="Consolas" panose="020B0609020204030204" pitchFamily="49" charset="0"/>
              </a:rPr>
              <a:t>.balance.PerformUpdate</a:t>
            </a:r>
            <a:r>
              <a:rPr lang="en-US" sz="1800">
                <a:solidFill>
                  <a:srgbClr val="000000"/>
                </a:solidFill>
                <a:latin typeface="Consolas" panose="020B0609020204030204" pitchFamily="49" charset="0"/>
              </a:rPr>
              <a:t>(</a:t>
            </a:r>
          </a:p>
          <a:p>
            <a:pPr marL="0" indent="0">
              <a:buNone/>
            </a:pPr>
            <a:r>
              <a:rPr lang="en-US" sz="1800">
                <a:solidFill>
                  <a:srgbClr val="000000"/>
                </a:solidFill>
                <a:latin typeface="Consolas" panose="020B0609020204030204" pitchFamily="49" charset="0"/>
              </a:rPr>
              <a:t>      x =&gt; </a:t>
            </a:r>
            <a:r>
              <a:rPr lang="en-US" sz="1800" err="1">
                <a:solidFill>
                  <a:srgbClr val="000000"/>
                </a:solidFill>
                <a:latin typeface="Consolas" panose="020B0609020204030204" pitchFamily="49" charset="0"/>
              </a:rPr>
              <a:t>x.Value</a:t>
            </a:r>
            <a:r>
              <a:rPr lang="en-US" sz="1800">
                <a:solidFill>
                  <a:srgbClr val="000000"/>
                </a:solidFill>
                <a:latin typeface="Consolas" panose="020B0609020204030204" pitchFamily="49" charset="0"/>
              </a:rPr>
              <a:t> -= amount);</a:t>
            </a:r>
          </a:p>
          <a:p>
            <a:pPr marL="0" indent="0">
              <a:buFont typeface="Arial" panose="020B0604020202020204" pitchFamily="34" charset="0"/>
              <a:buNone/>
            </a:pPr>
            <a:r>
              <a:rPr lang="en-US" sz="1800">
                <a:solidFill>
                  <a:srgbClr val="000000"/>
                </a:solidFill>
                <a:latin typeface="Consolas" panose="020B0609020204030204" pitchFamily="49" charset="0"/>
              </a:rPr>
              <a:t>}</a:t>
            </a:r>
          </a:p>
        </p:txBody>
      </p:sp>
    </p:spTree>
    <p:extLst>
      <p:ext uri="{BB962C8B-B14F-4D97-AF65-F5344CB8AC3E}">
        <p14:creationId xmlns:p14="http://schemas.microsoft.com/office/powerpoint/2010/main" val="4236301977"/>
      </p:ext>
    </p:extLst>
  </p:cSld>
  <p:clrMapOvr>
    <a:masterClrMapping/>
  </p:clrMapOvr>
  <mc:AlternateContent xmlns:mc="http://schemas.openxmlformats.org/markup-compatibility/2006">
    <mc:Choice xmlns:p14="http://schemas.microsoft.com/office/powerpoint/2010/main" Requires="p14">
      <p:transition spd="slow" p14:dur="2000" advTm="48993"/>
    </mc:Choice>
    <mc:Fallback>
      <p:transition spd="slow" advTm="48993"/>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41360"/>
        </a:solidFill>
        <a:effectLst/>
      </p:bgPr>
    </p:bg>
    <p:spTree>
      <p:nvGrpSpPr>
        <p:cNvPr id="1" name=""/>
        <p:cNvGrpSpPr/>
        <p:nvPr/>
      </p:nvGrpSpPr>
      <p:grpSpPr>
        <a:xfrm>
          <a:off x="0" y="0"/>
          <a:ext cx="0" cy="0"/>
          <a:chOff x="0" y="0"/>
          <a:chExt cx="0" cy="0"/>
        </a:xfrm>
      </p:grpSpPr>
      <p:pic>
        <p:nvPicPr>
          <p:cNvPr id="16" name="Picture 15" descr="A picture containing person, photo, front, table&#10;&#10;Description automatically generated">
            <a:extLst>
              <a:ext uri="{FF2B5EF4-FFF2-40B4-BE49-F238E27FC236}">
                <a16:creationId xmlns:a16="http://schemas.microsoft.com/office/drawing/2014/main" id="{669282CF-09C5-461C-8FFE-C162E229A452}"/>
              </a:ext>
            </a:extLst>
          </p:cNvPr>
          <p:cNvPicPr>
            <a:picLocks noChangeAspect="1"/>
          </p:cNvPicPr>
          <p:nvPr/>
        </p:nvPicPr>
        <p:blipFill>
          <a:blip r:embed="rId3"/>
          <a:stretch>
            <a:fillRect/>
          </a:stretch>
        </p:blipFill>
        <p:spPr>
          <a:xfrm>
            <a:off x="5318870" y="3428761"/>
            <a:ext cx="7880755" cy="4591286"/>
          </a:xfrm>
          <a:prstGeom prst="rect">
            <a:avLst/>
          </a:prstGeom>
        </p:spPr>
      </p:pic>
      <p:pic>
        <p:nvPicPr>
          <p:cNvPr id="11" name="Picture 10" descr="A group of people posing for the camera&#10;&#10;Description automatically generated">
            <a:extLst>
              <a:ext uri="{FF2B5EF4-FFF2-40B4-BE49-F238E27FC236}">
                <a16:creationId xmlns:a16="http://schemas.microsoft.com/office/drawing/2014/main" id="{649A5F62-2444-4F31-BD01-D93DFA29810E}"/>
              </a:ext>
            </a:extLst>
          </p:cNvPr>
          <p:cNvPicPr>
            <a:picLocks noChangeAspect="1"/>
          </p:cNvPicPr>
          <p:nvPr/>
        </p:nvPicPr>
        <p:blipFill>
          <a:blip r:embed="rId4"/>
          <a:stretch>
            <a:fillRect/>
          </a:stretch>
        </p:blipFill>
        <p:spPr>
          <a:xfrm>
            <a:off x="5851328" y="-123943"/>
            <a:ext cx="7652143" cy="4591286"/>
          </a:xfrm>
          <a:prstGeom prst="rect">
            <a:avLst/>
          </a:prstGeom>
        </p:spPr>
      </p:pic>
      <p:pic>
        <p:nvPicPr>
          <p:cNvPr id="13" name="Picture 12" descr="A picture containing table, photo, front, cake&#10;&#10;Description automatically generated">
            <a:extLst>
              <a:ext uri="{FF2B5EF4-FFF2-40B4-BE49-F238E27FC236}">
                <a16:creationId xmlns:a16="http://schemas.microsoft.com/office/drawing/2014/main" id="{E8E60073-ADFD-4489-9C8E-0A0A045F33EF}"/>
              </a:ext>
            </a:extLst>
          </p:cNvPr>
          <p:cNvPicPr>
            <a:picLocks noChangeAspect="1"/>
          </p:cNvPicPr>
          <p:nvPr/>
        </p:nvPicPr>
        <p:blipFill>
          <a:blip r:embed="rId5"/>
          <a:stretch>
            <a:fillRect/>
          </a:stretch>
        </p:blipFill>
        <p:spPr>
          <a:xfrm>
            <a:off x="-948502" y="598491"/>
            <a:ext cx="7652143" cy="4591286"/>
          </a:xfrm>
          <a:prstGeom prst="rect">
            <a:avLst/>
          </a:prstGeom>
        </p:spPr>
      </p:pic>
      <p:sp>
        <p:nvSpPr>
          <p:cNvPr id="12" name="Freeform: Shape 11">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5978665-5002-1742-977E-0C695ED1C349}"/>
              </a:ext>
            </a:extLst>
          </p:cNvPr>
          <p:cNvSpPr>
            <a:spLocks noGrp="1"/>
          </p:cNvSpPr>
          <p:nvPr>
            <p:ph type="title"/>
          </p:nvPr>
        </p:nvSpPr>
        <p:spPr>
          <a:xfrm>
            <a:off x="804672" y="365125"/>
            <a:ext cx="5266155" cy="1325563"/>
          </a:xfrm>
        </p:spPr>
        <p:txBody>
          <a:bodyPr>
            <a:normAutofit/>
          </a:bodyPr>
          <a:lstStyle/>
          <a:p>
            <a:r>
              <a:rPr lang="en-US"/>
              <a:t>Azure PlayFab</a:t>
            </a:r>
          </a:p>
        </p:txBody>
      </p:sp>
      <p:sp>
        <p:nvSpPr>
          <p:cNvPr id="5" name="Content Placeholder 4">
            <a:extLst>
              <a:ext uri="{FF2B5EF4-FFF2-40B4-BE49-F238E27FC236}">
                <a16:creationId xmlns:a16="http://schemas.microsoft.com/office/drawing/2014/main" id="{B1502070-10D0-0446-B73F-8A820F13084E}"/>
              </a:ext>
            </a:extLst>
          </p:cNvPr>
          <p:cNvSpPr>
            <a:spLocks noGrp="1"/>
          </p:cNvSpPr>
          <p:nvPr>
            <p:ph idx="1"/>
          </p:nvPr>
        </p:nvSpPr>
        <p:spPr>
          <a:xfrm>
            <a:off x="804672" y="2022601"/>
            <a:ext cx="3786665" cy="4591286"/>
          </a:xfrm>
        </p:spPr>
        <p:txBody>
          <a:bodyPr>
            <a:normAutofit/>
          </a:bodyPr>
          <a:lstStyle/>
          <a:p>
            <a:pPr marL="0" indent="0">
              <a:lnSpc>
                <a:spcPct val="100000"/>
              </a:lnSpc>
              <a:buNone/>
            </a:pPr>
            <a:r>
              <a:rPr lang="en-US" sz="2000">
                <a:solidFill>
                  <a:schemeClr val="accent4"/>
                </a:solidFill>
              </a:rPr>
              <a:t>Multiplayer Server Hosting</a:t>
            </a:r>
          </a:p>
          <a:p>
            <a:pPr marL="457200" lvl="1" indent="0">
              <a:lnSpc>
                <a:spcPct val="100000"/>
              </a:lnSpc>
              <a:buNone/>
            </a:pPr>
            <a:r>
              <a:rPr lang="en-US" sz="2000">
                <a:latin typeface="+mj-lt"/>
              </a:rPr>
              <a:t>Elastic scale dedicated multiplayer game servers</a:t>
            </a:r>
          </a:p>
          <a:p>
            <a:pPr marL="457200" lvl="1" indent="0">
              <a:lnSpc>
                <a:spcPct val="100000"/>
              </a:lnSpc>
              <a:buNone/>
            </a:pPr>
            <a:endParaRPr lang="en-US" sz="2000">
              <a:latin typeface="+mj-lt"/>
            </a:endParaRPr>
          </a:p>
          <a:p>
            <a:pPr marL="0" indent="0">
              <a:lnSpc>
                <a:spcPct val="100000"/>
              </a:lnSpc>
              <a:buNone/>
            </a:pPr>
            <a:r>
              <a:rPr lang="en-US" sz="2000">
                <a:solidFill>
                  <a:schemeClr val="accent4"/>
                </a:solidFill>
              </a:rPr>
              <a:t>Digital Economy</a:t>
            </a:r>
          </a:p>
          <a:p>
            <a:pPr marL="457200" lvl="1" indent="0">
              <a:lnSpc>
                <a:spcPct val="100000"/>
              </a:lnSpc>
              <a:buNone/>
            </a:pPr>
            <a:r>
              <a:rPr lang="en-US" sz="2000">
                <a:latin typeface="+mj-lt"/>
              </a:rPr>
              <a:t>Process payments, manage virtual currency, sell catalog items, and guard against fraud</a:t>
            </a:r>
          </a:p>
          <a:p>
            <a:pPr marL="457200" lvl="1" indent="0">
              <a:lnSpc>
                <a:spcPct val="100000"/>
              </a:lnSpc>
              <a:buNone/>
            </a:pPr>
            <a:endParaRPr lang="en-US" sz="2000">
              <a:latin typeface="+mj-lt"/>
            </a:endParaRPr>
          </a:p>
          <a:p>
            <a:pPr marL="0" indent="0">
              <a:lnSpc>
                <a:spcPct val="100000"/>
              </a:lnSpc>
              <a:buNone/>
            </a:pPr>
            <a:r>
              <a:rPr lang="en-US" sz="2000">
                <a:solidFill>
                  <a:schemeClr val="accent4"/>
                </a:solidFill>
              </a:rPr>
              <a:t>Telemetry Processing</a:t>
            </a:r>
          </a:p>
          <a:p>
            <a:pPr marL="457200" lvl="1" indent="0">
              <a:lnSpc>
                <a:spcPct val="100000"/>
              </a:lnSpc>
              <a:buNone/>
            </a:pPr>
            <a:r>
              <a:rPr lang="en-US" sz="2000">
                <a:latin typeface="+mj-lt"/>
              </a:rPr>
              <a:t>Programmatic event stream ingestion &amp; processing</a:t>
            </a:r>
          </a:p>
        </p:txBody>
      </p:sp>
    </p:spTree>
    <p:extLst>
      <p:ext uri="{BB962C8B-B14F-4D97-AF65-F5344CB8AC3E}">
        <p14:creationId xmlns:p14="http://schemas.microsoft.com/office/powerpoint/2010/main" val="1298803688"/>
      </p:ext>
    </p:extLst>
  </p:cSld>
  <p:clrMapOvr>
    <a:overrideClrMapping bg1="dk1" tx1="lt1" bg2="dk2" tx2="lt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978665-5002-1742-977E-0C695ED1C349}"/>
              </a:ext>
            </a:extLst>
          </p:cNvPr>
          <p:cNvSpPr>
            <a:spLocks noGrp="1"/>
          </p:cNvSpPr>
          <p:nvPr>
            <p:ph type="title"/>
          </p:nvPr>
        </p:nvSpPr>
        <p:spPr/>
        <p:txBody>
          <a:bodyPr/>
          <a:lstStyle/>
          <a:p>
            <a:r>
              <a:rPr lang="en-US"/>
              <a:t>Azure PlayFab Multiplayer Servers</a:t>
            </a:r>
          </a:p>
        </p:txBody>
      </p:sp>
      <p:sp>
        <p:nvSpPr>
          <p:cNvPr id="5" name="Content Placeholder 4">
            <a:extLst>
              <a:ext uri="{FF2B5EF4-FFF2-40B4-BE49-F238E27FC236}">
                <a16:creationId xmlns:a16="http://schemas.microsoft.com/office/drawing/2014/main" id="{B1502070-10D0-0446-B73F-8A820F13084E}"/>
              </a:ext>
            </a:extLst>
          </p:cNvPr>
          <p:cNvSpPr>
            <a:spLocks noGrp="1"/>
          </p:cNvSpPr>
          <p:nvPr>
            <p:ph idx="1"/>
          </p:nvPr>
        </p:nvSpPr>
        <p:spPr/>
        <p:txBody>
          <a:bodyPr>
            <a:normAutofit fontScale="85000" lnSpcReduction="20000"/>
          </a:bodyPr>
          <a:lstStyle/>
          <a:p>
            <a:pPr>
              <a:lnSpc>
                <a:spcPct val="110000"/>
              </a:lnSpc>
            </a:pPr>
            <a:r>
              <a:rPr lang="en-US">
                <a:latin typeface="+mj-lt"/>
              </a:rPr>
              <a:t>Control plane for hundreds of thousands of VMs running game servers across many regions to optimize player experience</a:t>
            </a:r>
          </a:p>
          <a:p>
            <a:pPr>
              <a:lnSpc>
                <a:spcPct val="110000"/>
              </a:lnSpc>
            </a:pPr>
            <a:r>
              <a:rPr lang="en-US">
                <a:latin typeface="+mj-lt"/>
              </a:rPr>
              <a:t>Ensures that a sufficient pool of VMs is always ready to handle new game sessions for each game configuration</a:t>
            </a:r>
          </a:p>
          <a:p>
            <a:pPr>
              <a:lnSpc>
                <a:spcPct val="110000"/>
              </a:lnSpc>
            </a:pPr>
            <a:r>
              <a:rPr lang="en-US">
                <a:latin typeface="+mj-lt"/>
              </a:rPr>
              <a:t>Multiple control plane clusters for resiliency</a:t>
            </a:r>
          </a:p>
          <a:p>
            <a:pPr>
              <a:lnSpc>
                <a:spcPct val="110000"/>
              </a:lnSpc>
            </a:pPr>
            <a:r>
              <a:rPr lang="en-US">
                <a:latin typeface="+mj-lt"/>
              </a:rPr>
              <a:t>Grains represent tenants, titles, deployments, pools, allocators, monitors, individual VMs</a:t>
            </a:r>
          </a:p>
          <a:p>
            <a:pPr>
              <a:lnSpc>
                <a:spcPct val="110000"/>
              </a:lnSpc>
            </a:pPr>
            <a:r>
              <a:rPr lang="en-US">
                <a:latin typeface="+mj-lt"/>
              </a:rPr>
              <a:t>VMs send status heartbeats to control plane, control plane sends instructions to VMs</a:t>
            </a:r>
          </a:p>
          <a:p>
            <a:pPr>
              <a:lnSpc>
                <a:spcPct val="110000"/>
              </a:lnSpc>
            </a:pPr>
            <a:r>
              <a:rPr lang="en-US">
                <a:latin typeface="+mj-lt"/>
              </a:rPr>
              <a:t>Co-host ASP.NET Core and Orleans for simplicity and improved performance &amp; reliability, using </a:t>
            </a:r>
            <a:r>
              <a:rPr lang="en-US">
                <a:solidFill>
                  <a:schemeClr val="accent1"/>
                </a:solidFill>
                <a:latin typeface="+mj-lt"/>
              </a:rPr>
              <a:t>.NET Generic Host</a:t>
            </a:r>
          </a:p>
          <a:p>
            <a:endParaRPr lang="en-US"/>
          </a:p>
          <a:p>
            <a:endParaRPr lang="en-US"/>
          </a:p>
          <a:p>
            <a:endParaRPr lang="en-US"/>
          </a:p>
          <a:p>
            <a:endParaRPr lang="en-US"/>
          </a:p>
        </p:txBody>
      </p:sp>
    </p:spTree>
    <p:extLst>
      <p:ext uri="{BB962C8B-B14F-4D97-AF65-F5344CB8AC3E}">
        <p14:creationId xmlns:p14="http://schemas.microsoft.com/office/powerpoint/2010/main" val="30507077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978665-5002-1742-977E-0C695ED1C349}"/>
              </a:ext>
            </a:extLst>
          </p:cNvPr>
          <p:cNvSpPr>
            <a:spLocks noGrp="1"/>
          </p:cNvSpPr>
          <p:nvPr>
            <p:ph type="title"/>
          </p:nvPr>
        </p:nvSpPr>
        <p:spPr/>
        <p:txBody>
          <a:bodyPr/>
          <a:lstStyle/>
          <a:p>
            <a:r>
              <a:rPr lang="en-US"/>
              <a:t>Azure PlayFab Digital Economy</a:t>
            </a:r>
          </a:p>
        </p:txBody>
      </p:sp>
      <p:sp>
        <p:nvSpPr>
          <p:cNvPr id="5" name="Content Placeholder 4">
            <a:extLst>
              <a:ext uri="{FF2B5EF4-FFF2-40B4-BE49-F238E27FC236}">
                <a16:creationId xmlns:a16="http://schemas.microsoft.com/office/drawing/2014/main" id="{B1502070-10D0-0446-B73F-8A820F13084E}"/>
              </a:ext>
            </a:extLst>
          </p:cNvPr>
          <p:cNvSpPr>
            <a:spLocks noGrp="1"/>
          </p:cNvSpPr>
          <p:nvPr>
            <p:ph idx="1"/>
          </p:nvPr>
        </p:nvSpPr>
        <p:spPr/>
        <p:txBody>
          <a:bodyPr>
            <a:normAutofit/>
          </a:bodyPr>
          <a:lstStyle/>
          <a:p>
            <a:pPr>
              <a:lnSpc>
                <a:spcPct val="100000"/>
              </a:lnSpc>
            </a:pPr>
            <a:r>
              <a:rPr lang="en-US">
                <a:latin typeface="+mj-lt"/>
              </a:rPr>
              <a:t>Helps game developers to monetize their games</a:t>
            </a:r>
          </a:p>
          <a:p>
            <a:pPr>
              <a:lnSpc>
                <a:spcPct val="100000"/>
              </a:lnSpc>
            </a:pPr>
            <a:r>
              <a:rPr lang="en-US">
                <a:latin typeface="+mj-lt"/>
              </a:rPr>
              <a:t>Handles in-app purchases, virtual currency transactions, inventory management, coupons</a:t>
            </a:r>
          </a:p>
          <a:p>
            <a:pPr>
              <a:lnSpc>
                <a:spcPct val="100000"/>
              </a:lnSpc>
            </a:pPr>
            <a:r>
              <a:rPr lang="en-US">
                <a:latin typeface="+mj-lt"/>
              </a:rPr>
              <a:t>Virtual currencies may be in-game, consumable items</a:t>
            </a:r>
          </a:p>
          <a:p>
            <a:pPr>
              <a:lnSpc>
                <a:spcPct val="100000"/>
              </a:lnSpc>
            </a:pPr>
            <a:r>
              <a:rPr lang="en-US">
                <a:latin typeface="+mj-lt"/>
              </a:rPr>
              <a:t>Grains represent user accounts &amp; wallets</a:t>
            </a:r>
          </a:p>
          <a:p>
            <a:pPr>
              <a:lnSpc>
                <a:spcPct val="100000"/>
              </a:lnSpc>
            </a:pPr>
            <a:r>
              <a:rPr lang="en-US">
                <a:latin typeface="+mj-lt"/>
              </a:rPr>
              <a:t>Uses Orleans’ </a:t>
            </a:r>
            <a:r>
              <a:rPr lang="en-US">
                <a:solidFill>
                  <a:schemeClr val="accent1"/>
                </a:solidFill>
                <a:latin typeface="+mj-lt"/>
              </a:rPr>
              <a:t>Distributed ACID Transactions</a:t>
            </a:r>
            <a:r>
              <a:rPr lang="en-US">
                <a:latin typeface="+mj-lt"/>
              </a:rPr>
              <a:t> across multiple grains</a:t>
            </a:r>
          </a:p>
          <a:p>
            <a:pPr>
              <a:lnSpc>
                <a:spcPct val="100000"/>
              </a:lnSpc>
            </a:pPr>
            <a:r>
              <a:rPr lang="en-US">
                <a:latin typeface="+mj-lt"/>
              </a:rPr>
              <a:t>Runs on .NET Core in Linux containers on Kubernetes</a:t>
            </a:r>
            <a:endParaRPr lang="en-US"/>
          </a:p>
          <a:p>
            <a:endParaRPr lang="en-US"/>
          </a:p>
        </p:txBody>
      </p:sp>
    </p:spTree>
    <p:extLst>
      <p:ext uri="{BB962C8B-B14F-4D97-AF65-F5344CB8AC3E}">
        <p14:creationId xmlns:p14="http://schemas.microsoft.com/office/powerpoint/2010/main" val="406668581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28C402E7-2CEA-483F-B898-AAD1C0528C2D}"/>
              </a:ext>
            </a:extLst>
          </p:cNvPr>
          <p:cNvSpPr txBox="1">
            <a:spLocks/>
          </p:cNvSpPr>
          <p:nvPr/>
        </p:nvSpPr>
        <p:spPr>
          <a:xfrm>
            <a:off x="804672" y="365125"/>
            <a:ext cx="5266155"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 name="Content Placeholder 4">
            <a:extLst>
              <a:ext uri="{FF2B5EF4-FFF2-40B4-BE49-F238E27FC236}">
                <a16:creationId xmlns:a16="http://schemas.microsoft.com/office/drawing/2014/main" id="{234F178D-A74C-45FE-9FB4-FA65A6DB0C0B}"/>
              </a:ext>
            </a:extLst>
          </p:cNvPr>
          <p:cNvSpPr txBox="1">
            <a:spLocks/>
          </p:cNvSpPr>
          <p:nvPr/>
        </p:nvSpPr>
        <p:spPr>
          <a:xfrm>
            <a:off x="804672" y="2022601"/>
            <a:ext cx="3941499" cy="415436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4112" name="Picture 16" descr="See the source image">
            <a:extLst>
              <a:ext uri="{FF2B5EF4-FFF2-40B4-BE49-F238E27FC236}">
                <a16:creationId xmlns:a16="http://schemas.microsoft.com/office/drawing/2014/main" id="{C882F112-DBFC-494D-9B14-73C6BF313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41397" y="-712843"/>
            <a:ext cx="6292159" cy="8008877"/>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descr="See the source image">
            <a:extLst>
              <a:ext uri="{FF2B5EF4-FFF2-40B4-BE49-F238E27FC236}">
                <a16:creationId xmlns:a16="http://schemas.microsoft.com/office/drawing/2014/main" id="{CF70436A-9712-43D4-986B-11BF031BA4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1019" y="-546229"/>
            <a:ext cx="6120981" cy="779099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ee the source image">
            <a:extLst>
              <a:ext uri="{FF2B5EF4-FFF2-40B4-BE49-F238E27FC236}">
                <a16:creationId xmlns:a16="http://schemas.microsoft.com/office/drawing/2014/main" id="{3E2A73CC-8FC5-4B4D-A1CE-757A4E0F0F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95866"/>
            <a:ext cx="6071018" cy="7720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6058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241360"/>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7A0073-7748-4C30-9F34-5EAA2AACE5A0}"/>
              </a:ext>
            </a:extLst>
          </p:cNvPr>
          <p:cNvPicPr>
            <a:picLocks noChangeAspect="1"/>
          </p:cNvPicPr>
          <p:nvPr/>
        </p:nvPicPr>
        <p:blipFill>
          <a:blip r:embed="rId3"/>
          <a:stretch>
            <a:fillRect/>
          </a:stretch>
        </p:blipFill>
        <p:spPr>
          <a:xfrm>
            <a:off x="5923675" y="915950"/>
            <a:ext cx="6268325" cy="5487166"/>
          </a:xfrm>
          <a:prstGeom prst="rect">
            <a:avLst/>
          </a:prstGeom>
        </p:spPr>
      </p:pic>
      <p:sp>
        <p:nvSpPr>
          <p:cNvPr id="9" name="Freeform: Shape 8">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5978665-5002-1742-977E-0C695ED1C349}"/>
              </a:ext>
            </a:extLst>
          </p:cNvPr>
          <p:cNvSpPr>
            <a:spLocks noGrp="1"/>
          </p:cNvSpPr>
          <p:nvPr>
            <p:ph type="title"/>
          </p:nvPr>
        </p:nvSpPr>
        <p:spPr>
          <a:xfrm>
            <a:off x="804672" y="365125"/>
            <a:ext cx="5266155" cy="1325563"/>
          </a:xfrm>
        </p:spPr>
        <p:txBody>
          <a:bodyPr vert="horz" lIns="91440" tIns="45720" rIns="91440" bIns="45720" rtlCol="0" anchor="ctr">
            <a:normAutofit/>
          </a:bodyPr>
          <a:lstStyle/>
          <a:p>
            <a:r>
              <a:rPr lang="en-US">
                <a:latin typeface="+mj-lt"/>
                <a:ea typeface="+mj-ea"/>
                <a:cs typeface="+mj-cs"/>
              </a:rPr>
              <a:t>Azure IoT Digital Twins</a:t>
            </a:r>
          </a:p>
        </p:txBody>
      </p:sp>
      <p:sp>
        <p:nvSpPr>
          <p:cNvPr id="2" name="Content Placeholder 1">
            <a:extLst>
              <a:ext uri="{FF2B5EF4-FFF2-40B4-BE49-F238E27FC236}">
                <a16:creationId xmlns:a16="http://schemas.microsoft.com/office/drawing/2014/main" id="{CD2C1531-8120-D24D-BDEF-D409E8E43D81}"/>
              </a:ext>
            </a:extLst>
          </p:cNvPr>
          <p:cNvSpPr>
            <a:spLocks noGrp="1"/>
          </p:cNvSpPr>
          <p:nvPr>
            <p:ph sz="half" idx="2"/>
          </p:nvPr>
        </p:nvSpPr>
        <p:spPr>
          <a:xfrm>
            <a:off x="804672" y="2022601"/>
            <a:ext cx="3941499" cy="4154361"/>
          </a:xfrm>
        </p:spPr>
        <p:txBody>
          <a:bodyPr vert="horz" lIns="91440" tIns="45720" rIns="91440" bIns="45720" rtlCol="0">
            <a:normAutofit lnSpcReduction="10000"/>
          </a:bodyPr>
          <a:lstStyle/>
          <a:p>
            <a:pPr lvl="0">
              <a:lnSpc>
                <a:spcPct val="100000"/>
              </a:lnSpc>
            </a:pPr>
            <a:r>
              <a:rPr lang="en-US" sz="2000">
                <a:latin typeface="+mj-lt"/>
              </a:rPr>
              <a:t>Digital replicas of real-world things: sensors, rooms, lights, air conditioning systems, elevators</a:t>
            </a:r>
            <a:endParaRPr lang="en-US" sz="1600">
              <a:latin typeface="+mj-lt"/>
            </a:endParaRPr>
          </a:p>
          <a:p>
            <a:pPr lvl="0">
              <a:lnSpc>
                <a:spcPct val="100000"/>
              </a:lnSpc>
            </a:pPr>
            <a:r>
              <a:rPr lang="en-US" sz="2000">
                <a:latin typeface="+mj-lt"/>
              </a:rPr>
              <a:t>Model relationships between physical entities to create a twin graph</a:t>
            </a:r>
          </a:p>
          <a:p>
            <a:pPr lvl="0">
              <a:lnSpc>
                <a:spcPct val="100000"/>
              </a:lnSpc>
            </a:pPr>
            <a:r>
              <a:rPr lang="en-US" sz="2000">
                <a:latin typeface="+mj-lt"/>
              </a:rPr>
              <a:t>Grains model twins generically so that end-users can prescribe meaning</a:t>
            </a:r>
          </a:p>
          <a:p>
            <a:pPr lvl="0">
              <a:lnSpc>
                <a:spcPct val="100000"/>
              </a:lnSpc>
            </a:pPr>
            <a:r>
              <a:rPr lang="en-US" sz="2000">
                <a:latin typeface="+mj-lt"/>
              </a:rPr>
              <a:t>Reminders for reliability</a:t>
            </a:r>
          </a:p>
          <a:p>
            <a:pPr lvl="0">
              <a:lnSpc>
                <a:spcPct val="100000"/>
              </a:lnSpc>
            </a:pPr>
            <a:r>
              <a:rPr lang="en-US" sz="2000">
                <a:latin typeface="+mj-lt"/>
              </a:rPr>
              <a:t>Programmability via Azure Functions</a:t>
            </a:r>
          </a:p>
        </p:txBody>
      </p:sp>
    </p:spTree>
    <p:extLst>
      <p:ext uri="{BB962C8B-B14F-4D97-AF65-F5344CB8AC3E}">
        <p14:creationId xmlns:p14="http://schemas.microsoft.com/office/powerpoint/2010/main" val="2281032081"/>
      </p:ext>
    </p:extLst>
  </p:cSld>
  <p:clrMapOvr>
    <a:overrideClrMapping bg1="dk1" tx1="lt1" bg2="dk2" tx2="lt2" accent1="accent1" accent2="accent2" accent3="accent3" accent4="accent4" accent5="accent5" accent6="accent6" hlink="hlink" folHlink="folHlink"/>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241360"/>
        </a:solidFill>
        <a:effectLst/>
      </p:bgPr>
    </p:bg>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21131B6E-9472-484E-8802-A98B093DA6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71488"/>
            <a:ext cx="13007912" cy="7329488"/>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Shape 8">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5978665-5002-1742-977E-0C695ED1C349}"/>
              </a:ext>
            </a:extLst>
          </p:cNvPr>
          <p:cNvSpPr>
            <a:spLocks noGrp="1"/>
          </p:cNvSpPr>
          <p:nvPr>
            <p:ph type="title"/>
          </p:nvPr>
        </p:nvSpPr>
        <p:spPr>
          <a:xfrm>
            <a:off x="804672" y="365125"/>
            <a:ext cx="5266155" cy="1325563"/>
          </a:xfrm>
        </p:spPr>
        <p:txBody>
          <a:bodyPr vert="horz" lIns="91440" tIns="45720" rIns="91440" bIns="45720" rtlCol="0" anchor="ctr">
            <a:normAutofit/>
          </a:bodyPr>
          <a:lstStyle/>
          <a:p>
            <a:r>
              <a:rPr lang="en-US">
                <a:latin typeface="+mj-lt"/>
                <a:ea typeface="+mj-ea"/>
                <a:cs typeface="+mj-cs"/>
              </a:rPr>
              <a:t>Dynamics 365</a:t>
            </a:r>
            <a:br>
              <a:rPr lang="en-US">
                <a:latin typeface="+mj-lt"/>
                <a:ea typeface="+mj-ea"/>
                <a:cs typeface="+mj-cs"/>
              </a:rPr>
            </a:br>
            <a:r>
              <a:rPr lang="en-US">
                <a:latin typeface="+mj-lt"/>
                <a:ea typeface="+mj-ea"/>
                <a:cs typeface="+mj-cs"/>
              </a:rPr>
              <a:t>Fraud Protection</a:t>
            </a:r>
          </a:p>
        </p:txBody>
      </p:sp>
      <p:sp>
        <p:nvSpPr>
          <p:cNvPr id="2" name="Content Placeholder 1">
            <a:extLst>
              <a:ext uri="{FF2B5EF4-FFF2-40B4-BE49-F238E27FC236}">
                <a16:creationId xmlns:a16="http://schemas.microsoft.com/office/drawing/2014/main" id="{CD2C1531-8120-D24D-BDEF-D409E8E43D81}"/>
              </a:ext>
            </a:extLst>
          </p:cNvPr>
          <p:cNvSpPr>
            <a:spLocks noGrp="1"/>
          </p:cNvSpPr>
          <p:nvPr>
            <p:ph sz="half" idx="2"/>
          </p:nvPr>
        </p:nvSpPr>
        <p:spPr>
          <a:xfrm>
            <a:off x="804672" y="2022601"/>
            <a:ext cx="3941499" cy="4154361"/>
          </a:xfrm>
        </p:spPr>
        <p:txBody>
          <a:bodyPr vert="horz" lIns="91440" tIns="45720" rIns="91440" bIns="45720" rtlCol="0">
            <a:normAutofit/>
          </a:bodyPr>
          <a:lstStyle/>
          <a:p>
            <a:pPr>
              <a:lnSpc>
                <a:spcPct val="100000"/>
              </a:lnSpc>
            </a:pPr>
            <a:r>
              <a:rPr lang="en-US" sz="2000">
                <a:latin typeface="+mj-lt"/>
              </a:rPr>
              <a:t>Detect fraudulent purchases and account usage, and more</a:t>
            </a:r>
          </a:p>
          <a:p>
            <a:pPr>
              <a:lnSpc>
                <a:spcPct val="100000"/>
              </a:lnSpc>
            </a:pPr>
            <a:r>
              <a:rPr lang="en-US" sz="2000">
                <a:latin typeface="+mj-lt"/>
              </a:rPr>
              <a:t>Model business workflows, capture events, and analyze events using AI</a:t>
            </a:r>
          </a:p>
          <a:p>
            <a:pPr>
              <a:lnSpc>
                <a:spcPct val="100000"/>
              </a:lnSpc>
            </a:pPr>
            <a:r>
              <a:rPr lang="en-US" sz="2000">
                <a:latin typeface="+mj-lt"/>
              </a:rPr>
              <a:t>Grains represent users, jobs, standing queries, classifiers</a:t>
            </a:r>
          </a:p>
          <a:p>
            <a:pPr>
              <a:lnSpc>
                <a:spcPct val="100000"/>
              </a:lnSpc>
            </a:pPr>
            <a:r>
              <a:rPr lang="en-US" sz="2000">
                <a:latin typeface="+mj-lt"/>
              </a:rPr>
              <a:t>Geo-distributed for performance, resiliency</a:t>
            </a:r>
          </a:p>
          <a:p>
            <a:pPr marL="0" indent="0">
              <a:buNone/>
            </a:pPr>
            <a:endParaRPr lang="en-US" sz="2000"/>
          </a:p>
        </p:txBody>
      </p:sp>
    </p:spTree>
    <p:extLst>
      <p:ext uri="{BB962C8B-B14F-4D97-AF65-F5344CB8AC3E}">
        <p14:creationId xmlns:p14="http://schemas.microsoft.com/office/powerpoint/2010/main" val="356968415"/>
      </p:ext>
    </p:extLst>
  </p:cSld>
  <p:clrMapOvr>
    <a:overrideClrMapping bg1="dk1" tx1="lt1" bg2="dk2" tx2="lt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accent2">
            <a:lumMod val="2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978665-5002-1742-977E-0C695ED1C349}"/>
              </a:ext>
            </a:extLst>
          </p:cNvPr>
          <p:cNvSpPr>
            <a:spLocks noGrp="1"/>
          </p:cNvSpPr>
          <p:nvPr>
            <p:ph type="title"/>
          </p:nvPr>
        </p:nvSpPr>
        <p:spPr>
          <a:xfrm>
            <a:off x="838200" y="365125"/>
            <a:ext cx="5181600" cy="1325563"/>
          </a:xfrm>
        </p:spPr>
        <p:txBody>
          <a:bodyPr vert="horz" lIns="91440" tIns="45720" rIns="91440" bIns="45720" rtlCol="0" anchor="ctr">
            <a:normAutofit/>
          </a:bodyPr>
          <a:lstStyle/>
          <a:p>
            <a:r>
              <a:rPr lang="en-US">
                <a:latin typeface="+mj-lt"/>
                <a:ea typeface="+mj-ea"/>
                <a:cs typeface="+mj-cs"/>
              </a:rPr>
              <a:t>Azure ML</a:t>
            </a:r>
          </a:p>
        </p:txBody>
      </p:sp>
      <p:sp>
        <p:nvSpPr>
          <p:cNvPr id="2" name="Content Placeholder 1">
            <a:extLst>
              <a:ext uri="{FF2B5EF4-FFF2-40B4-BE49-F238E27FC236}">
                <a16:creationId xmlns:a16="http://schemas.microsoft.com/office/drawing/2014/main" id="{CD2C1531-8120-D24D-BDEF-D409E8E43D81}"/>
              </a:ext>
            </a:extLst>
          </p:cNvPr>
          <p:cNvSpPr>
            <a:spLocks noGrp="1"/>
          </p:cNvSpPr>
          <p:nvPr>
            <p:ph sz="half" idx="2"/>
          </p:nvPr>
        </p:nvSpPr>
        <p:spPr/>
        <p:txBody>
          <a:bodyPr vert="horz" lIns="91440" tIns="45720" rIns="91440" bIns="45720" rtlCol="0">
            <a:normAutofit/>
          </a:bodyPr>
          <a:lstStyle/>
          <a:p>
            <a:r>
              <a:rPr lang="en-US" sz="2000">
                <a:solidFill>
                  <a:schemeClr val="tx1"/>
                </a:solidFill>
                <a:latin typeface="+mj-lt"/>
                <a:ea typeface="+mn-ea"/>
                <a:cs typeface="+mn-cs"/>
              </a:rPr>
              <a:t>Execute quantum computing jobs on special hardware in Azure</a:t>
            </a:r>
          </a:p>
          <a:p>
            <a:r>
              <a:rPr lang="en-US" sz="2000">
                <a:solidFill>
                  <a:schemeClr val="tx1"/>
                </a:solidFill>
                <a:latin typeface="+mj-lt"/>
                <a:ea typeface="+mn-ea"/>
                <a:cs typeface="+mn-cs"/>
              </a:rPr>
              <a:t>Job scheduling</a:t>
            </a:r>
            <a:endParaRPr lang="en-US" sz="1600">
              <a:solidFill>
                <a:schemeClr val="tx1"/>
              </a:solidFill>
              <a:latin typeface="+mj-lt"/>
              <a:ea typeface="+mn-ea"/>
              <a:cs typeface="+mn-cs"/>
            </a:endParaRPr>
          </a:p>
          <a:p>
            <a:r>
              <a:rPr lang="en-US" sz="2000">
                <a:solidFill>
                  <a:schemeClr val="tx1"/>
                </a:solidFill>
                <a:latin typeface="+mj-lt"/>
                <a:ea typeface="+mn-ea"/>
                <a:cs typeface="+mn-cs"/>
              </a:rPr>
              <a:t>Resource management</a:t>
            </a:r>
          </a:p>
          <a:p>
            <a:r>
              <a:rPr lang="en-US" sz="2000">
                <a:solidFill>
                  <a:schemeClr val="tx1"/>
                </a:solidFill>
                <a:latin typeface="+mj-lt"/>
                <a:ea typeface="+mn-ea"/>
                <a:cs typeface="+mn-cs"/>
              </a:rPr>
              <a:t>Grains represents tenants, jobs, results</a:t>
            </a:r>
          </a:p>
        </p:txBody>
      </p:sp>
      <p:pic>
        <p:nvPicPr>
          <p:cNvPr id="38" name="Picture 37" descr="A close up of a sign&#10;&#10;Description automatically generated">
            <a:extLst>
              <a:ext uri="{FF2B5EF4-FFF2-40B4-BE49-F238E27FC236}">
                <a16:creationId xmlns:a16="http://schemas.microsoft.com/office/drawing/2014/main" id="{0CD689C3-E31A-4651-9EB1-0E47D9E1EC8C}"/>
              </a:ext>
            </a:extLst>
          </p:cNvPr>
          <p:cNvPicPr>
            <a:picLocks noChangeAspect="1"/>
          </p:cNvPicPr>
          <p:nvPr/>
        </p:nvPicPr>
        <p:blipFill>
          <a:blip r:embed="rId3"/>
          <a:stretch>
            <a:fillRect/>
          </a:stretch>
        </p:blipFill>
        <p:spPr>
          <a:xfrm>
            <a:off x="7774633" y="4193313"/>
            <a:ext cx="1976734" cy="1983650"/>
          </a:xfrm>
          <a:prstGeom prst="rect">
            <a:avLst/>
          </a:prstGeom>
        </p:spPr>
      </p:pic>
      <p:sp>
        <p:nvSpPr>
          <p:cNvPr id="8" name="Title 3">
            <a:extLst>
              <a:ext uri="{FF2B5EF4-FFF2-40B4-BE49-F238E27FC236}">
                <a16:creationId xmlns:a16="http://schemas.microsoft.com/office/drawing/2014/main" id="{7E9411B4-7211-4F41-8650-3508ADC76321}"/>
              </a:ext>
            </a:extLst>
          </p:cNvPr>
          <p:cNvSpPr txBox="1">
            <a:spLocks/>
          </p:cNvSpPr>
          <p:nvPr/>
        </p:nvSpPr>
        <p:spPr>
          <a:xfrm>
            <a:off x="6172200" y="365125"/>
            <a:ext cx="5181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FFFFF"/>
                </a:solidFill>
                <a:effectLst/>
                <a:uLnTx/>
                <a:uFillTx/>
                <a:latin typeface="Calibri Light" panose="020F0302020204030204"/>
                <a:ea typeface="Open Sans" panose="020B0606030504020204" pitchFamily="34" charset="0"/>
                <a:cs typeface="Open Sans" panose="020B0606030504020204" pitchFamily="34" charset="0"/>
              </a:rPr>
              <a:t>Azure Quantum</a:t>
            </a:r>
          </a:p>
        </p:txBody>
      </p:sp>
      <p:sp>
        <p:nvSpPr>
          <p:cNvPr id="10" name="Content Placeholder 1">
            <a:extLst>
              <a:ext uri="{FF2B5EF4-FFF2-40B4-BE49-F238E27FC236}">
                <a16:creationId xmlns:a16="http://schemas.microsoft.com/office/drawing/2014/main" id="{DA219D78-6987-4547-813F-6BCF61129AA8}"/>
              </a:ext>
            </a:extLst>
          </p:cNvPr>
          <p:cNvSpPr txBox="1">
            <a:spLocks/>
          </p:cNvSpPr>
          <p:nvPr/>
        </p:nvSpPr>
        <p:spPr>
          <a:xfrm>
            <a:off x="838200" y="1825625"/>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Calibri Light" panose="020F0302020204030204"/>
                <a:ea typeface="Open Sans" panose="020B0606030504020204" pitchFamily="34" charset="0"/>
                <a:cs typeface="Open Sans" panose="020B0606030504020204" pitchFamily="34" charset="0"/>
              </a:rPr>
              <a:t>Design, train, serve machine learning models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Calibri Light" panose="020F0302020204030204"/>
                <a:ea typeface="Open Sans" panose="020B0606030504020204" pitchFamily="34" charset="0"/>
                <a:cs typeface="Open Sans" panose="020B0606030504020204" pitchFamily="34" charset="0"/>
              </a:rPr>
              <a:t>Job scheduling</a:t>
            </a:r>
            <a:endParaRPr kumimoji="0" lang="en-US" sz="1600" b="0" i="0" u="none" strike="noStrike" kern="1200" cap="none" spc="0" normalizeH="0" baseline="0" noProof="0">
              <a:ln>
                <a:noFill/>
              </a:ln>
              <a:solidFill>
                <a:srgbClr val="FFFFFF"/>
              </a:solidFill>
              <a:effectLst/>
              <a:uLnTx/>
              <a:uFillTx/>
              <a:latin typeface="Calibri Light" panose="020F0302020204030204"/>
              <a:ea typeface="Open Sans" panose="020B0606030504020204" pitchFamily="34" charset="0"/>
              <a:cs typeface="Open Sans" panose="020B0606030504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Calibri Light" panose="020F0302020204030204"/>
                <a:ea typeface="Open Sans" panose="020B0606030504020204" pitchFamily="34" charset="0"/>
                <a:cs typeface="Open Sans" panose="020B0606030504020204" pitchFamily="34" charset="0"/>
              </a:rPr>
              <a:t>Resource management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Calibri Light" panose="020F0302020204030204"/>
                <a:ea typeface="Open Sans" panose="020B0606030504020204" pitchFamily="34" charset="0"/>
                <a:cs typeface="Open Sans" panose="020B0606030504020204" pitchFamily="34" charset="0"/>
              </a:rPr>
              <a:t>Grains represents tenants, jobs, reliable workflows, provisioning</a:t>
            </a:r>
          </a:p>
        </p:txBody>
      </p:sp>
      <p:pic>
        <p:nvPicPr>
          <p:cNvPr id="2052" name="Picture 4">
            <a:extLst>
              <a:ext uri="{FF2B5EF4-FFF2-40B4-BE49-F238E27FC236}">
                <a16:creationId xmlns:a16="http://schemas.microsoft.com/office/drawing/2014/main" id="{C8EDF63F-4ABB-4998-B573-B290DBFFAE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3431" y="4193313"/>
            <a:ext cx="1843541" cy="198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27267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1592BBA5-4590-4B30-9F8C-0631A10ED24F}"/>
              </a:ext>
            </a:extLst>
          </p:cNvPr>
          <p:cNvPicPr>
            <a:picLocks noChangeAspect="1"/>
          </p:cNvPicPr>
          <p:nvPr/>
        </p:nvPicPr>
        <p:blipFill>
          <a:blip r:embed="rId3"/>
          <a:stretch>
            <a:fillRect/>
          </a:stretch>
        </p:blipFill>
        <p:spPr>
          <a:xfrm>
            <a:off x="3306725" y="0"/>
            <a:ext cx="6645349" cy="6858000"/>
          </a:xfrm>
          <a:prstGeom prst="rect">
            <a:avLst/>
          </a:prstGeom>
        </p:spPr>
      </p:pic>
      <p:pic>
        <p:nvPicPr>
          <p:cNvPr id="3" name="Picture 2" descr="Text&#10;&#10;Description automatically generated">
            <a:extLst>
              <a:ext uri="{FF2B5EF4-FFF2-40B4-BE49-F238E27FC236}">
                <a16:creationId xmlns:a16="http://schemas.microsoft.com/office/drawing/2014/main" id="{21B3402B-DB96-4582-AC41-B9EB31DF383C}"/>
              </a:ext>
            </a:extLst>
          </p:cNvPr>
          <p:cNvPicPr>
            <a:picLocks noChangeAspect="1"/>
          </p:cNvPicPr>
          <p:nvPr/>
        </p:nvPicPr>
        <p:blipFill>
          <a:blip r:embed="rId4"/>
          <a:stretch>
            <a:fillRect/>
          </a:stretch>
        </p:blipFill>
        <p:spPr>
          <a:xfrm>
            <a:off x="-45720" y="4404360"/>
            <a:ext cx="4336845" cy="2006600"/>
          </a:xfrm>
          <a:prstGeom prst="rect">
            <a:avLst/>
          </a:prstGeom>
        </p:spPr>
      </p:pic>
    </p:spTree>
    <p:extLst>
      <p:ext uri="{BB962C8B-B14F-4D97-AF65-F5344CB8AC3E}">
        <p14:creationId xmlns:p14="http://schemas.microsoft.com/office/powerpoint/2010/main" val="36401171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0" name="Picture 10">
            <a:extLst>
              <a:ext uri="{FF2B5EF4-FFF2-40B4-BE49-F238E27FC236}">
                <a16:creationId xmlns:a16="http://schemas.microsoft.com/office/drawing/2014/main" id="{F86509D8-BB64-418E-A20A-56E695CA1E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93" y="3346327"/>
            <a:ext cx="4527550" cy="328446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8D3856C-551E-4DED-AE8A-B3CED6509F3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183EF07-C44E-4936-9858-2FE80802CF4D}"/>
              </a:ext>
            </a:extLst>
          </p:cNvPr>
          <p:cNvSpPr>
            <a:spLocks noGrp="1"/>
          </p:cNvSpPr>
          <p:nvPr>
            <p:ph idx="1"/>
          </p:nvPr>
        </p:nvSpPr>
        <p:spPr/>
        <p:txBody>
          <a:bodyPr/>
          <a:lstStyle/>
          <a:p>
            <a:endParaRPr lang="en-US"/>
          </a:p>
        </p:txBody>
      </p:sp>
      <p:pic>
        <p:nvPicPr>
          <p:cNvPr id="7" name="Picture 8">
            <a:extLst>
              <a:ext uri="{FF2B5EF4-FFF2-40B4-BE49-F238E27FC236}">
                <a16:creationId xmlns:a16="http://schemas.microsoft.com/office/drawing/2014/main" id="{962CB938-5163-4CA5-93B3-DAFD06592B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6468" y="2733292"/>
            <a:ext cx="6907750" cy="4351338"/>
          </a:xfrm>
          <a:prstGeom prst="rect">
            <a:avLst/>
          </a:prstGeom>
          <a:noFill/>
          <a:effectLst>
            <a:glow rad="635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EE252B98-9D7A-4E17-B809-5996B5EAEE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47" y="1014534"/>
            <a:ext cx="5441243" cy="3045143"/>
          </a:xfrm>
          <a:prstGeom prst="rect">
            <a:avLst/>
          </a:prstGeom>
          <a:noFill/>
          <a:effectLst>
            <a:glow rad="635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D4D80EAE-B0F5-4ABE-B73F-F5CA1C30D7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147" y="4259223"/>
            <a:ext cx="4514197" cy="2628900"/>
          </a:xfrm>
          <a:prstGeom prst="rect">
            <a:avLst/>
          </a:prstGeom>
          <a:noFill/>
          <a:effectLst>
            <a:glow rad="635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FC1CAC99-ACD3-4704-BFD8-1E9EACE192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73040" y="0"/>
            <a:ext cx="5018960" cy="3640958"/>
          </a:xfrm>
          <a:prstGeom prst="rect">
            <a:avLst/>
          </a:prstGeom>
          <a:noFill/>
          <a:effectLst>
            <a:glow rad="635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0FB6B45D-2860-49C0-B94B-6C0FABDDDD2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416" y="-26796"/>
            <a:ext cx="4750292" cy="2760088"/>
          </a:xfrm>
          <a:prstGeom prst="rect">
            <a:avLst/>
          </a:prstGeom>
          <a:noFill/>
          <a:effectLst>
            <a:glow rad="635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A857DFE-1532-40C4-B456-8AAE0583161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70105" y="-29703"/>
            <a:ext cx="3902935" cy="2765901"/>
          </a:xfrm>
          <a:prstGeom prst="rect">
            <a:avLst/>
          </a:prstGeom>
          <a:noFill/>
          <a:effectLst>
            <a:glow rad="635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8FAC32BF-3D69-4431-8BC7-A3EE1B56221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1369" y="2674570"/>
            <a:ext cx="4855099" cy="2894966"/>
          </a:xfrm>
          <a:prstGeom prst="rect">
            <a:avLst/>
          </a:prstGeom>
          <a:noFill/>
          <a:effectLst>
            <a:glow rad="635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4A752957-6672-4B30-A26C-0DBC66328E0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03747" y="4800353"/>
            <a:ext cx="1583687" cy="2284277"/>
          </a:xfrm>
          <a:prstGeom prst="rect">
            <a:avLst/>
          </a:prstGeom>
          <a:noFill/>
          <a:effectLst>
            <a:glow rad="635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644666B-1BBE-466E-9742-69ED74591792}"/>
              </a:ext>
            </a:extLst>
          </p:cNvPr>
          <p:cNvSpPr txBox="1"/>
          <p:nvPr/>
        </p:nvSpPr>
        <p:spPr>
          <a:xfrm>
            <a:off x="3455597" y="3823418"/>
            <a:ext cx="5505450" cy="584775"/>
          </a:xfrm>
          <a:prstGeom prst="rect">
            <a:avLst/>
          </a:prstGeom>
          <a:solidFill>
            <a:schemeClr val="bg1"/>
          </a:solidFill>
          <a:effectLst>
            <a:glow rad="228600">
              <a:schemeClr val="accent1">
                <a:satMod val="175000"/>
                <a:alpha val="40000"/>
              </a:schemeClr>
            </a:glow>
            <a:softEdge rad="31750"/>
          </a:effectLst>
        </p:spPr>
        <p:txBody>
          <a:bodyPr wrap="square" rtlCol="0">
            <a:spAutoFit/>
          </a:bodyPr>
          <a:lstStyle/>
          <a:p>
            <a:r>
              <a:rPr lang="en-US" sz="3200">
                <a:hlinkClick r:id="rId12"/>
              </a:rPr>
              <a:t>https://aka.ms/orleans-samples</a:t>
            </a:r>
            <a:endParaRPr lang="en-US" sz="3200"/>
          </a:p>
        </p:txBody>
      </p:sp>
    </p:spTree>
    <p:extLst>
      <p:ext uri="{BB962C8B-B14F-4D97-AF65-F5344CB8AC3E}">
        <p14:creationId xmlns:p14="http://schemas.microsoft.com/office/powerpoint/2010/main" val="20922322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0983CB-B82C-4FC7-BA4C-02073F6E28D9}"/>
              </a:ext>
            </a:extLst>
          </p:cNvPr>
          <p:cNvSpPr>
            <a:spLocks noGrp="1"/>
          </p:cNvSpPr>
          <p:nvPr>
            <p:ph type="title"/>
          </p:nvPr>
        </p:nvSpPr>
        <p:spPr/>
        <p:txBody>
          <a:bodyPr/>
          <a:lstStyle/>
          <a:p>
            <a:r>
              <a:rPr lang="en-US"/>
              <a:t>Break: 15 minutes</a:t>
            </a:r>
          </a:p>
        </p:txBody>
      </p:sp>
      <p:sp>
        <p:nvSpPr>
          <p:cNvPr id="5" name="Text Placeholder 4">
            <a:extLst>
              <a:ext uri="{FF2B5EF4-FFF2-40B4-BE49-F238E27FC236}">
                <a16:creationId xmlns:a16="http://schemas.microsoft.com/office/drawing/2014/main" id="{361711FF-A306-4891-A61E-76BF3A599FF8}"/>
              </a:ext>
            </a:extLst>
          </p:cNvPr>
          <p:cNvSpPr>
            <a:spLocks noGrp="1"/>
          </p:cNvSpPr>
          <p:nvPr>
            <p:ph type="body" idx="1"/>
          </p:nvPr>
        </p:nvSpPr>
        <p:spPr>
          <a:xfrm>
            <a:off x="838200" y="4643252"/>
            <a:ext cx="10515600" cy="1500187"/>
          </a:xfrm>
        </p:spPr>
        <p:txBody>
          <a:bodyPr/>
          <a:lstStyle/>
          <a:p>
            <a:endParaRPr lang="en-US"/>
          </a:p>
        </p:txBody>
      </p:sp>
    </p:spTree>
    <p:extLst>
      <p:ext uri="{BB962C8B-B14F-4D97-AF65-F5344CB8AC3E}">
        <p14:creationId xmlns:p14="http://schemas.microsoft.com/office/powerpoint/2010/main" val="557916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7A16C65-B603-4899-9A95-7D4DF9278696}"/>
              </a:ext>
            </a:extLst>
          </p:cNvPr>
          <p:cNvPicPr>
            <a:picLocks noChangeAspect="1"/>
          </p:cNvPicPr>
          <p:nvPr/>
        </p:nvPicPr>
        <p:blipFill>
          <a:blip r:embed="rId2"/>
          <a:stretch>
            <a:fillRect/>
          </a:stretch>
        </p:blipFill>
        <p:spPr>
          <a:xfrm>
            <a:off x="176084" y="1359507"/>
            <a:ext cx="6519333" cy="4438450"/>
          </a:xfrm>
          <a:prstGeom prst="rect">
            <a:avLst/>
          </a:prstGeom>
          <a:effectLst>
            <a:glow rad="88900">
              <a:schemeClr val="accent1">
                <a:alpha val="40000"/>
              </a:schemeClr>
            </a:glow>
          </a:effectLst>
        </p:spPr>
      </p:pic>
      <p:pic>
        <p:nvPicPr>
          <p:cNvPr id="7" name="Picture 6">
            <a:extLst>
              <a:ext uri="{FF2B5EF4-FFF2-40B4-BE49-F238E27FC236}">
                <a16:creationId xmlns:a16="http://schemas.microsoft.com/office/drawing/2014/main" id="{B021531E-DA80-4F18-97B4-73079140E437}"/>
              </a:ext>
            </a:extLst>
          </p:cNvPr>
          <p:cNvPicPr>
            <a:picLocks noChangeAspect="1"/>
          </p:cNvPicPr>
          <p:nvPr/>
        </p:nvPicPr>
        <p:blipFill>
          <a:blip r:embed="rId3"/>
          <a:stretch>
            <a:fillRect/>
          </a:stretch>
        </p:blipFill>
        <p:spPr>
          <a:xfrm>
            <a:off x="58615" y="4606517"/>
            <a:ext cx="5748453" cy="3361267"/>
          </a:xfrm>
          <a:prstGeom prst="rect">
            <a:avLst/>
          </a:prstGeom>
          <a:effectLst>
            <a:glow rad="76200">
              <a:schemeClr val="accent1">
                <a:alpha val="40000"/>
              </a:schemeClr>
            </a:glow>
          </a:effectLst>
        </p:spPr>
      </p:pic>
      <p:pic>
        <p:nvPicPr>
          <p:cNvPr id="13" name="Picture 12">
            <a:extLst>
              <a:ext uri="{FF2B5EF4-FFF2-40B4-BE49-F238E27FC236}">
                <a16:creationId xmlns:a16="http://schemas.microsoft.com/office/drawing/2014/main" id="{C4DA855F-F62C-4861-BE2E-86B64684BACB}"/>
              </a:ext>
            </a:extLst>
          </p:cNvPr>
          <p:cNvPicPr>
            <a:picLocks noChangeAspect="1"/>
          </p:cNvPicPr>
          <p:nvPr/>
        </p:nvPicPr>
        <p:blipFill>
          <a:blip r:embed="rId4"/>
          <a:stretch>
            <a:fillRect/>
          </a:stretch>
        </p:blipFill>
        <p:spPr>
          <a:xfrm>
            <a:off x="7357533" y="1027906"/>
            <a:ext cx="6119565" cy="4459952"/>
          </a:xfrm>
          <a:prstGeom prst="rect">
            <a:avLst/>
          </a:prstGeom>
          <a:effectLst>
            <a:glow rad="88900">
              <a:schemeClr val="accent1">
                <a:alpha val="40000"/>
              </a:schemeClr>
            </a:glow>
          </a:effectLst>
        </p:spPr>
      </p:pic>
      <p:pic>
        <p:nvPicPr>
          <p:cNvPr id="9" name="Picture 8">
            <a:extLst>
              <a:ext uri="{FF2B5EF4-FFF2-40B4-BE49-F238E27FC236}">
                <a16:creationId xmlns:a16="http://schemas.microsoft.com/office/drawing/2014/main" id="{456065F3-A930-4A31-819E-21A8EDEAE88C}"/>
              </a:ext>
            </a:extLst>
          </p:cNvPr>
          <p:cNvPicPr>
            <a:picLocks noChangeAspect="1"/>
          </p:cNvPicPr>
          <p:nvPr/>
        </p:nvPicPr>
        <p:blipFill>
          <a:blip r:embed="rId5"/>
          <a:stretch>
            <a:fillRect/>
          </a:stretch>
        </p:blipFill>
        <p:spPr>
          <a:xfrm>
            <a:off x="6133460" y="4411132"/>
            <a:ext cx="5999925" cy="3259668"/>
          </a:xfrm>
          <a:prstGeom prst="rect">
            <a:avLst/>
          </a:prstGeom>
          <a:effectLst>
            <a:glow rad="88900">
              <a:schemeClr val="accent1">
                <a:alpha val="40000"/>
              </a:schemeClr>
            </a:glow>
          </a:effectLst>
        </p:spPr>
      </p:pic>
      <p:sp>
        <p:nvSpPr>
          <p:cNvPr id="16" name="Title 15">
            <a:extLst>
              <a:ext uri="{FF2B5EF4-FFF2-40B4-BE49-F238E27FC236}">
                <a16:creationId xmlns:a16="http://schemas.microsoft.com/office/drawing/2014/main" id="{BC86AF87-43F7-4EEB-A71D-B31AEA5E3E88}"/>
              </a:ext>
            </a:extLst>
          </p:cNvPr>
          <p:cNvSpPr>
            <a:spLocks noGrp="1"/>
          </p:cNvSpPr>
          <p:nvPr>
            <p:ph type="title"/>
          </p:nvPr>
        </p:nvSpPr>
        <p:spPr>
          <a:xfrm>
            <a:off x="838200" y="365125"/>
            <a:ext cx="10515600" cy="1005017"/>
          </a:xfrm>
        </p:spPr>
        <p:txBody>
          <a:bodyPr/>
          <a:lstStyle/>
          <a:p>
            <a:r>
              <a:rPr lang="en-US"/>
              <a:t>Clustering resources</a:t>
            </a:r>
          </a:p>
        </p:txBody>
      </p:sp>
    </p:spTree>
    <p:extLst>
      <p:ext uri="{BB962C8B-B14F-4D97-AF65-F5344CB8AC3E}">
        <p14:creationId xmlns:p14="http://schemas.microsoft.com/office/powerpoint/2010/main" val="19275630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7F2DB4-7D1F-445D-8EBA-99ED3B76AFF7}"/>
              </a:ext>
            </a:extLst>
          </p:cNvPr>
          <p:cNvPicPr>
            <a:picLocks noChangeAspect="1"/>
          </p:cNvPicPr>
          <p:nvPr/>
        </p:nvPicPr>
        <p:blipFill rotWithShape="1">
          <a:blip r:embed="rId3"/>
          <a:srcRect b="14667"/>
          <a:stretch/>
        </p:blipFill>
        <p:spPr>
          <a:xfrm>
            <a:off x="361950" y="392325"/>
            <a:ext cx="5264303" cy="5867969"/>
          </a:xfrm>
          <a:prstGeom prst="rect">
            <a:avLst/>
          </a:prstGeom>
        </p:spPr>
      </p:pic>
      <p:pic>
        <p:nvPicPr>
          <p:cNvPr id="5" name="Picture 4">
            <a:extLst>
              <a:ext uri="{FF2B5EF4-FFF2-40B4-BE49-F238E27FC236}">
                <a16:creationId xmlns:a16="http://schemas.microsoft.com/office/drawing/2014/main" id="{4C2C019D-4AEF-4577-BC97-354DA5A7D383}"/>
              </a:ext>
            </a:extLst>
          </p:cNvPr>
          <p:cNvPicPr>
            <a:picLocks noChangeAspect="1"/>
          </p:cNvPicPr>
          <p:nvPr/>
        </p:nvPicPr>
        <p:blipFill rotWithShape="1">
          <a:blip r:embed="rId4"/>
          <a:srcRect b="14667"/>
          <a:stretch/>
        </p:blipFill>
        <p:spPr>
          <a:xfrm>
            <a:off x="6292850" y="379082"/>
            <a:ext cx="5537200" cy="5881212"/>
          </a:xfrm>
          <a:prstGeom prst="rect">
            <a:avLst/>
          </a:prstGeom>
        </p:spPr>
      </p:pic>
      <p:sp>
        <p:nvSpPr>
          <p:cNvPr id="6" name="Rectangle 5">
            <a:extLst>
              <a:ext uri="{FF2B5EF4-FFF2-40B4-BE49-F238E27FC236}">
                <a16:creationId xmlns:a16="http://schemas.microsoft.com/office/drawing/2014/main" id="{FB323597-A75D-4600-822A-E790FC4084E8}"/>
              </a:ext>
            </a:extLst>
          </p:cNvPr>
          <p:cNvSpPr/>
          <p:nvPr/>
        </p:nvSpPr>
        <p:spPr>
          <a:xfrm>
            <a:off x="7664785" y="6306613"/>
            <a:ext cx="2793329" cy="369332"/>
          </a:xfrm>
          <a:prstGeom prst="rect">
            <a:avLst/>
          </a:prstGeom>
        </p:spPr>
        <p:txBody>
          <a:bodyPr wrap="none">
            <a:spAutoFit/>
          </a:bodyPr>
          <a:lstStyle/>
          <a:p>
            <a:r>
              <a:rPr lang="en-US"/>
              <a:t>https://aka.ms/orleans-txns</a:t>
            </a:r>
          </a:p>
        </p:txBody>
      </p:sp>
      <p:sp>
        <p:nvSpPr>
          <p:cNvPr id="7" name="Rectangle 6">
            <a:extLst>
              <a:ext uri="{FF2B5EF4-FFF2-40B4-BE49-F238E27FC236}">
                <a16:creationId xmlns:a16="http://schemas.microsoft.com/office/drawing/2014/main" id="{9E43DA78-B6EE-4244-8CDC-2883EF055DA2}"/>
              </a:ext>
            </a:extLst>
          </p:cNvPr>
          <p:cNvSpPr/>
          <p:nvPr/>
        </p:nvSpPr>
        <p:spPr>
          <a:xfrm>
            <a:off x="1395586" y="6306613"/>
            <a:ext cx="3197029" cy="369332"/>
          </a:xfrm>
          <a:prstGeom prst="rect">
            <a:avLst/>
          </a:prstGeom>
        </p:spPr>
        <p:txBody>
          <a:bodyPr wrap="none">
            <a:spAutoFit/>
          </a:bodyPr>
          <a:lstStyle/>
          <a:p>
            <a:r>
              <a:rPr lang="en-US"/>
              <a:t>https://aka.ms/orleans-indexing</a:t>
            </a:r>
          </a:p>
        </p:txBody>
      </p:sp>
    </p:spTree>
    <p:extLst>
      <p:ext uri="{BB962C8B-B14F-4D97-AF65-F5344CB8AC3E}">
        <p14:creationId xmlns:p14="http://schemas.microsoft.com/office/powerpoint/2010/main" val="142897134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Orleans’ Approach to Distributed Compute</a:t>
            </a:r>
          </a:p>
        </p:txBody>
      </p:sp>
      <p:sp>
        <p:nvSpPr>
          <p:cNvPr id="14" name="Content Placeholder 13"/>
          <p:cNvSpPr>
            <a:spLocks noGrp="1"/>
          </p:cNvSpPr>
          <p:nvPr>
            <p:ph idx="1"/>
          </p:nvPr>
        </p:nvSpPr>
        <p:spPr/>
        <p:txBody>
          <a:bodyPr>
            <a:normAutofit/>
          </a:bodyPr>
          <a:lstStyle/>
          <a:p>
            <a:r>
              <a:rPr lang="en-US"/>
              <a:t>Familiar OOP-like programming model</a:t>
            </a:r>
          </a:p>
          <a:p>
            <a:pPr lvl="1"/>
            <a:r>
              <a:rPr lang="en-US"/>
              <a:t>Directly interacting stateful ‘objects’</a:t>
            </a:r>
          </a:p>
          <a:p>
            <a:pPr lvl="1"/>
            <a:r>
              <a:rPr lang="en-US"/>
              <a:t>Transparent distribution and lifecycle</a:t>
            </a:r>
          </a:p>
          <a:p>
            <a:r>
              <a:rPr lang="en-US"/>
              <a:t>Encapsulation of proven patterns</a:t>
            </a:r>
          </a:p>
          <a:p>
            <a:r>
              <a:rPr lang="en-US"/>
              <a:t>Stateful and stateless compute</a:t>
            </a:r>
          </a:p>
          <a:p>
            <a:r>
              <a:rPr lang="en-US"/>
              <a:t>No need to learn complex concepts</a:t>
            </a:r>
          </a:p>
          <a:p>
            <a:r>
              <a:rPr lang="en-US"/>
              <a:t>Simple but powerful</a:t>
            </a:r>
          </a:p>
          <a:p>
            <a:r>
              <a:rPr lang="en-US"/>
              <a:t>Scalable by default</a:t>
            </a:r>
          </a:p>
          <a:p>
            <a:r>
              <a:rPr lang="en-US"/>
              <a:t>Up to 10 times less code to write</a:t>
            </a:r>
          </a:p>
          <a:p>
            <a:endParaRPr lang="en-US"/>
          </a:p>
          <a:p>
            <a:endParaRPr lang="en-US"/>
          </a:p>
          <a:p>
            <a:endParaRPr lang="en-US"/>
          </a:p>
          <a:p>
            <a:pPr lvl="1"/>
            <a:endParaRPr lang="en-US"/>
          </a:p>
        </p:txBody>
      </p:sp>
      <p:grpSp>
        <p:nvGrpSpPr>
          <p:cNvPr id="4" name="Group 3">
            <a:extLst>
              <a:ext uri="{FF2B5EF4-FFF2-40B4-BE49-F238E27FC236}">
                <a16:creationId xmlns:a16="http://schemas.microsoft.com/office/drawing/2014/main" id="{BFB50F3A-E4EB-45D4-B1C8-83A44D84A58B}"/>
              </a:ext>
            </a:extLst>
          </p:cNvPr>
          <p:cNvGrpSpPr/>
          <p:nvPr/>
        </p:nvGrpSpPr>
        <p:grpSpPr>
          <a:xfrm>
            <a:off x="7157385" y="2603564"/>
            <a:ext cx="4787325" cy="2455807"/>
            <a:chOff x="618101" y="1386149"/>
            <a:chExt cx="7208333" cy="3469778"/>
          </a:xfrm>
        </p:grpSpPr>
        <p:grpSp>
          <p:nvGrpSpPr>
            <p:cNvPr id="28" name="Group 27">
              <a:extLst>
                <a:ext uri="{FF2B5EF4-FFF2-40B4-BE49-F238E27FC236}">
                  <a16:creationId xmlns:a16="http://schemas.microsoft.com/office/drawing/2014/main" id="{0661E83C-D0E7-4D79-A3EE-65937A719EF5}"/>
                </a:ext>
              </a:extLst>
            </p:cNvPr>
            <p:cNvGrpSpPr/>
            <p:nvPr/>
          </p:nvGrpSpPr>
          <p:grpSpPr>
            <a:xfrm>
              <a:off x="618101" y="1386149"/>
              <a:ext cx="1435142" cy="3469777"/>
              <a:chOff x="618101" y="1482807"/>
              <a:chExt cx="1435142" cy="3469777"/>
            </a:xfrm>
          </p:grpSpPr>
          <p:pic>
            <p:nvPicPr>
              <p:cNvPr id="32" name="Picture 31">
                <a:extLst>
                  <a:ext uri="{FF2B5EF4-FFF2-40B4-BE49-F238E27FC236}">
                    <a16:creationId xmlns:a16="http://schemas.microsoft.com/office/drawing/2014/main" id="{053C1CCA-9733-45B5-AC45-C073F3B7F1F6}"/>
                  </a:ext>
                </a:extLst>
              </p:cNvPr>
              <p:cNvPicPr>
                <a:picLocks noChangeAspect="1"/>
              </p:cNvPicPr>
              <p:nvPr/>
            </p:nvPicPr>
            <p:blipFill>
              <a:blip r:embed="rId3"/>
              <a:stretch>
                <a:fillRect/>
              </a:stretch>
            </p:blipFill>
            <p:spPr>
              <a:xfrm>
                <a:off x="974031" y="1929917"/>
                <a:ext cx="861638" cy="682000"/>
              </a:xfrm>
              <a:prstGeom prst="rect">
                <a:avLst/>
              </a:prstGeom>
            </p:spPr>
          </p:pic>
          <p:pic>
            <p:nvPicPr>
              <p:cNvPr id="33" name="Picture 32">
                <a:extLst>
                  <a:ext uri="{FF2B5EF4-FFF2-40B4-BE49-F238E27FC236}">
                    <a16:creationId xmlns:a16="http://schemas.microsoft.com/office/drawing/2014/main" id="{92877119-C872-47D0-982F-F33BBAA0FCFA}"/>
                  </a:ext>
                </a:extLst>
              </p:cNvPr>
              <p:cNvPicPr>
                <a:picLocks noChangeAspect="1"/>
              </p:cNvPicPr>
              <p:nvPr/>
            </p:nvPicPr>
            <p:blipFill>
              <a:blip r:embed="rId4"/>
              <a:stretch>
                <a:fillRect/>
              </a:stretch>
            </p:blipFill>
            <p:spPr>
              <a:xfrm>
                <a:off x="974031" y="2981476"/>
                <a:ext cx="861638" cy="682000"/>
              </a:xfrm>
              <a:prstGeom prst="rect">
                <a:avLst/>
              </a:prstGeom>
            </p:spPr>
          </p:pic>
          <p:pic>
            <p:nvPicPr>
              <p:cNvPr id="34" name="Picture 33">
                <a:extLst>
                  <a:ext uri="{FF2B5EF4-FFF2-40B4-BE49-F238E27FC236}">
                    <a16:creationId xmlns:a16="http://schemas.microsoft.com/office/drawing/2014/main" id="{8C7E10A5-FA72-49DA-9428-607E2A863D66}"/>
                  </a:ext>
                </a:extLst>
              </p:cNvPr>
              <p:cNvPicPr>
                <a:picLocks noChangeAspect="1"/>
              </p:cNvPicPr>
              <p:nvPr/>
            </p:nvPicPr>
            <p:blipFill>
              <a:blip r:embed="rId5"/>
              <a:stretch>
                <a:fillRect/>
              </a:stretch>
            </p:blipFill>
            <p:spPr>
              <a:xfrm>
                <a:off x="974031" y="4033035"/>
                <a:ext cx="861638" cy="682000"/>
              </a:xfrm>
              <a:prstGeom prst="rect">
                <a:avLst/>
              </a:prstGeom>
            </p:spPr>
          </p:pic>
          <p:sp>
            <p:nvSpPr>
              <p:cNvPr id="35" name="Rounded Rectangle 9">
                <a:extLst>
                  <a:ext uri="{FF2B5EF4-FFF2-40B4-BE49-F238E27FC236}">
                    <a16:creationId xmlns:a16="http://schemas.microsoft.com/office/drawing/2014/main" id="{DB8B3BF2-8053-499C-8DE0-C0B67CB863B0}"/>
                  </a:ext>
                </a:extLst>
              </p:cNvPr>
              <p:cNvSpPr/>
              <p:nvPr/>
            </p:nvSpPr>
            <p:spPr>
              <a:xfrm>
                <a:off x="618101" y="1482807"/>
                <a:ext cx="1435142" cy="3469777"/>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t"/>
              <a:lstStyle/>
              <a:p>
                <a:pPr algn="ctr"/>
                <a:r>
                  <a:rPr lang="en-US" sz="900" b="1">
                    <a:solidFill>
                      <a:srgbClr val="404040"/>
                    </a:solidFill>
                    <a:latin typeface="Calibri" panose="020F0502020204030204" pitchFamily="34" charset="0"/>
                    <a:cs typeface="Calibri" panose="020F0502020204030204" pitchFamily="34" charset="0"/>
                  </a:rPr>
                  <a:t>Frontends</a:t>
                </a:r>
                <a:endParaRPr lang="en-US" sz="1050" b="1">
                  <a:solidFill>
                    <a:srgbClr val="404040"/>
                  </a:solidFill>
                  <a:latin typeface="Calibri" panose="020F0502020204030204" pitchFamily="34" charset="0"/>
                  <a:cs typeface="Calibri" panose="020F0502020204030204" pitchFamily="34" charset="0"/>
                </a:endParaRPr>
              </a:p>
            </p:txBody>
          </p:sp>
        </p:grpSp>
        <p:sp>
          <p:nvSpPr>
            <p:cNvPr id="36" name="Rounded Rectangle 10">
              <a:extLst>
                <a:ext uri="{FF2B5EF4-FFF2-40B4-BE49-F238E27FC236}">
                  <a16:creationId xmlns:a16="http://schemas.microsoft.com/office/drawing/2014/main" id="{7C51FD2B-1EA1-469A-82A5-04CE989186A5}"/>
                </a:ext>
              </a:extLst>
            </p:cNvPr>
            <p:cNvSpPr/>
            <p:nvPr/>
          </p:nvSpPr>
          <p:spPr>
            <a:xfrm>
              <a:off x="2680853" y="1386150"/>
              <a:ext cx="3221183" cy="3469777"/>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tIns="0" bIns="0" rtlCol="0" anchor="t"/>
            <a:lstStyle/>
            <a:p>
              <a:pPr algn="ctr"/>
              <a:r>
                <a:rPr lang="en-US" sz="1000" b="1">
                  <a:solidFill>
                    <a:srgbClr val="404040"/>
                  </a:solidFill>
                  <a:latin typeface="Calibri" panose="020F0502020204030204" pitchFamily="34" charset="0"/>
                  <a:cs typeface="Calibri" panose="020F0502020204030204" pitchFamily="34" charset="0"/>
                </a:rPr>
                <a:t>Actor-based Middle Tier</a:t>
              </a:r>
            </a:p>
          </p:txBody>
        </p:sp>
        <p:grpSp>
          <p:nvGrpSpPr>
            <p:cNvPr id="37" name="Group 36">
              <a:extLst>
                <a:ext uri="{FF2B5EF4-FFF2-40B4-BE49-F238E27FC236}">
                  <a16:creationId xmlns:a16="http://schemas.microsoft.com/office/drawing/2014/main" id="{9F319588-7DB7-4471-91EA-307D98F0D7A2}"/>
                </a:ext>
              </a:extLst>
            </p:cNvPr>
            <p:cNvGrpSpPr/>
            <p:nvPr/>
          </p:nvGrpSpPr>
          <p:grpSpPr>
            <a:xfrm>
              <a:off x="6529648" y="1386150"/>
              <a:ext cx="1296786" cy="3469777"/>
              <a:chOff x="4605251" y="1481980"/>
              <a:chExt cx="1296786" cy="3469777"/>
            </a:xfrm>
          </p:grpSpPr>
          <p:pic>
            <p:nvPicPr>
              <p:cNvPr id="38" name="Picture 37">
                <a:extLst>
                  <a:ext uri="{FF2B5EF4-FFF2-40B4-BE49-F238E27FC236}">
                    <a16:creationId xmlns:a16="http://schemas.microsoft.com/office/drawing/2014/main" id="{6A589E68-A264-4871-AECD-03D7C48F13DC}"/>
                  </a:ext>
                </a:extLst>
              </p:cNvPr>
              <p:cNvPicPr>
                <a:picLocks noChangeAspect="1"/>
              </p:cNvPicPr>
              <p:nvPr/>
            </p:nvPicPr>
            <p:blipFill>
              <a:blip r:embed="rId6"/>
              <a:stretch>
                <a:fillRect/>
              </a:stretch>
            </p:blipFill>
            <p:spPr>
              <a:xfrm>
                <a:off x="4822825" y="2981476"/>
                <a:ext cx="861638" cy="682000"/>
              </a:xfrm>
              <a:prstGeom prst="rect">
                <a:avLst/>
              </a:prstGeom>
            </p:spPr>
          </p:pic>
          <p:sp>
            <p:nvSpPr>
              <p:cNvPr id="39" name="Rounded Rectangle 19">
                <a:extLst>
                  <a:ext uri="{FF2B5EF4-FFF2-40B4-BE49-F238E27FC236}">
                    <a16:creationId xmlns:a16="http://schemas.microsoft.com/office/drawing/2014/main" id="{16D652FD-519B-4C60-9AF8-CE5E10432DAC}"/>
                  </a:ext>
                </a:extLst>
              </p:cNvPr>
              <p:cNvSpPr/>
              <p:nvPr/>
            </p:nvSpPr>
            <p:spPr>
              <a:xfrm>
                <a:off x="4605251" y="1481980"/>
                <a:ext cx="1296786" cy="3469777"/>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t"/>
              <a:lstStyle/>
              <a:p>
                <a:pPr algn="ctr"/>
                <a:r>
                  <a:rPr lang="en-US" sz="1000" b="1">
                    <a:solidFill>
                      <a:srgbClr val="404040"/>
                    </a:solidFill>
                    <a:latin typeface="Calibri" panose="020F0502020204030204" pitchFamily="34" charset="0"/>
                    <a:cs typeface="Calibri" panose="020F0502020204030204" pitchFamily="34" charset="0"/>
                  </a:rPr>
                  <a:t>Storage</a:t>
                </a:r>
              </a:p>
            </p:txBody>
          </p:sp>
        </p:grpSp>
        <p:sp>
          <p:nvSpPr>
            <p:cNvPr id="40" name="Striped Right Arrow 28">
              <a:extLst>
                <a:ext uri="{FF2B5EF4-FFF2-40B4-BE49-F238E27FC236}">
                  <a16:creationId xmlns:a16="http://schemas.microsoft.com/office/drawing/2014/main" id="{5FF0CA04-FD0A-4FAC-888D-8083DA8DBD95}"/>
                </a:ext>
              </a:extLst>
            </p:cNvPr>
            <p:cNvSpPr/>
            <p:nvPr/>
          </p:nvSpPr>
          <p:spPr>
            <a:xfrm>
              <a:off x="2230878" y="2945766"/>
              <a:ext cx="395416" cy="560104"/>
            </a:xfrm>
            <a:prstGeom prst="stripedRightArrow">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sz="1000" b="1">
                <a:solidFill>
                  <a:srgbClr val="404040"/>
                </a:solidFill>
                <a:latin typeface="Calibri" panose="020F0502020204030204" pitchFamily="34" charset="0"/>
                <a:cs typeface="Calibri" panose="020F0502020204030204" pitchFamily="34" charset="0"/>
              </a:endParaRPr>
            </a:p>
          </p:txBody>
        </p:sp>
        <p:sp>
          <p:nvSpPr>
            <p:cNvPr id="41" name="Striped Right Arrow 30">
              <a:extLst>
                <a:ext uri="{FF2B5EF4-FFF2-40B4-BE49-F238E27FC236}">
                  <a16:creationId xmlns:a16="http://schemas.microsoft.com/office/drawing/2014/main" id="{88829088-50A4-4840-BC25-2EBD95D8B4AE}"/>
                </a:ext>
              </a:extLst>
            </p:cNvPr>
            <p:cNvSpPr/>
            <p:nvPr/>
          </p:nvSpPr>
          <p:spPr>
            <a:xfrm>
              <a:off x="6057722" y="2945766"/>
              <a:ext cx="395416" cy="560104"/>
            </a:xfrm>
            <a:prstGeom prst="stripedRightArrow">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sz="1000" b="1">
                <a:solidFill>
                  <a:srgbClr val="404040"/>
                </a:solidFill>
                <a:latin typeface="Calibri" panose="020F0502020204030204" pitchFamily="34" charset="0"/>
                <a:cs typeface="Calibri" panose="020F0502020204030204" pitchFamily="34" charset="0"/>
              </a:endParaRPr>
            </a:p>
          </p:txBody>
        </p:sp>
        <p:sp>
          <p:nvSpPr>
            <p:cNvPr id="42" name="Freeform 46">
              <a:extLst>
                <a:ext uri="{FF2B5EF4-FFF2-40B4-BE49-F238E27FC236}">
                  <a16:creationId xmlns:a16="http://schemas.microsoft.com/office/drawing/2014/main" id="{977E011D-F788-4CEE-8C81-0F4A57CE8BCC}"/>
                </a:ext>
              </a:extLst>
            </p:cNvPr>
            <p:cNvSpPr>
              <a:spLocks noEditPoints="1"/>
            </p:cNvSpPr>
            <p:nvPr/>
          </p:nvSpPr>
          <p:spPr bwMode="black">
            <a:xfrm>
              <a:off x="3227228" y="2368461"/>
              <a:ext cx="258223" cy="243934"/>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ysClr val="windowText" lastClr="000000"/>
            </a:solidFill>
            <a:ln>
              <a:noFill/>
            </a:ln>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43" name="Freeform 22">
              <a:extLst>
                <a:ext uri="{FF2B5EF4-FFF2-40B4-BE49-F238E27FC236}">
                  <a16:creationId xmlns:a16="http://schemas.microsoft.com/office/drawing/2014/main" id="{EBC3A443-C16C-4C53-A9D2-E67F7CE671F8}"/>
                </a:ext>
              </a:extLst>
            </p:cNvPr>
            <p:cNvSpPr>
              <a:spLocks noEditPoints="1"/>
            </p:cNvSpPr>
            <p:nvPr/>
          </p:nvSpPr>
          <p:spPr bwMode="black">
            <a:xfrm>
              <a:off x="3848132" y="2370716"/>
              <a:ext cx="253119" cy="254139"/>
            </a:xfrm>
            <a:custGeom>
              <a:avLst/>
              <a:gdLst>
                <a:gd name="T0" fmla="*/ 89 w 150"/>
                <a:gd name="T1" fmla="*/ 78 h 150"/>
                <a:gd name="T2" fmla="*/ 75 w 150"/>
                <a:gd name="T3" fmla="*/ 64 h 150"/>
                <a:gd name="T4" fmla="*/ 61 w 150"/>
                <a:gd name="T5" fmla="*/ 78 h 150"/>
                <a:gd name="T6" fmla="*/ 75 w 150"/>
                <a:gd name="T7" fmla="*/ 92 h 150"/>
                <a:gd name="T8" fmla="*/ 89 w 150"/>
                <a:gd name="T9" fmla="*/ 78 h 150"/>
                <a:gd name="T10" fmla="*/ 54 w 150"/>
                <a:gd name="T11" fmla="*/ 63 h 150"/>
                <a:gd name="T12" fmla="*/ 51 w 150"/>
                <a:gd name="T13" fmla="*/ 60 h 150"/>
                <a:gd name="T14" fmla="*/ 48 w 150"/>
                <a:gd name="T15" fmla="*/ 63 h 150"/>
                <a:gd name="T16" fmla="*/ 51 w 150"/>
                <a:gd name="T17" fmla="*/ 66 h 150"/>
                <a:gd name="T18" fmla="*/ 54 w 150"/>
                <a:gd name="T19" fmla="*/ 63 h 150"/>
                <a:gd name="T20" fmla="*/ 111 w 150"/>
                <a:gd name="T21" fmla="*/ 61 h 150"/>
                <a:gd name="T22" fmla="*/ 111 w 150"/>
                <a:gd name="T23" fmla="*/ 92 h 150"/>
                <a:gd name="T24" fmla="*/ 102 w 150"/>
                <a:gd name="T25" fmla="*/ 100 h 150"/>
                <a:gd name="T26" fmla="*/ 48 w 150"/>
                <a:gd name="T27" fmla="*/ 100 h 150"/>
                <a:gd name="T28" fmla="*/ 39 w 150"/>
                <a:gd name="T29" fmla="*/ 92 h 150"/>
                <a:gd name="T30" fmla="*/ 39 w 150"/>
                <a:gd name="T31" fmla="*/ 61 h 150"/>
                <a:gd name="T32" fmla="*/ 48 w 150"/>
                <a:gd name="T33" fmla="*/ 52 h 150"/>
                <a:gd name="T34" fmla="*/ 60 w 150"/>
                <a:gd name="T35" fmla="*/ 52 h 150"/>
                <a:gd name="T36" fmla="*/ 62 w 150"/>
                <a:gd name="T37" fmla="*/ 48 h 150"/>
                <a:gd name="T38" fmla="*/ 69 w 150"/>
                <a:gd name="T39" fmla="*/ 43 h 150"/>
                <a:gd name="T40" fmla="*/ 81 w 150"/>
                <a:gd name="T41" fmla="*/ 43 h 150"/>
                <a:gd name="T42" fmla="*/ 88 w 150"/>
                <a:gd name="T43" fmla="*/ 48 h 150"/>
                <a:gd name="T44" fmla="*/ 90 w 150"/>
                <a:gd name="T45" fmla="*/ 52 h 150"/>
                <a:gd name="T46" fmla="*/ 102 w 150"/>
                <a:gd name="T47" fmla="*/ 52 h 150"/>
                <a:gd name="T48" fmla="*/ 111 w 150"/>
                <a:gd name="T49" fmla="*/ 61 h 150"/>
                <a:gd name="T50" fmla="*/ 84 w 150"/>
                <a:gd name="T51" fmla="*/ 78 h 150"/>
                <a:gd name="T52" fmla="*/ 75 w 150"/>
                <a:gd name="T53" fmla="*/ 87 h 150"/>
                <a:gd name="T54" fmla="*/ 66 w 150"/>
                <a:gd name="T55" fmla="*/ 78 h 150"/>
                <a:gd name="T56" fmla="*/ 75 w 150"/>
                <a:gd name="T57" fmla="*/ 69 h 150"/>
                <a:gd name="T58" fmla="*/ 84 w 150"/>
                <a:gd name="T59" fmla="*/ 78 h 150"/>
                <a:gd name="T60" fmla="*/ 75 w 150"/>
                <a:gd name="T61" fmla="*/ 10 h 150"/>
                <a:gd name="T62" fmla="*/ 10 w 150"/>
                <a:gd name="T63" fmla="*/ 75 h 150"/>
                <a:gd name="T64" fmla="*/ 75 w 150"/>
                <a:gd name="T65" fmla="*/ 140 h 150"/>
                <a:gd name="T66" fmla="*/ 140 w 150"/>
                <a:gd name="T67" fmla="*/ 75 h 150"/>
                <a:gd name="T68" fmla="*/ 75 w 150"/>
                <a:gd name="T69" fmla="*/ 10 h 150"/>
                <a:gd name="T70" fmla="*/ 75 w 150"/>
                <a:gd name="T71" fmla="*/ 0 h 150"/>
                <a:gd name="T72" fmla="*/ 150 w 150"/>
                <a:gd name="T73" fmla="*/ 75 h 150"/>
                <a:gd name="T74" fmla="*/ 75 w 150"/>
                <a:gd name="T75" fmla="*/ 150 h 150"/>
                <a:gd name="T76" fmla="*/ 0 w 150"/>
                <a:gd name="T77" fmla="*/ 75 h 150"/>
                <a:gd name="T78" fmla="*/ 75 w 150"/>
                <a:gd name="T7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0" h="150">
                  <a:moveTo>
                    <a:pt x="89" y="78"/>
                  </a:moveTo>
                  <a:cubicBezTo>
                    <a:pt x="89" y="71"/>
                    <a:pt x="83" y="64"/>
                    <a:pt x="75" y="64"/>
                  </a:cubicBezTo>
                  <a:cubicBezTo>
                    <a:pt x="67" y="64"/>
                    <a:pt x="61" y="71"/>
                    <a:pt x="61" y="78"/>
                  </a:cubicBezTo>
                  <a:cubicBezTo>
                    <a:pt x="61" y="86"/>
                    <a:pt x="67" y="92"/>
                    <a:pt x="75" y="92"/>
                  </a:cubicBezTo>
                  <a:cubicBezTo>
                    <a:pt x="83" y="92"/>
                    <a:pt x="89" y="86"/>
                    <a:pt x="89" y="78"/>
                  </a:cubicBezTo>
                  <a:moveTo>
                    <a:pt x="54" y="63"/>
                  </a:moveTo>
                  <a:cubicBezTo>
                    <a:pt x="54" y="61"/>
                    <a:pt x="52" y="60"/>
                    <a:pt x="51" y="60"/>
                  </a:cubicBezTo>
                  <a:cubicBezTo>
                    <a:pt x="49" y="60"/>
                    <a:pt x="48" y="61"/>
                    <a:pt x="48" y="63"/>
                  </a:cubicBezTo>
                  <a:cubicBezTo>
                    <a:pt x="48" y="65"/>
                    <a:pt x="49" y="66"/>
                    <a:pt x="51" y="66"/>
                  </a:cubicBezTo>
                  <a:cubicBezTo>
                    <a:pt x="52" y="66"/>
                    <a:pt x="54" y="65"/>
                    <a:pt x="54" y="63"/>
                  </a:cubicBezTo>
                  <a:moveTo>
                    <a:pt x="111" y="61"/>
                  </a:moveTo>
                  <a:cubicBezTo>
                    <a:pt x="111" y="92"/>
                    <a:pt x="111" y="92"/>
                    <a:pt x="111" y="92"/>
                  </a:cubicBezTo>
                  <a:cubicBezTo>
                    <a:pt x="111" y="96"/>
                    <a:pt x="107" y="100"/>
                    <a:pt x="102" y="100"/>
                  </a:cubicBezTo>
                  <a:cubicBezTo>
                    <a:pt x="48" y="100"/>
                    <a:pt x="48" y="100"/>
                    <a:pt x="48" y="100"/>
                  </a:cubicBezTo>
                  <a:cubicBezTo>
                    <a:pt x="43" y="100"/>
                    <a:pt x="39" y="96"/>
                    <a:pt x="39" y="92"/>
                  </a:cubicBezTo>
                  <a:cubicBezTo>
                    <a:pt x="39" y="61"/>
                    <a:pt x="39" y="61"/>
                    <a:pt x="39" y="61"/>
                  </a:cubicBezTo>
                  <a:cubicBezTo>
                    <a:pt x="39" y="56"/>
                    <a:pt x="43" y="52"/>
                    <a:pt x="48" y="52"/>
                  </a:cubicBezTo>
                  <a:cubicBezTo>
                    <a:pt x="60" y="52"/>
                    <a:pt x="60" y="52"/>
                    <a:pt x="60" y="52"/>
                  </a:cubicBezTo>
                  <a:cubicBezTo>
                    <a:pt x="62" y="48"/>
                    <a:pt x="62" y="48"/>
                    <a:pt x="62" y="48"/>
                  </a:cubicBezTo>
                  <a:cubicBezTo>
                    <a:pt x="63" y="45"/>
                    <a:pt x="66" y="43"/>
                    <a:pt x="69" y="43"/>
                  </a:cubicBezTo>
                  <a:cubicBezTo>
                    <a:pt x="81" y="43"/>
                    <a:pt x="81" y="43"/>
                    <a:pt x="81" y="43"/>
                  </a:cubicBezTo>
                  <a:cubicBezTo>
                    <a:pt x="84" y="43"/>
                    <a:pt x="87" y="45"/>
                    <a:pt x="88" y="48"/>
                  </a:cubicBezTo>
                  <a:cubicBezTo>
                    <a:pt x="90" y="52"/>
                    <a:pt x="90" y="52"/>
                    <a:pt x="90" y="52"/>
                  </a:cubicBezTo>
                  <a:cubicBezTo>
                    <a:pt x="102" y="52"/>
                    <a:pt x="102" y="52"/>
                    <a:pt x="102" y="52"/>
                  </a:cubicBezTo>
                  <a:cubicBezTo>
                    <a:pt x="107" y="52"/>
                    <a:pt x="111" y="56"/>
                    <a:pt x="111" y="61"/>
                  </a:cubicBezTo>
                  <a:moveTo>
                    <a:pt x="84" y="78"/>
                  </a:moveTo>
                  <a:cubicBezTo>
                    <a:pt x="84" y="83"/>
                    <a:pt x="80" y="87"/>
                    <a:pt x="75" y="87"/>
                  </a:cubicBezTo>
                  <a:cubicBezTo>
                    <a:pt x="70" y="87"/>
                    <a:pt x="66" y="83"/>
                    <a:pt x="66" y="78"/>
                  </a:cubicBezTo>
                  <a:cubicBezTo>
                    <a:pt x="66" y="73"/>
                    <a:pt x="70" y="69"/>
                    <a:pt x="75" y="69"/>
                  </a:cubicBezTo>
                  <a:cubicBezTo>
                    <a:pt x="80" y="69"/>
                    <a:pt x="84" y="73"/>
                    <a:pt x="84" y="78"/>
                  </a:cubicBezTo>
                  <a:moveTo>
                    <a:pt x="75" y="10"/>
                  </a:moveTo>
                  <a:cubicBezTo>
                    <a:pt x="39" y="10"/>
                    <a:pt x="10" y="39"/>
                    <a:pt x="10" y="75"/>
                  </a:cubicBezTo>
                  <a:cubicBezTo>
                    <a:pt x="10" y="111"/>
                    <a:pt x="39" y="140"/>
                    <a:pt x="75" y="140"/>
                  </a:cubicBezTo>
                  <a:cubicBezTo>
                    <a:pt x="111" y="140"/>
                    <a:pt x="140" y="111"/>
                    <a:pt x="140" y="75"/>
                  </a:cubicBezTo>
                  <a:cubicBezTo>
                    <a:pt x="140" y="39"/>
                    <a:pt x="111" y="10"/>
                    <a:pt x="75" y="10"/>
                  </a:cubicBezTo>
                  <a:moveTo>
                    <a:pt x="75" y="0"/>
                  </a:moveTo>
                  <a:cubicBezTo>
                    <a:pt x="116" y="0"/>
                    <a:pt x="150" y="34"/>
                    <a:pt x="150" y="75"/>
                  </a:cubicBezTo>
                  <a:cubicBezTo>
                    <a:pt x="150" y="116"/>
                    <a:pt x="116" y="150"/>
                    <a:pt x="75" y="150"/>
                  </a:cubicBezTo>
                  <a:cubicBezTo>
                    <a:pt x="34" y="150"/>
                    <a:pt x="0" y="116"/>
                    <a:pt x="0" y="75"/>
                  </a:cubicBezTo>
                  <a:cubicBezTo>
                    <a:pt x="0" y="34"/>
                    <a:pt x="34" y="0"/>
                    <a:pt x="75" y="0"/>
                  </a:cubicBezTo>
                </a:path>
              </a:pathLst>
            </a:custGeom>
            <a:solidFill>
              <a:sysClr val="windowText" lastClr="000000"/>
            </a:solidFill>
            <a:ln>
              <a:noFill/>
            </a:ln>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grpSp>
          <p:nvGrpSpPr>
            <p:cNvPr id="44" name="Group 43">
              <a:extLst>
                <a:ext uri="{FF2B5EF4-FFF2-40B4-BE49-F238E27FC236}">
                  <a16:creationId xmlns:a16="http://schemas.microsoft.com/office/drawing/2014/main" id="{4C729A13-A565-438C-A64D-F3C0E4021B10}"/>
                </a:ext>
              </a:extLst>
            </p:cNvPr>
            <p:cNvGrpSpPr/>
            <p:nvPr/>
          </p:nvGrpSpPr>
          <p:grpSpPr>
            <a:xfrm>
              <a:off x="3575081" y="2088506"/>
              <a:ext cx="252097" cy="252097"/>
              <a:chOff x="4604545" y="1640238"/>
              <a:chExt cx="392110" cy="392110"/>
            </a:xfrm>
            <a:solidFill>
              <a:sysClr val="windowText" lastClr="000000"/>
            </a:solidFill>
          </p:grpSpPr>
          <p:grpSp>
            <p:nvGrpSpPr>
              <p:cNvPr id="45" name="Group 36">
                <a:extLst>
                  <a:ext uri="{FF2B5EF4-FFF2-40B4-BE49-F238E27FC236}">
                    <a16:creationId xmlns:a16="http://schemas.microsoft.com/office/drawing/2014/main" id="{9EFAB55B-9A4C-473C-A16C-53FFFC83753C}"/>
                  </a:ext>
                </a:extLst>
              </p:cNvPr>
              <p:cNvGrpSpPr/>
              <p:nvPr/>
            </p:nvGrpSpPr>
            <p:grpSpPr bwMode="black">
              <a:xfrm>
                <a:off x="4673640" y="1736214"/>
                <a:ext cx="253920" cy="200159"/>
                <a:chOff x="3358790" y="376388"/>
                <a:chExt cx="1516063" cy="1195388"/>
              </a:xfrm>
              <a:grpFill/>
            </p:grpSpPr>
            <p:sp>
              <p:nvSpPr>
                <p:cNvPr id="47" name="Freeform 26">
                  <a:extLst>
                    <a:ext uri="{FF2B5EF4-FFF2-40B4-BE49-F238E27FC236}">
                      <a16:creationId xmlns:a16="http://schemas.microsoft.com/office/drawing/2014/main" id="{EFF5A2B0-B14F-4407-B159-1A404ECAB87F}"/>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defTabSz="987629">
                    <a:defRPr/>
                  </a:pPr>
                  <a:endParaRPr lang="en-US" sz="1000" b="1" kern="0" spc="-163">
                    <a:solidFill>
                      <a:srgbClr val="404040"/>
                    </a:solidFill>
                    <a:latin typeface="Calibri" panose="020F0502020204030204" pitchFamily="34" charset="0"/>
                    <a:cs typeface="Calibri" panose="020F0502020204030204" pitchFamily="34" charset="0"/>
                  </a:endParaRPr>
                </a:p>
              </p:txBody>
            </p:sp>
            <p:sp>
              <p:nvSpPr>
                <p:cNvPr id="48" name="Freeform 27">
                  <a:extLst>
                    <a:ext uri="{FF2B5EF4-FFF2-40B4-BE49-F238E27FC236}">
                      <a16:creationId xmlns:a16="http://schemas.microsoft.com/office/drawing/2014/main" id="{1B0F6198-1EDC-46A6-93C5-C4B0565B55D3}"/>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defTabSz="987629">
                    <a:defRPr/>
                  </a:pPr>
                  <a:endParaRPr lang="en-US" sz="1000" b="1" kern="0" spc="-163">
                    <a:solidFill>
                      <a:srgbClr val="404040"/>
                    </a:solidFill>
                    <a:latin typeface="Calibri" panose="020F0502020204030204" pitchFamily="34" charset="0"/>
                    <a:cs typeface="Calibri" panose="020F0502020204030204" pitchFamily="34" charset="0"/>
                  </a:endParaRPr>
                </a:p>
              </p:txBody>
            </p:sp>
            <p:sp>
              <p:nvSpPr>
                <p:cNvPr id="49" name="Freeform 28">
                  <a:extLst>
                    <a:ext uri="{FF2B5EF4-FFF2-40B4-BE49-F238E27FC236}">
                      <a16:creationId xmlns:a16="http://schemas.microsoft.com/office/drawing/2014/main" id="{40146E9E-FD4E-49D5-AD32-1B4C5CD521B5}"/>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defTabSz="987629">
                    <a:defRPr/>
                  </a:pPr>
                  <a:endParaRPr lang="en-US" sz="1000" b="1" kern="0" spc="-163">
                    <a:solidFill>
                      <a:srgbClr val="404040"/>
                    </a:solidFill>
                    <a:latin typeface="Calibri" panose="020F0502020204030204" pitchFamily="34" charset="0"/>
                    <a:cs typeface="Calibri" panose="020F0502020204030204" pitchFamily="34" charset="0"/>
                  </a:endParaRPr>
                </a:p>
              </p:txBody>
            </p:sp>
            <p:sp>
              <p:nvSpPr>
                <p:cNvPr id="50" name="Freeform 29">
                  <a:extLst>
                    <a:ext uri="{FF2B5EF4-FFF2-40B4-BE49-F238E27FC236}">
                      <a16:creationId xmlns:a16="http://schemas.microsoft.com/office/drawing/2014/main" id="{DAADA038-2788-4FC9-9695-45ADACD9EAF0}"/>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defTabSz="987629">
                    <a:defRPr/>
                  </a:pPr>
                  <a:endParaRPr lang="en-US" sz="1000" b="1" kern="0" spc="-163">
                    <a:solidFill>
                      <a:srgbClr val="404040"/>
                    </a:solidFill>
                    <a:latin typeface="Calibri" panose="020F0502020204030204" pitchFamily="34" charset="0"/>
                    <a:cs typeface="Calibri" panose="020F0502020204030204" pitchFamily="34" charset="0"/>
                  </a:endParaRPr>
                </a:p>
              </p:txBody>
            </p:sp>
            <p:sp>
              <p:nvSpPr>
                <p:cNvPr id="51" name="Oval 30">
                  <a:extLst>
                    <a:ext uri="{FF2B5EF4-FFF2-40B4-BE49-F238E27FC236}">
                      <a16:creationId xmlns:a16="http://schemas.microsoft.com/office/drawing/2014/main" id="{AAA56EC0-2C94-41A4-BFB6-8A9F120E3E9F}"/>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defTabSz="987629">
                    <a:defRPr/>
                  </a:pPr>
                  <a:endParaRPr lang="en-US" sz="1000" b="1" kern="0" spc="-163">
                    <a:solidFill>
                      <a:srgbClr val="404040"/>
                    </a:solidFill>
                    <a:latin typeface="Calibri" panose="020F0502020204030204" pitchFamily="34" charset="0"/>
                    <a:cs typeface="Calibri" panose="020F0502020204030204" pitchFamily="34" charset="0"/>
                  </a:endParaRPr>
                </a:p>
              </p:txBody>
            </p:sp>
            <p:sp>
              <p:nvSpPr>
                <p:cNvPr id="52" name="Oval 31">
                  <a:extLst>
                    <a:ext uri="{FF2B5EF4-FFF2-40B4-BE49-F238E27FC236}">
                      <a16:creationId xmlns:a16="http://schemas.microsoft.com/office/drawing/2014/main" id="{B0E7BAC8-7D4C-4FDB-99E0-BE7C920C449C}"/>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defTabSz="987629">
                    <a:defRPr/>
                  </a:pPr>
                  <a:endParaRPr lang="en-US" sz="1000" b="1" kern="0" spc="-163">
                    <a:solidFill>
                      <a:srgbClr val="404040"/>
                    </a:solidFill>
                    <a:latin typeface="Calibri" panose="020F0502020204030204" pitchFamily="34" charset="0"/>
                    <a:cs typeface="Calibri" panose="020F0502020204030204" pitchFamily="34" charset="0"/>
                  </a:endParaRPr>
                </a:p>
              </p:txBody>
            </p:sp>
          </p:grpSp>
          <p:sp>
            <p:nvSpPr>
              <p:cNvPr id="46" name="Donut 31">
                <a:extLst>
                  <a:ext uri="{FF2B5EF4-FFF2-40B4-BE49-F238E27FC236}">
                    <a16:creationId xmlns:a16="http://schemas.microsoft.com/office/drawing/2014/main" id="{A757CD03-7D12-40CE-BA8D-CD23E36D6149}"/>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algn="ctr" defTabSz="1218768" fontAlgn="base">
                  <a:spcBef>
                    <a:spcPct val="0"/>
                  </a:spcBef>
                  <a:spcAft>
                    <a:spcPct val="0"/>
                  </a:spcAft>
                  <a:defRPr/>
                </a:pPr>
                <a:endParaRPr lang="en-US" sz="1000" b="1" kern="0" spc="-67" err="1">
                  <a:solidFill>
                    <a:srgbClr val="404040"/>
                  </a:solidFill>
                  <a:latin typeface="Calibri" panose="020F0502020204030204" pitchFamily="34" charset="0"/>
                  <a:ea typeface="Segoe UI" pitchFamily="34" charset="0"/>
                  <a:cs typeface="Calibri" panose="020F0502020204030204" pitchFamily="34" charset="0"/>
                </a:endParaRPr>
              </a:p>
            </p:txBody>
          </p:sp>
        </p:grpSp>
        <p:grpSp>
          <p:nvGrpSpPr>
            <p:cNvPr id="53" name="Group 52">
              <a:extLst>
                <a:ext uri="{FF2B5EF4-FFF2-40B4-BE49-F238E27FC236}">
                  <a16:creationId xmlns:a16="http://schemas.microsoft.com/office/drawing/2014/main" id="{1EF10601-AF20-41EF-903F-13ED8D3F5E2D}"/>
                </a:ext>
              </a:extLst>
            </p:cNvPr>
            <p:cNvGrpSpPr/>
            <p:nvPr/>
          </p:nvGrpSpPr>
          <p:grpSpPr>
            <a:xfrm>
              <a:off x="4218442" y="2583661"/>
              <a:ext cx="252097" cy="252097"/>
              <a:chOff x="4046256" y="2408118"/>
              <a:chExt cx="392110" cy="392110"/>
            </a:xfrm>
            <a:solidFill>
              <a:sysClr val="windowText" lastClr="000000"/>
            </a:solidFill>
          </p:grpSpPr>
          <p:grpSp>
            <p:nvGrpSpPr>
              <p:cNvPr id="54" name="Group 142">
                <a:extLst>
                  <a:ext uri="{FF2B5EF4-FFF2-40B4-BE49-F238E27FC236}">
                    <a16:creationId xmlns:a16="http://schemas.microsoft.com/office/drawing/2014/main" id="{157D6CC6-646B-46C6-804D-EDA2E180FC97}"/>
                  </a:ext>
                </a:extLst>
              </p:cNvPr>
              <p:cNvGrpSpPr/>
              <p:nvPr/>
            </p:nvGrpSpPr>
            <p:grpSpPr bwMode="black">
              <a:xfrm>
                <a:off x="4134994" y="2521400"/>
                <a:ext cx="214635" cy="165546"/>
                <a:chOff x="6673850" y="4338638"/>
                <a:chExt cx="1403351" cy="1082675"/>
              </a:xfrm>
              <a:grpFill/>
            </p:grpSpPr>
            <p:sp>
              <p:nvSpPr>
                <p:cNvPr id="56" name="Freeform 247">
                  <a:extLst>
                    <a:ext uri="{FF2B5EF4-FFF2-40B4-BE49-F238E27FC236}">
                      <a16:creationId xmlns:a16="http://schemas.microsoft.com/office/drawing/2014/main" id="{045CAC8B-1E3C-4F28-89D3-608A99F90819}"/>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57" name="Freeform 248">
                  <a:extLst>
                    <a:ext uri="{FF2B5EF4-FFF2-40B4-BE49-F238E27FC236}">
                      <a16:creationId xmlns:a16="http://schemas.microsoft.com/office/drawing/2014/main" id="{A81D653F-2BB6-42E9-9E46-15BE2C19B56F}"/>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58" name="Freeform 249">
                  <a:extLst>
                    <a:ext uri="{FF2B5EF4-FFF2-40B4-BE49-F238E27FC236}">
                      <a16:creationId xmlns:a16="http://schemas.microsoft.com/office/drawing/2014/main" id="{7D387B4B-0C10-47FB-ACB3-5C3670ACC3A4}"/>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59" name="Oval 250">
                  <a:extLst>
                    <a:ext uri="{FF2B5EF4-FFF2-40B4-BE49-F238E27FC236}">
                      <a16:creationId xmlns:a16="http://schemas.microsoft.com/office/drawing/2014/main" id="{82126BF9-ADF9-45A5-9A60-3FE0A691DAA1}"/>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60" name="Freeform 251">
                  <a:extLst>
                    <a:ext uri="{FF2B5EF4-FFF2-40B4-BE49-F238E27FC236}">
                      <a16:creationId xmlns:a16="http://schemas.microsoft.com/office/drawing/2014/main" id="{AA3CDB87-9252-4846-9562-77575F3CB89C}"/>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61" name="Freeform 252">
                  <a:extLst>
                    <a:ext uri="{FF2B5EF4-FFF2-40B4-BE49-F238E27FC236}">
                      <a16:creationId xmlns:a16="http://schemas.microsoft.com/office/drawing/2014/main" id="{01965BE0-47CE-4C70-8CE8-F6F2BC44D86A}"/>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62" name="Freeform 253">
                  <a:extLst>
                    <a:ext uri="{FF2B5EF4-FFF2-40B4-BE49-F238E27FC236}">
                      <a16:creationId xmlns:a16="http://schemas.microsoft.com/office/drawing/2014/main" id="{47395924-2E91-4F1F-BC4D-64D791EE7EB9}"/>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63" name="Oval 254">
                  <a:extLst>
                    <a:ext uri="{FF2B5EF4-FFF2-40B4-BE49-F238E27FC236}">
                      <a16:creationId xmlns:a16="http://schemas.microsoft.com/office/drawing/2014/main" id="{F848E887-E0C0-428E-A4FA-1C46E7BB325D}"/>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64" name="Freeform 255">
                  <a:extLst>
                    <a:ext uri="{FF2B5EF4-FFF2-40B4-BE49-F238E27FC236}">
                      <a16:creationId xmlns:a16="http://schemas.microsoft.com/office/drawing/2014/main" id="{4D8DD01C-21B1-494F-95BE-4E997BB060EF}"/>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65" name="Freeform 256">
                  <a:extLst>
                    <a:ext uri="{FF2B5EF4-FFF2-40B4-BE49-F238E27FC236}">
                      <a16:creationId xmlns:a16="http://schemas.microsoft.com/office/drawing/2014/main" id="{69D8B43D-F907-40C1-B50B-C189A9920551}"/>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66" name="Freeform 257">
                  <a:extLst>
                    <a:ext uri="{FF2B5EF4-FFF2-40B4-BE49-F238E27FC236}">
                      <a16:creationId xmlns:a16="http://schemas.microsoft.com/office/drawing/2014/main" id="{0A786491-2DB4-4AEE-8982-94DCA7C58EFF}"/>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grpSp>
          <p:sp>
            <p:nvSpPr>
              <p:cNvPr id="55" name="Donut 40">
                <a:extLst>
                  <a:ext uri="{FF2B5EF4-FFF2-40B4-BE49-F238E27FC236}">
                    <a16:creationId xmlns:a16="http://schemas.microsoft.com/office/drawing/2014/main" id="{510D960E-8AA6-4756-9813-25CE491730E1}"/>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algn="ctr" defTabSz="1218768" fontAlgn="base">
                  <a:spcBef>
                    <a:spcPct val="0"/>
                  </a:spcBef>
                  <a:spcAft>
                    <a:spcPct val="0"/>
                  </a:spcAft>
                  <a:defRPr/>
                </a:pPr>
                <a:endParaRPr lang="en-US" sz="1000" b="1" kern="0" spc="-67" err="1">
                  <a:solidFill>
                    <a:srgbClr val="404040"/>
                  </a:solidFill>
                  <a:latin typeface="Calibri" panose="020F0502020204030204" pitchFamily="34" charset="0"/>
                  <a:ea typeface="Segoe UI" pitchFamily="34" charset="0"/>
                  <a:cs typeface="Calibri" panose="020F0502020204030204" pitchFamily="34" charset="0"/>
                </a:endParaRPr>
              </a:p>
            </p:txBody>
          </p:sp>
        </p:grpSp>
        <p:grpSp>
          <p:nvGrpSpPr>
            <p:cNvPr id="67" name="Group 66">
              <a:extLst>
                <a:ext uri="{FF2B5EF4-FFF2-40B4-BE49-F238E27FC236}">
                  <a16:creationId xmlns:a16="http://schemas.microsoft.com/office/drawing/2014/main" id="{DA8FDD39-7181-405E-8839-7496637C49F2}"/>
                </a:ext>
              </a:extLst>
            </p:cNvPr>
            <p:cNvGrpSpPr/>
            <p:nvPr/>
          </p:nvGrpSpPr>
          <p:grpSpPr>
            <a:xfrm>
              <a:off x="3917640" y="1937846"/>
              <a:ext cx="252097" cy="252097"/>
              <a:chOff x="4046256" y="2408118"/>
              <a:chExt cx="392110" cy="392110"/>
            </a:xfrm>
            <a:solidFill>
              <a:sysClr val="windowText" lastClr="000000"/>
            </a:solidFill>
          </p:grpSpPr>
          <p:grpSp>
            <p:nvGrpSpPr>
              <p:cNvPr id="68" name="Group 142">
                <a:extLst>
                  <a:ext uri="{FF2B5EF4-FFF2-40B4-BE49-F238E27FC236}">
                    <a16:creationId xmlns:a16="http://schemas.microsoft.com/office/drawing/2014/main" id="{1D8B658A-8395-4D96-B871-B651EFB74E46}"/>
                  </a:ext>
                </a:extLst>
              </p:cNvPr>
              <p:cNvGrpSpPr/>
              <p:nvPr/>
            </p:nvGrpSpPr>
            <p:grpSpPr bwMode="black">
              <a:xfrm>
                <a:off x="4134994" y="2521400"/>
                <a:ext cx="214635" cy="165546"/>
                <a:chOff x="6673850" y="4338638"/>
                <a:chExt cx="1403351" cy="1082675"/>
              </a:xfrm>
              <a:grpFill/>
            </p:grpSpPr>
            <p:sp>
              <p:nvSpPr>
                <p:cNvPr id="70" name="Freeform 247">
                  <a:extLst>
                    <a:ext uri="{FF2B5EF4-FFF2-40B4-BE49-F238E27FC236}">
                      <a16:creationId xmlns:a16="http://schemas.microsoft.com/office/drawing/2014/main" id="{5E56B0E3-4AB7-443F-843C-D21AC2F2B7BD}"/>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71" name="Freeform 248">
                  <a:extLst>
                    <a:ext uri="{FF2B5EF4-FFF2-40B4-BE49-F238E27FC236}">
                      <a16:creationId xmlns:a16="http://schemas.microsoft.com/office/drawing/2014/main" id="{EB0D1E64-6403-405B-AEE4-71814FD2BA89}"/>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72" name="Freeform 249">
                  <a:extLst>
                    <a:ext uri="{FF2B5EF4-FFF2-40B4-BE49-F238E27FC236}">
                      <a16:creationId xmlns:a16="http://schemas.microsoft.com/office/drawing/2014/main" id="{FFFADC42-DCAA-4C8B-8710-486AC3916E09}"/>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73" name="Oval 250">
                  <a:extLst>
                    <a:ext uri="{FF2B5EF4-FFF2-40B4-BE49-F238E27FC236}">
                      <a16:creationId xmlns:a16="http://schemas.microsoft.com/office/drawing/2014/main" id="{8ABCDD46-6C73-4913-8124-6451D98793AD}"/>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74" name="Freeform 251">
                  <a:extLst>
                    <a:ext uri="{FF2B5EF4-FFF2-40B4-BE49-F238E27FC236}">
                      <a16:creationId xmlns:a16="http://schemas.microsoft.com/office/drawing/2014/main" id="{A263393D-F52E-4752-A13E-FDDDA4DFD6A4}"/>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75" name="Freeform 252">
                  <a:extLst>
                    <a:ext uri="{FF2B5EF4-FFF2-40B4-BE49-F238E27FC236}">
                      <a16:creationId xmlns:a16="http://schemas.microsoft.com/office/drawing/2014/main" id="{C05D027C-4712-4BEE-B48D-0AA00E6E3A9F}"/>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76" name="Freeform 253">
                  <a:extLst>
                    <a:ext uri="{FF2B5EF4-FFF2-40B4-BE49-F238E27FC236}">
                      <a16:creationId xmlns:a16="http://schemas.microsoft.com/office/drawing/2014/main" id="{DF3AB9CC-DE32-478B-A235-ED414147317E}"/>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77" name="Oval 254">
                  <a:extLst>
                    <a:ext uri="{FF2B5EF4-FFF2-40B4-BE49-F238E27FC236}">
                      <a16:creationId xmlns:a16="http://schemas.microsoft.com/office/drawing/2014/main" id="{C1496CAC-E4EA-4848-9F26-156FED3C70D6}"/>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78" name="Freeform 255">
                  <a:extLst>
                    <a:ext uri="{FF2B5EF4-FFF2-40B4-BE49-F238E27FC236}">
                      <a16:creationId xmlns:a16="http://schemas.microsoft.com/office/drawing/2014/main" id="{D83791F2-E7B7-43DE-8E3C-2CEB60ED5207}"/>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79" name="Freeform 256">
                  <a:extLst>
                    <a:ext uri="{FF2B5EF4-FFF2-40B4-BE49-F238E27FC236}">
                      <a16:creationId xmlns:a16="http://schemas.microsoft.com/office/drawing/2014/main" id="{3E8DF908-BE0C-4609-841B-5D6E95B440AC}"/>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80" name="Freeform 257">
                  <a:extLst>
                    <a:ext uri="{FF2B5EF4-FFF2-40B4-BE49-F238E27FC236}">
                      <a16:creationId xmlns:a16="http://schemas.microsoft.com/office/drawing/2014/main" id="{1226A4AE-8E2A-48EC-AFEF-C32E5A1C3690}"/>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grpSp>
          <p:sp>
            <p:nvSpPr>
              <p:cNvPr id="69" name="Donut 54">
                <a:extLst>
                  <a:ext uri="{FF2B5EF4-FFF2-40B4-BE49-F238E27FC236}">
                    <a16:creationId xmlns:a16="http://schemas.microsoft.com/office/drawing/2014/main" id="{7C5D4749-82D7-4084-B60D-A295FFC1CFD4}"/>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algn="ctr" defTabSz="1218768" fontAlgn="base">
                  <a:spcBef>
                    <a:spcPct val="0"/>
                  </a:spcBef>
                  <a:spcAft>
                    <a:spcPct val="0"/>
                  </a:spcAft>
                  <a:defRPr/>
                </a:pPr>
                <a:endParaRPr lang="en-US" sz="1000" b="1" kern="0" spc="-67" err="1">
                  <a:solidFill>
                    <a:srgbClr val="404040"/>
                  </a:solidFill>
                  <a:latin typeface="Calibri" panose="020F0502020204030204" pitchFamily="34" charset="0"/>
                  <a:ea typeface="Segoe UI" pitchFamily="34" charset="0"/>
                  <a:cs typeface="Calibri" panose="020F0502020204030204" pitchFamily="34" charset="0"/>
                </a:endParaRPr>
              </a:p>
            </p:txBody>
          </p:sp>
        </p:grpSp>
        <p:grpSp>
          <p:nvGrpSpPr>
            <p:cNvPr id="81" name="Group 80">
              <a:extLst>
                <a:ext uri="{FF2B5EF4-FFF2-40B4-BE49-F238E27FC236}">
                  <a16:creationId xmlns:a16="http://schemas.microsoft.com/office/drawing/2014/main" id="{E5B93B0F-305E-4394-A8A0-7BD91BB08C88}"/>
                </a:ext>
              </a:extLst>
            </p:cNvPr>
            <p:cNvGrpSpPr/>
            <p:nvPr/>
          </p:nvGrpSpPr>
          <p:grpSpPr>
            <a:xfrm>
              <a:off x="3528219" y="2676852"/>
              <a:ext cx="252097" cy="252097"/>
              <a:chOff x="3233165" y="1874357"/>
              <a:chExt cx="392110" cy="392110"/>
            </a:xfrm>
            <a:solidFill>
              <a:sysClr val="windowText" lastClr="000000"/>
            </a:solidFill>
          </p:grpSpPr>
          <p:sp>
            <p:nvSpPr>
              <p:cNvPr id="82" name="Freeform 7">
                <a:extLst>
                  <a:ext uri="{FF2B5EF4-FFF2-40B4-BE49-F238E27FC236}">
                    <a16:creationId xmlns:a16="http://schemas.microsoft.com/office/drawing/2014/main" id="{D6A6BBD4-5B00-4A9E-B75A-87852822C852}"/>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defTabSz="987629">
                  <a:defRPr/>
                </a:pPr>
                <a:endParaRPr lang="en-US" sz="1000" b="1" kern="0" spc="-163">
                  <a:solidFill>
                    <a:srgbClr val="404040"/>
                  </a:solidFill>
                  <a:latin typeface="Calibri" panose="020F0502020204030204" pitchFamily="34" charset="0"/>
                  <a:cs typeface="Calibri" panose="020F0502020204030204" pitchFamily="34" charset="0"/>
                </a:endParaRPr>
              </a:p>
            </p:txBody>
          </p:sp>
          <p:sp>
            <p:nvSpPr>
              <p:cNvPr id="83" name="Donut 68">
                <a:extLst>
                  <a:ext uri="{FF2B5EF4-FFF2-40B4-BE49-F238E27FC236}">
                    <a16:creationId xmlns:a16="http://schemas.microsoft.com/office/drawing/2014/main" id="{98535F01-655D-4731-819B-E34FEA7C91E3}"/>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algn="ctr" defTabSz="1218768" fontAlgn="base">
                  <a:spcBef>
                    <a:spcPct val="0"/>
                  </a:spcBef>
                  <a:spcAft>
                    <a:spcPct val="0"/>
                  </a:spcAft>
                  <a:defRPr/>
                </a:pPr>
                <a:endParaRPr lang="en-US" sz="1000" b="1" kern="0" spc="-67" err="1">
                  <a:solidFill>
                    <a:srgbClr val="404040"/>
                  </a:solidFill>
                  <a:latin typeface="Calibri" panose="020F0502020204030204" pitchFamily="34" charset="0"/>
                  <a:ea typeface="Segoe UI" pitchFamily="34" charset="0"/>
                  <a:cs typeface="Calibri" panose="020F0502020204030204" pitchFamily="34" charset="0"/>
                </a:endParaRPr>
              </a:p>
            </p:txBody>
          </p:sp>
        </p:grpSp>
        <p:sp>
          <p:nvSpPr>
            <p:cNvPr id="84" name="Freeform 10">
              <a:extLst>
                <a:ext uri="{FF2B5EF4-FFF2-40B4-BE49-F238E27FC236}">
                  <a16:creationId xmlns:a16="http://schemas.microsoft.com/office/drawing/2014/main" id="{6346383E-8502-49EE-8C56-30CB309BB31C}"/>
                </a:ext>
              </a:extLst>
            </p:cNvPr>
            <p:cNvSpPr>
              <a:spLocks noEditPoints="1"/>
            </p:cNvSpPr>
            <p:nvPr/>
          </p:nvSpPr>
          <p:spPr bwMode="black">
            <a:xfrm>
              <a:off x="3218613" y="1937846"/>
              <a:ext cx="252099" cy="252099"/>
            </a:xfrm>
            <a:custGeom>
              <a:avLst/>
              <a:gdLst>
                <a:gd name="T0" fmla="*/ 81 w 149"/>
                <a:gd name="T1" fmla="*/ 87 h 149"/>
                <a:gd name="T2" fmla="*/ 62 w 149"/>
                <a:gd name="T3" fmla="*/ 81 h 149"/>
                <a:gd name="T4" fmla="*/ 68 w 149"/>
                <a:gd name="T5" fmla="*/ 62 h 149"/>
                <a:gd name="T6" fmla="*/ 87 w 149"/>
                <a:gd name="T7" fmla="*/ 68 h 149"/>
                <a:gd name="T8" fmla="*/ 81 w 149"/>
                <a:gd name="T9" fmla="*/ 87 h 149"/>
                <a:gd name="T10" fmla="*/ 105 w 149"/>
                <a:gd name="T11" fmla="*/ 72 h 149"/>
                <a:gd name="T12" fmla="*/ 102 w 149"/>
                <a:gd name="T13" fmla="*/ 62 h 149"/>
                <a:gd name="T14" fmla="*/ 94 w 149"/>
                <a:gd name="T15" fmla="*/ 63 h 149"/>
                <a:gd name="T16" fmla="*/ 91 w 149"/>
                <a:gd name="T17" fmla="*/ 59 h 149"/>
                <a:gd name="T18" fmla="*/ 94 w 149"/>
                <a:gd name="T19" fmla="*/ 51 h 149"/>
                <a:gd name="T20" fmla="*/ 85 w 149"/>
                <a:gd name="T21" fmla="*/ 46 h 149"/>
                <a:gd name="T22" fmla="*/ 80 w 149"/>
                <a:gd name="T23" fmla="*/ 53 h 149"/>
                <a:gd name="T24" fmla="*/ 74 w 149"/>
                <a:gd name="T25" fmla="*/ 52 h 149"/>
                <a:gd name="T26" fmla="*/ 71 w 149"/>
                <a:gd name="T27" fmla="*/ 44 h 149"/>
                <a:gd name="T28" fmla="*/ 61 w 149"/>
                <a:gd name="T29" fmla="*/ 47 h 149"/>
                <a:gd name="T30" fmla="*/ 62 w 149"/>
                <a:gd name="T31" fmla="*/ 55 h 149"/>
                <a:gd name="T32" fmla="*/ 59 w 149"/>
                <a:gd name="T33" fmla="*/ 58 h 149"/>
                <a:gd name="T34" fmla="*/ 51 w 149"/>
                <a:gd name="T35" fmla="*/ 55 h 149"/>
                <a:gd name="T36" fmla="*/ 46 w 149"/>
                <a:gd name="T37" fmla="*/ 64 h 149"/>
                <a:gd name="T38" fmla="*/ 52 w 149"/>
                <a:gd name="T39" fmla="*/ 69 h 149"/>
                <a:gd name="T40" fmla="*/ 51 w 149"/>
                <a:gd name="T41" fmla="*/ 74 h 149"/>
                <a:gd name="T42" fmla="*/ 44 w 149"/>
                <a:gd name="T43" fmla="*/ 77 h 149"/>
                <a:gd name="T44" fmla="*/ 47 w 149"/>
                <a:gd name="T45" fmla="*/ 87 h 149"/>
                <a:gd name="T46" fmla="*/ 55 w 149"/>
                <a:gd name="T47" fmla="*/ 86 h 149"/>
                <a:gd name="T48" fmla="*/ 58 w 149"/>
                <a:gd name="T49" fmla="*/ 91 h 149"/>
                <a:gd name="T50" fmla="*/ 55 w 149"/>
                <a:gd name="T51" fmla="*/ 98 h 149"/>
                <a:gd name="T52" fmla="*/ 64 w 149"/>
                <a:gd name="T53" fmla="*/ 103 h 149"/>
                <a:gd name="T54" fmla="*/ 69 w 149"/>
                <a:gd name="T55" fmla="*/ 97 h 149"/>
                <a:gd name="T56" fmla="*/ 74 w 149"/>
                <a:gd name="T57" fmla="*/ 97 h 149"/>
                <a:gd name="T58" fmla="*/ 77 w 149"/>
                <a:gd name="T59" fmla="*/ 105 h 149"/>
                <a:gd name="T60" fmla="*/ 87 w 149"/>
                <a:gd name="T61" fmla="*/ 102 h 149"/>
                <a:gd name="T62" fmla="*/ 86 w 149"/>
                <a:gd name="T63" fmla="*/ 94 h 149"/>
                <a:gd name="T64" fmla="*/ 90 w 149"/>
                <a:gd name="T65" fmla="*/ 91 h 149"/>
                <a:gd name="T66" fmla="*/ 98 w 149"/>
                <a:gd name="T67" fmla="*/ 94 h 149"/>
                <a:gd name="T68" fmla="*/ 103 w 149"/>
                <a:gd name="T69" fmla="*/ 85 h 149"/>
                <a:gd name="T70" fmla="*/ 96 w 149"/>
                <a:gd name="T71" fmla="*/ 80 h 149"/>
                <a:gd name="T72" fmla="*/ 97 w 149"/>
                <a:gd name="T73" fmla="*/ 75 h 149"/>
                <a:gd name="T74" fmla="*/ 105 w 149"/>
                <a:gd name="T75" fmla="*/ 72 h 149"/>
                <a:gd name="T76" fmla="*/ 79 w 149"/>
                <a:gd name="T77" fmla="*/ 72 h 149"/>
                <a:gd name="T78" fmla="*/ 72 w 149"/>
                <a:gd name="T79" fmla="*/ 70 h 149"/>
                <a:gd name="T80" fmla="*/ 70 w 149"/>
                <a:gd name="T81" fmla="*/ 77 h 149"/>
                <a:gd name="T82" fmla="*/ 77 w 149"/>
                <a:gd name="T83" fmla="*/ 79 h 149"/>
                <a:gd name="T84" fmla="*/ 79 w 149"/>
                <a:gd name="T85" fmla="*/ 72 h 149"/>
                <a:gd name="T86" fmla="*/ 74 w 149"/>
                <a:gd name="T87" fmla="*/ 9 h 149"/>
                <a:gd name="T88" fmla="*/ 9 w 149"/>
                <a:gd name="T89" fmla="*/ 75 h 149"/>
                <a:gd name="T90" fmla="*/ 74 w 149"/>
                <a:gd name="T91" fmla="*/ 140 h 149"/>
                <a:gd name="T92" fmla="*/ 140 w 149"/>
                <a:gd name="T93" fmla="*/ 75 h 149"/>
                <a:gd name="T94" fmla="*/ 74 w 149"/>
                <a:gd name="T95" fmla="*/ 9 h 149"/>
                <a:gd name="T96" fmla="*/ 74 w 149"/>
                <a:gd name="T97" fmla="*/ 0 h 149"/>
                <a:gd name="T98" fmla="*/ 149 w 149"/>
                <a:gd name="T99" fmla="*/ 75 h 149"/>
                <a:gd name="T100" fmla="*/ 74 w 149"/>
                <a:gd name="T101" fmla="*/ 149 h 149"/>
                <a:gd name="T102" fmla="*/ 0 w 149"/>
                <a:gd name="T103" fmla="*/ 75 h 149"/>
                <a:gd name="T104" fmla="*/ 74 w 149"/>
                <a:gd name="T10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49">
                  <a:moveTo>
                    <a:pt x="81" y="87"/>
                  </a:moveTo>
                  <a:cubicBezTo>
                    <a:pt x="74" y="91"/>
                    <a:pt x="65" y="88"/>
                    <a:pt x="62" y="81"/>
                  </a:cubicBezTo>
                  <a:cubicBezTo>
                    <a:pt x="58" y="74"/>
                    <a:pt x="61" y="66"/>
                    <a:pt x="68" y="62"/>
                  </a:cubicBezTo>
                  <a:cubicBezTo>
                    <a:pt x="75" y="58"/>
                    <a:pt x="83" y="61"/>
                    <a:pt x="87" y="68"/>
                  </a:cubicBezTo>
                  <a:cubicBezTo>
                    <a:pt x="91" y="75"/>
                    <a:pt x="88" y="84"/>
                    <a:pt x="81" y="87"/>
                  </a:cubicBezTo>
                  <a:moveTo>
                    <a:pt x="105" y="72"/>
                  </a:moveTo>
                  <a:cubicBezTo>
                    <a:pt x="102" y="62"/>
                    <a:pt x="102" y="62"/>
                    <a:pt x="102" y="62"/>
                  </a:cubicBezTo>
                  <a:cubicBezTo>
                    <a:pt x="94" y="63"/>
                    <a:pt x="94" y="63"/>
                    <a:pt x="94" y="63"/>
                  </a:cubicBezTo>
                  <a:cubicBezTo>
                    <a:pt x="93" y="62"/>
                    <a:pt x="92" y="60"/>
                    <a:pt x="91" y="59"/>
                  </a:cubicBezTo>
                  <a:cubicBezTo>
                    <a:pt x="94" y="51"/>
                    <a:pt x="94" y="51"/>
                    <a:pt x="94" y="51"/>
                  </a:cubicBezTo>
                  <a:cubicBezTo>
                    <a:pt x="85" y="46"/>
                    <a:pt x="85" y="46"/>
                    <a:pt x="85" y="46"/>
                  </a:cubicBezTo>
                  <a:cubicBezTo>
                    <a:pt x="80" y="53"/>
                    <a:pt x="80" y="53"/>
                    <a:pt x="80" y="53"/>
                  </a:cubicBezTo>
                  <a:cubicBezTo>
                    <a:pt x="78" y="52"/>
                    <a:pt x="76" y="52"/>
                    <a:pt x="74" y="52"/>
                  </a:cubicBezTo>
                  <a:cubicBezTo>
                    <a:pt x="71" y="44"/>
                    <a:pt x="71" y="44"/>
                    <a:pt x="71" y="44"/>
                  </a:cubicBezTo>
                  <a:cubicBezTo>
                    <a:pt x="61" y="47"/>
                    <a:pt x="61" y="47"/>
                    <a:pt x="61" y="47"/>
                  </a:cubicBezTo>
                  <a:cubicBezTo>
                    <a:pt x="62" y="55"/>
                    <a:pt x="62" y="55"/>
                    <a:pt x="62" y="55"/>
                  </a:cubicBezTo>
                  <a:cubicBezTo>
                    <a:pt x="61" y="56"/>
                    <a:pt x="60" y="57"/>
                    <a:pt x="59" y="58"/>
                  </a:cubicBezTo>
                  <a:cubicBezTo>
                    <a:pt x="51" y="55"/>
                    <a:pt x="51" y="55"/>
                    <a:pt x="51" y="55"/>
                  </a:cubicBezTo>
                  <a:cubicBezTo>
                    <a:pt x="46" y="64"/>
                    <a:pt x="46" y="64"/>
                    <a:pt x="46" y="64"/>
                  </a:cubicBezTo>
                  <a:cubicBezTo>
                    <a:pt x="52" y="69"/>
                    <a:pt x="52" y="69"/>
                    <a:pt x="52" y="69"/>
                  </a:cubicBezTo>
                  <a:cubicBezTo>
                    <a:pt x="52" y="71"/>
                    <a:pt x="51" y="72"/>
                    <a:pt x="51" y="74"/>
                  </a:cubicBezTo>
                  <a:cubicBezTo>
                    <a:pt x="44" y="77"/>
                    <a:pt x="44" y="77"/>
                    <a:pt x="44" y="77"/>
                  </a:cubicBezTo>
                  <a:cubicBezTo>
                    <a:pt x="47" y="87"/>
                    <a:pt x="47" y="87"/>
                    <a:pt x="47" y="87"/>
                  </a:cubicBezTo>
                  <a:cubicBezTo>
                    <a:pt x="55" y="86"/>
                    <a:pt x="55" y="86"/>
                    <a:pt x="55" y="86"/>
                  </a:cubicBezTo>
                  <a:cubicBezTo>
                    <a:pt x="56" y="88"/>
                    <a:pt x="57" y="89"/>
                    <a:pt x="58" y="91"/>
                  </a:cubicBezTo>
                  <a:cubicBezTo>
                    <a:pt x="55" y="98"/>
                    <a:pt x="55" y="98"/>
                    <a:pt x="55" y="98"/>
                  </a:cubicBezTo>
                  <a:cubicBezTo>
                    <a:pt x="64" y="103"/>
                    <a:pt x="64" y="103"/>
                    <a:pt x="64" y="103"/>
                  </a:cubicBezTo>
                  <a:cubicBezTo>
                    <a:pt x="69" y="97"/>
                    <a:pt x="69" y="97"/>
                    <a:pt x="69" y="97"/>
                  </a:cubicBezTo>
                  <a:cubicBezTo>
                    <a:pt x="70" y="97"/>
                    <a:pt x="72" y="97"/>
                    <a:pt x="74" y="97"/>
                  </a:cubicBezTo>
                  <a:cubicBezTo>
                    <a:pt x="77" y="105"/>
                    <a:pt x="77" y="105"/>
                    <a:pt x="77" y="105"/>
                  </a:cubicBezTo>
                  <a:cubicBezTo>
                    <a:pt x="87" y="102"/>
                    <a:pt x="87" y="102"/>
                    <a:pt x="87" y="102"/>
                  </a:cubicBezTo>
                  <a:cubicBezTo>
                    <a:pt x="86" y="94"/>
                    <a:pt x="86" y="94"/>
                    <a:pt x="86" y="94"/>
                  </a:cubicBezTo>
                  <a:cubicBezTo>
                    <a:pt x="88" y="93"/>
                    <a:pt x="89" y="92"/>
                    <a:pt x="90" y="91"/>
                  </a:cubicBezTo>
                  <a:cubicBezTo>
                    <a:pt x="98" y="94"/>
                    <a:pt x="98" y="94"/>
                    <a:pt x="98" y="94"/>
                  </a:cubicBezTo>
                  <a:cubicBezTo>
                    <a:pt x="103" y="85"/>
                    <a:pt x="103" y="85"/>
                    <a:pt x="103" y="85"/>
                  </a:cubicBezTo>
                  <a:cubicBezTo>
                    <a:pt x="96" y="80"/>
                    <a:pt x="96" y="80"/>
                    <a:pt x="96" y="80"/>
                  </a:cubicBezTo>
                  <a:cubicBezTo>
                    <a:pt x="97" y="78"/>
                    <a:pt x="97" y="77"/>
                    <a:pt x="97" y="75"/>
                  </a:cubicBezTo>
                  <a:lnTo>
                    <a:pt x="105" y="72"/>
                  </a:lnTo>
                  <a:close/>
                  <a:moveTo>
                    <a:pt x="79" y="72"/>
                  </a:moveTo>
                  <a:cubicBezTo>
                    <a:pt x="78" y="70"/>
                    <a:pt x="75" y="69"/>
                    <a:pt x="72" y="70"/>
                  </a:cubicBezTo>
                  <a:cubicBezTo>
                    <a:pt x="70" y="71"/>
                    <a:pt x="69" y="74"/>
                    <a:pt x="70" y="77"/>
                  </a:cubicBezTo>
                  <a:cubicBezTo>
                    <a:pt x="71" y="80"/>
                    <a:pt x="74" y="81"/>
                    <a:pt x="77" y="79"/>
                  </a:cubicBezTo>
                  <a:cubicBezTo>
                    <a:pt x="79" y="78"/>
                    <a:pt x="80" y="75"/>
                    <a:pt x="79" y="72"/>
                  </a:cubicBezTo>
                  <a:moveTo>
                    <a:pt x="74" y="9"/>
                  </a:moveTo>
                  <a:cubicBezTo>
                    <a:pt x="38" y="9"/>
                    <a:pt x="9" y="39"/>
                    <a:pt x="9" y="75"/>
                  </a:cubicBezTo>
                  <a:cubicBezTo>
                    <a:pt x="9" y="111"/>
                    <a:pt x="38" y="140"/>
                    <a:pt x="74" y="140"/>
                  </a:cubicBezTo>
                  <a:cubicBezTo>
                    <a:pt x="110" y="140"/>
                    <a:pt x="140" y="111"/>
                    <a:pt x="140" y="75"/>
                  </a:cubicBezTo>
                  <a:cubicBezTo>
                    <a:pt x="140" y="39"/>
                    <a:pt x="110" y="9"/>
                    <a:pt x="74" y="9"/>
                  </a:cubicBezTo>
                  <a:moveTo>
                    <a:pt x="74" y="0"/>
                  </a:moveTo>
                  <a:cubicBezTo>
                    <a:pt x="116" y="0"/>
                    <a:pt x="149" y="33"/>
                    <a:pt x="149" y="75"/>
                  </a:cubicBezTo>
                  <a:cubicBezTo>
                    <a:pt x="149" y="116"/>
                    <a:pt x="116" y="149"/>
                    <a:pt x="74" y="149"/>
                  </a:cubicBezTo>
                  <a:cubicBezTo>
                    <a:pt x="33" y="149"/>
                    <a:pt x="0" y="116"/>
                    <a:pt x="0" y="75"/>
                  </a:cubicBezTo>
                  <a:cubicBezTo>
                    <a:pt x="0" y="33"/>
                    <a:pt x="33" y="0"/>
                    <a:pt x="74" y="0"/>
                  </a:cubicBezTo>
                </a:path>
              </a:pathLst>
            </a:custGeom>
            <a:solidFill>
              <a:sysClr val="windowText" lastClr="000000"/>
            </a:solidFill>
            <a:ln>
              <a:noFill/>
            </a:ln>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85" name="Freeform 14">
              <a:extLst>
                <a:ext uri="{FF2B5EF4-FFF2-40B4-BE49-F238E27FC236}">
                  <a16:creationId xmlns:a16="http://schemas.microsoft.com/office/drawing/2014/main" id="{F3ABD223-4F47-40B4-B868-F4A2747FB490}"/>
                </a:ext>
              </a:extLst>
            </p:cNvPr>
            <p:cNvSpPr>
              <a:spLocks noEditPoints="1"/>
            </p:cNvSpPr>
            <p:nvPr/>
          </p:nvSpPr>
          <p:spPr bwMode="black">
            <a:xfrm>
              <a:off x="4339274" y="2218035"/>
              <a:ext cx="253119" cy="252098"/>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ysClr val="windowText" lastClr="000000"/>
            </a:solidFill>
            <a:ln>
              <a:noFill/>
            </a:ln>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grpSp>
          <p:nvGrpSpPr>
            <p:cNvPr id="86" name="Group 85">
              <a:extLst>
                <a:ext uri="{FF2B5EF4-FFF2-40B4-BE49-F238E27FC236}">
                  <a16:creationId xmlns:a16="http://schemas.microsoft.com/office/drawing/2014/main" id="{73EE1662-25FA-42ED-B382-87DD5EAD23DF}"/>
                </a:ext>
              </a:extLst>
            </p:cNvPr>
            <p:cNvGrpSpPr/>
            <p:nvPr/>
          </p:nvGrpSpPr>
          <p:grpSpPr>
            <a:xfrm>
              <a:off x="2906880" y="2257513"/>
              <a:ext cx="252097" cy="252097"/>
              <a:chOff x="4179295" y="3183652"/>
              <a:chExt cx="392110" cy="392110"/>
            </a:xfrm>
            <a:solidFill>
              <a:sysClr val="windowText" lastClr="000000"/>
            </a:solidFill>
          </p:grpSpPr>
          <p:sp>
            <p:nvSpPr>
              <p:cNvPr id="87" name="Freeform 15">
                <a:extLst>
                  <a:ext uri="{FF2B5EF4-FFF2-40B4-BE49-F238E27FC236}">
                    <a16:creationId xmlns:a16="http://schemas.microsoft.com/office/drawing/2014/main" id="{F745A523-B7BC-474F-9FBB-F72067C9C6D6}"/>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88" name="Donut 73">
                <a:extLst>
                  <a:ext uri="{FF2B5EF4-FFF2-40B4-BE49-F238E27FC236}">
                    <a16:creationId xmlns:a16="http://schemas.microsoft.com/office/drawing/2014/main" id="{33A11196-A4A4-4D1D-94B6-605B2DEB7568}"/>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algn="ctr" defTabSz="1218768" fontAlgn="base">
                  <a:spcBef>
                    <a:spcPct val="0"/>
                  </a:spcBef>
                  <a:spcAft>
                    <a:spcPct val="0"/>
                  </a:spcAft>
                  <a:defRPr/>
                </a:pPr>
                <a:endParaRPr lang="en-US" sz="1000" b="1" kern="0" spc="-67" err="1">
                  <a:solidFill>
                    <a:srgbClr val="404040"/>
                  </a:solidFill>
                  <a:latin typeface="Calibri" panose="020F0502020204030204" pitchFamily="34" charset="0"/>
                  <a:ea typeface="Segoe UI" pitchFamily="34" charset="0"/>
                  <a:cs typeface="Calibri" panose="020F0502020204030204" pitchFamily="34" charset="0"/>
                </a:endParaRPr>
              </a:p>
            </p:txBody>
          </p:sp>
        </p:grpSp>
        <p:sp>
          <p:nvSpPr>
            <p:cNvPr id="89" name="Freeform 46">
              <a:extLst>
                <a:ext uri="{FF2B5EF4-FFF2-40B4-BE49-F238E27FC236}">
                  <a16:creationId xmlns:a16="http://schemas.microsoft.com/office/drawing/2014/main" id="{D163A00C-6862-47CC-84C8-2E1D09FA969A}"/>
                </a:ext>
              </a:extLst>
            </p:cNvPr>
            <p:cNvSpPr>
              <a:spLocks noEditPoints="1"/>
            </p:cNvSpPr>
            <p:nvPr/>
          </p:nvSpPr>
          <p:spPr bwMode="black">
            <a:xfrm>
              <a:off x="3211124" y="3290289"/>
              <a:ext cx="258223" cy="243934"/>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ysClr val="windowText" lastClr="000000"/>
            </a:solidFill>
            <a:ln>
              <a:noFill/>
            </a:ln>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90" name="Freeform 22">
              <a:extLst>
                <a:ext uri="{FF2B5EF4-FFF2-40B4-BE49-F238E27FC236}">
                  <a16:creationId xmlns:a16="http://schemas.microsoft.com/office/drawing/2014/main" id="{72ADD7D8-8DE2-44E4-BF49-77BA02A13F4E}"/>
                </a:ext>
              </a:extLst>
            </p:cNvPr>
            <p:cNvSpPr>
              <a:spLocks noEditPoints="1"/>
            </p:cNvSpPr>
            <p:nvPr/>
          </p:nvSpPr>
          <p:spPr bwMode="black">
            <a:xfrm>
              <a:off x="4293527" y="1889209"/>
              <a:ext cx="253119" cy="254139"/>
            </a:xfrm>
            <a:custGeom>
              <a:avLst/>
              <a:gdLst>
                <a:gd name="T0" fmla="*/ 89 w 150"/>
                <a:gd name="T1" fmla="*/ 78 h 150"/>
                <a:gd name="T2" fmla="*/ 75 w 150"/>
                <a:gd name="T3" fmla="*/ 64 h 150"/>
                <a:gd name="T4" fmla="*/ 61 w 150"/>
                <a:gd name="T5" fmla="*/ 78 h 150"/>
                <a:gd name="T6" fmla="*/ 75 w 150"/>
                <a:gd name="T7" fmla="*/ 92 h 150"/>
                <a:gd name="T8" fmla="*/ 89 w 150"/>
                <a:gd name="T9" fmla="*/ 78 h 150"/>
                <a:gd name="T10" fmla="*/ 54 w 150"/>
                <a:gd name="T11" fmla="*/ 63 h 150"/>
                <a:gd name="T12" fmla="*/ 51 w 150"/>
                <a:gd name="T13" fmla="*/ 60 h 150"/>
                <a:gd name="T14" fmla="*/ 48 w 150"/>
                <a:gd name="T15" fmla="*/ 63 h 150"/>
                <a:gd name="T16" fmla="*/ 51 w 150"/>
                <a:gd name="T17" fmla="*/ 66 h 150"/>
                <a:gd name="T18" fmla="*/ 54 w 150"/>
                <a:gd name="T19" fmla="*/ 63 h 150"/>
                <a:gd name="T20" fmla="*/ 111 w 150"/>
                <a:gd name="T21" fmla="*/ 61 h 150"/>
                <a:gd name="T22" fmla="*/ 111 w 150"/>
                <a:gd name="T23" fmla="*/ 92 h 150"/>
                <a:gd name="T24" fmla="*/ 102 w 150"/>
                <a:gd name="T25" fmla="*/ 100 h 150"/>
                <a:gd name="T26" fmla="*/ 48 w 150"/>
                <a:gd name="T27" fmla="*/ 100 h 150"/>
                <a:gd name="T28" fmla="*/ 39 w 150"/>
                <a:gd name="T29" fmla="*/ 92 h 150"/>
                <a:gd name="T30" fmla="*/ 39 w 150"/>
                <a:gd name="T31" fmla="*/ 61 h 150"/>
                <a:gd name="T32" fmla="*/ 48 w 150"/>
                <a:gd name="T33" fmla="*/ 52 h 150"/>
                <a:gd name="T34" fmla="*/ 60 w 150"/>
                <a:gd name="T35" fmla="*/ 52 h 150"/>
                <a:gd name="T36" fmla="*/ 62 w 150"/>
                <a:gd name="T37" fmla="*/ 48 h 150"/>
                <a:gd name="T38" fmla="*/ 69 w 150"/>
                <a:gd name="T39" fmla="*/ 43 h 150"/>
                <a:gd name="T40" fmla="*/ 81 w 150"/>
                <a:gd name="T41" fmla="*/ 43 h 150"/>
                <a:gd name="T42" fmla="*/ 88 w 150"/>
                <a:gd name="T43" fmla="*/ 48 h 150"/>
                <a:gd name="T44" fmla="*/ 90 w 150"/>
                <a:gd name="T45" fmla="*/ 52 h 150"/>
                <a:gd name="T46" fmla="*/ 102 w 150"/>
                <a:gd name="T47" fmla="*/ 52 h 150"/>
                <a:gd name="T48" fmla="*/ 111 w 150"/>
                <a:gd name="T49" fmla="*/ 61 h 150"/>
                <a:gd name="T50" fmla="*/ 84 w 150"/>
                <a:gd name="T51" fmla="*/ 78 h 150"/>
                <a:gd name="T52" fmla="*/ 75 w 150"/>
                <a:gd name="T53" fmla="*/ 87 h 150"/>
                <a:gd name="T54" fmla="*/ 66 w 150"/>
                <a:gd name="T55" fmla="*/ 78 h 150"/>
                <a:gd name="T56" fmla="*/ 75 w 150"/>
                <a:gd name="T57" fmla="*/ 69 h 150"/>
                <a:gd name="T58" fmla="*/ 84 w 150"/>
                <a:gd name="T59" fmla="*/ 78 h 150"/>
                <a:gd name="T60" fmla="*/ 75 w 150"/>
                <a:gd name="T61" fmla="*/ 10 h 150"/>
                <a:gd name="T62" fmla="*/ 10 w 150"/>
                <a:gd name="T63" fmla="*/ 75 h 150"/>
                <a:gd name="T64" fmla="*/ 75 w 150"/>
                <a:gd name="T65" fmla="*/ 140 h 150"/>
                <a:gd name="T66" fmla="*/ 140 w 150"/>
                <a:gd name="T67" fmla="*/ 75 h 150"/>
                <a:gd name="T68" fmla="*/ 75 w 150"/>
                <a:gd name="T69" fmla="*/ 10 h 150"/>
                <a:gd name="T70" fmla="*/ 75 w 150"/>
                <a:gd name="T71" fmla="*/ 0 h 150"/>
                <a:gd name="T72" fmla="*/ 150 w 150"/>
                <a:gd name="T73" fmla="*/ 75 h 150"/>
                <a:gd name="T74" fmla="*/ 75 w 150"/>
                <a:gd name="T75" fmla="*/ 150 h 150"/>
                <a:gd name="T76" fmla="*/ 0 w 150"/>
                <a:gd name="T77" fmla="*/ 75 h 150"/>
                <a:gd name="T78" fmla="*/ 75 w 150"/>
                <a:gd name="T7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0" h="150">
                  <a:moveTo>
                    <a:pt x="89" y="78"/>
                  </a:moveTo>
                  <a:cubicBezTo>
                    <a:pt x="89" y="71"/>
                    <a:pt x="83" y="64"/>
                    <a:pt x="75" y="64"/>
                  </a:cubicBezTo>
                  <a:cubicBezTo>
                    <a:pt x="67" y="64"/>
                    <a:pt x="61" y="71"/>
                    <a:pt x="61" y="78"/>
                  </a:cubicBezTo>
                  <a:cubicBezTo>
                    <a:pt x="61" y="86"/>
                    <a:pt x="67" y="92"/>
                    <a:pt x="75" y="92"/>
                  </a:cubicBezTo>
                  <a:cubicBezTo>
                    <a:pt x="83" y="92"/>
                    <a:pt x="89" y="86"/>
                    <a:pt x="89" y="78"/>
                  </a:cubicBezTo>
                  <a:moveTo>
                    <a:pt x="54" y="63"/>
                  </a:moveTo>
                  <a:cubicBezTo>
                    <a:pt x="54" y="61"/>
                    <a:pt x="52" y="60"/>
                    <a:pt x="51" y="60"/>
                  </a:cubicBezTo>
                  <a:cubicBezTo>
                    <a:pt x="49" y="60"/>
                    <a:pt x="48" y="61"/>
                    <a:pt x="48" y="63"/>
                  </a:cubicBezTo>
                  <a:cubicBezTo>
                    <a:pt x="48" y="65"/>
                    <a:pt x="49" y="66"/>
                    <a:pt x="51" y="66"/>
                  </a:cubicBezTo>
                  <a:cubicBezTo>
                    <a:pt x="52" y="66"/>
                    <a:pt x="54" y="65"/>
                    <a:pt x="54" y="63"/>
                  </a:cubicBezTo>
                  <a:moveTo>
                    <a:pt x="111" y="61"/>
                  </a:moveTo>
                  <a:cubicBezTo>
                    <a:pt x="111" y="92"/>
                    <a:pt x="111" y="92"/>
                    <a:pt x="111" y="92"/>
                  </a:cubicBezTo>
                  <a:cubicBezTo>
                    <a:pt x="111" y="96"/>
                    <a:pt x="107" y="100"/>
                    <a:pt x="102" y="100"/>
                  </a:cubicBezTo>
                  <a:cubicBezTo>
                    <a:pt x="48" y="100"/>
                    <a:pt x="48" y="100"/>
                    <a:pt x="48" y="100"/>
                  </a:cubicBezTo>
                  <a:cubicBezTo>
                    <a:pt x="43" y="100"/>
                    <a:pt x="39" y="96"/>
                    <a:pt x="39" y="92"/>
                  </a:cubicBezTo>
                  <a:cubicBezTo>
                    <a:pt x="39" y="61"/>
                    <a:pt x="39" y="61"/>
                    <a:pt x="39" y="61"/>
                  </a:cubicBezTo>
                  <a:cubicBezTo>
                    <a:pt x="39" y="56"/>
                    <a:pt x="43" y="52"/>
                    <a:pt x="48" y="52"/>
                  </a:cubicBezTo>
                  <a:cubicBezTo>
                    <a:pt x="60" y="52"/>
                    <a:pt x="60" y="52"/>
                    <a:pt x="60" y="52"/>
                  </a:cubicBezTo>
                  <a:cubicBezTo>
                    <a:pt x="62" y="48"/>
                    <a:pt x="62" y="48"/>
                    <a:pt x="62" y="48"/>
                  </a:cubicBezTo>
                  <a:cubicBezTo>
                    <a:pt x="63" y="45"/>
                    <a:pt x="66" y="43"/>
                    <a:pt x="69" y="43"/>
                  </a:cubicBezTo>
                  <a:cubicBezTo>
                    <a:pt x="81" y="43"/>
                    <a:pt x="81" y="43"/>
                    <a:pt x="81" y="43"/>
                  </a:cubicBezTo>
                  <a:cubicBezTo>
                    <a:pt x="84" y="43"/>
                    <a:pt x="87" y="45"/>
                    <a:pt x="88" y="48"/>
                  </a:cubicBezTo>
                  <a:cubicBezTo>
                    <a:pt x="90" y="52"/>
                    <a:pt x="90" y="52"/>
                    <a:pt x="90" y="52"/>
                  </a:cubicBezTo>
                  <a:cubicBezTo>
                    <a:pt x="102" y="52"/>
                    <a:pt x="102" y="52"/>
                    <a:pt x="102" y="52"/>
                  </a:cubicBezTo>
                  <a:cubicBezTo>
                    <a:pt x="107" y="52"/>
                    <a:pt x="111" y="56"/>
                    <a:pt x="111" y="61"/>
                  </a:cubicBezTo>
                  <a:moveTo>
                    <a:pt x="84" y="78"/>
                  </a:moveTo>
                  <a:cubicBezTo>
                    <a:pt x="84" y="83"/>
                    <a:pt x="80" y="87"/>
                    <a:pt x="75" y="87"/>
                  </a:cubicBezTo>
                  <a:cubicBezTo>
                    <a:pt x="70" y="87"/>
                    <a:pt x="66" y="83"/>
                    <a:pt x="66" y="78"/>
                  </a:cubicBezTo>
                  <a:cubicBezTo>
                    <a:pt x="66" y="73"/>
                    <a:pt x="70" y="69"/>
                    <a:pt x="75" y="69"/>
                  </a:cubicBezTo>
                  <a:cubicBezTo>
                    <a:pt x="80" y="69"/>
                    <a:pt x="84" y="73"/>
                    <a:pt x="84" y="78"/>
                  </a:cubicBezTo>
                  <a:moveTo>
                    <a:pt x="75" y="10"/>
                  </a:moveTo>
                  <a:cubicBezTo>
                    <a:pt x="39" y="10"/>
                    <a:pt x="10" y="39"/>
                    <a:pt x="10" y="75"/>
                  </a:cubicBezTo>
                  <a:cubicBezTo>
                    <a:pt x="10" y="111"/>
                    <a:pt x="39" y="140"/>
                    <a:pt x="75" y="140"/>
                  </a:cubicBezTo>
                  <a:cubicBezTo>
                    <a:pt x="111" y="140"/>
                    <a:pt x="140" y="111"/>
                    <a:pt x="140" y="75"/>
                  </a:cubicBezTo>
                  <a:cubicBezTo>
                    <a:pt x="140" y="39"/>
                    <a:pt x="111" y="10"/>
                    <a:pt x="75" y="10"/>
                  </a:cubicBezTo>
                  <a:moveTo>
                    <a:pt x="75" y="0"/>
                  </a:moveTo>
                  <a:cubicBezTo>
                    <a:pt x="116" y="0"/>
                    <a:pt x="150" y="34"/>
                    <a:pt x="150" y="75"/>
                  </a:cubicBezTo>
                  <a:cubicBezTo>
                    <a:pt x="150" y="116"/>
                    <a:pt x="116" y="150"/>
                    <a:pt x="75" y="150"/>
                  </a:cubicBezTo>
                  <a:cubicBezTo>
                    <a:pt x="34" y="150"/>
                    <a:pt x="0" y="116"/>
                    <a:pt x="0" y="75"/>
                  </a:cubicBezTo>
                  <a:cubicBezTo>
                    <a:pt x="0" y="34"/>
                    <a:pt x="34" y="0"/>
                    <a:pt x="75" y="0"/>
                  </a:cubicBezTo>
                </a:path>
              </a:pathLst>
            </a:custGeom>
            <a:solidFill>
              <a:sysClr val="windowText" lastClr="000000"/>
            </a:solidFill>
            <a:ln>
              <a:noFill/>
            </a:ln>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grpSp>
          <p:nvGrpSpPr>
            <p:cNvPr id="91" name="Group 90">
              <a:extLst>
                <a:ext uri="{FF2B5EF4-FFF2-40B4-BE49-F238E27FC236}">
                  <a16:creationId xmlns:a16="http://schemas.microsoft.com/office/drawing/2014/main" id="{C1675F03-1E08-4959-9740-853863DF4BD2}"/>
                </a:ext>
              </a:extLst>
            </p:cNvPr>
            <p:cNvGrpSpPr/>
            <p:nvPr/>
          </p:nvGrpSpPr>
          <p:grpSpPr>
            <a:xfrm>
              <a:off x="3558977" y="3010334"/>
              <a:ext cx="252097" cy="252097"/>
              <a:chOff x="4604545" y="1640238"/>
              <a:chExt cx="392110" cy="392110"/>
            </a:xfrm>
            <a:solidFill>
              <a:sysClr val="windowText" lastClr="000000"/>
            </a:solidFill>
          </p:grpSpPr>
          <p:grpSp>
            <p:nvGrpSpPr>
              <p:cNvPr id="92" name="Group 36">
                <a:extLst>
                  <a:ext uri="{FF2B5EF4-FFF2-40B4-BE49-F238E27FC236}">
                    <a16:creationId xmlns:a16="http://schemas.microsoft.com/office/drawing/2014/main" id="{1D4FA363-5C8D-45BA-8A5A-F3AA86499EFE}"/>
                  </a:ext>
                </a:extLst>
              </p:cNvPr>
              <p:cNvGrpSpPr/>
              <p:nvPr/>
            </p:nvGrpSpPr>
            <p:grpSpPr bwMode="black">
              <a:xfrm>
                <a:off x="4673640" y="1736214"/>
                <a:ext cx="253920" cy="200159"/>
                <a:chOff x="3358790" y="376388"/>
                <a:chExt cx="1516063" cy="1195388"/>
              </a:xfrm>
              <a:grpFill/>
            </p:grpSpPr>
            <p:sp>
              <p:nvSpPr>
                <p:cNvPr id="94" name="Freeform 26">
                  <a:extLst>
                    <a:ext uri="{FF2B5EF4-FFF2-40B4-BE49-F238E27FC236}">
                      <a16:creationId xmlns:a16="http://schemas.microsoft.com/office/drawing/2014/main" id="{1FADF674-EC11-4ACF-9132-B991E2C5E3FE}"/>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defTabSz="987629">
                    <a:defRPr/>
                  </a:pPr>
                  <a:endParaRPr lang="en-US" sz="1000" b="1" kern="0" spc="-163">
                    <a:solidFill>
                      <a:srgbClr val="404040"/>
                    </a:solidFill>
                    <a:latin typeface="Calibri" panose="020F0502020204030204" pitchFamily="34" charset="0"/>
                    <a:cs typeface="Calibri" panose="020F0502020204030204" pitchFamily="34" charset="0"/>
                  </a:endParaRPr>
                </a:p>
              </p:txBody>
            </p:sp>
            <p:sp>
              <p:nvSpPr>
                <p:cNvPr id="95" name="Freeform 27">
                  <a:extLst>
                    <a:ext uri="{FF2B5EF4-FFF2-40B4-BE49-F238E27FC236}">
                      <a16:creationId xmlns:a16="http://schemas.microsoft.com/office/drawing/2014/main" id="{B4109ED5-6903-42D4-8525-A3FBA8A8E02C}"/>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defTabSz="987629">
                    <a:defRPr/>
                  </a:pPr>
                  <a:endParaRPr lang="en-US" sz="1000" b="1" kern="0" spc="-163">
                    <a:solidFill>
                      <a:srgbClr val="404040"/>
                    </a:solidFill>
                    <a:latin typeface="Calibri" panose="020F0502020204030204" pitchFamily="34" charset="0"/>
                    <a:cs typeface="Calibri" panose="020F0502020204030204" pitchFamily="34" charset="0"/>
                  </a:endParaRPr>
                </a:p>
              </p:txBody>
            </p:sp>
            <p:sp>
              <p:nvSpPr>
                <p:cNvPr id="96" name="Freeform 28">
                  <a:extLst>
                    <a:ext uri="{FF2B5EF4-FFF2-40B4-BE49-F238E27FC236}">
                      <a16:creationId xmlns:a16="http://schemas.microsoft.com/office/drawing/2014/main" id="{57D744EF-E921-4391-BAF1-F7C4FCF8D233}"/>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defTabSz="987629">
                    <a:defRPr/>
                  </a:pPr>
                  <a:endParaRPr lang="en-US" sz="1000" b="1" kern="0" spc="-163">
                    <a:solidFill>
                      <a:srgbClr val="404040"/>
                    </a:solidFill>
                    <a:latin typeface="Calibri" panose="020F0502020204030204" pitchFamily="34" charset="0"/>
                    <a:cs typeface="Calibri" panose="020F0502020204030204" pitchFamily="34" charset="0"/>
                  </a:endParaRPr>
                </a:p>
              </p:txBody>
            </p:sp>
            <p:sp>
              <p:nvSpPr>
                <p:cNvPr id="97" name="Freeform 29">
                  <a:extLst>
                    <a:ext uri="{FF2B5EF4-FFF2-40B4-BE49-F238E27FC236}">
                      <a16:creationId xmlns:a16="http://schemas.microsoft.com/office/drawing/2014/main" id="{4C1DC11A-C59C-4A90-8D26-334EE0C5C577}"/>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defTabSz="987629">
                    <a:defRPr/>
                  </a:pPr>
                  <a:endParaRPr lang="en-US" sz="1000" b="1" kern="0" spc="-163">
                    <a:solidFill>
                      <a:srgbClr val="404040"/>
                    </a:solidFill>
                    <a:latin typeface="Calibri" panose="020F0502020204030204" pitchFamily="34" charset="0"/>
                    <a:cs typeface="Calibri" panose="020F0502020204030204" pitchFamily="34" charset="0"/>
                  </a:endParaRPr>
                </a:p>
              </p:txBody>
            </p:sp>
            <p:sp>
              <p:nvSpPr>
                <p:cNvPr id="98" name="Oval 30">
                  <a:extLst>
                    <a:ext uri="{FF2B5EF4-FFF2-40B4-BE49-F238E27FC236}">
                      <a16:creationId xmlns:a16="http://schemas.microsoft.com/office/drawing/2014/main" id="{B4704C83-1E93-4019-A186-CD471BC46AA9}"/>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defTabSz="987629">
                    <a:defRPr/>
                  </a:pPr>
                  <a:endParaRPr lang="en-US" sz="1000" b="1" kern="0" spc="-163">
                    <a:solidFill>
                      <a:srgbClr val="404040"/>
                    </a:solidFill>
                    <a:latin typeface="Calibri" panose="020F0502020204030204" pitchFamily="34" charset="0"/>
                    <a:cs typeface="Calibri" panose="020F0502020204030204" pitchFamily="34" charset="0"/>
                  </a:endParaRPr>
                </a:p>
              </p:txBody>
            </p:sp>
            <p:sp>
              <p:nvSpPr>
                <p:cNvPr id="99" name="Oval 31">
                  <a:extLst>
                    <a:ext uri="{FF2B5EF4-FFF2-40B4-BE49-F238E27FC236}">
                      <a16:creationId xmlns:a16="http://schemas.microsoft.com/office/drawing/2014/main" id="{9536A182-BDC5-42F7-AFFD-4E36E3F6E142}"/>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defTabSz="987629">
                    <a:defRPr/>
                  </a:pPr>
                  <a:endParaRPr lang="en-US" sz="1000" b="1" kern="0" spc="-163">
                    <a:solidFill>
                      <a:srgbClr val="404040"/>
                    </a:solidFill>
                    <a:latin typeface="Calibri" panose="020F0502020204030204" pitchFamily="34" charset="0"/>
                    <a:cs typeface="Calibri" panose="020F0502020204030204" pitchFamily="34" charset="0"/>
                  </a:endParaRPr>
                </a:p>
              </p:txBody>
            </p:sp>
          </p:grpSp>
          <p:sp>
            <p:nvSpPr>
              <p:cNvPr id="93" name="Donut 78">
                <a:extLst>
                  <a:ext uri="{FF2B5EF4-FFF2-40B4-BE49-F238E27FC236}">
                    <a16:creationId xmlns:a16="http://schemas.microsoft.com/office/drawing/2014/main" id="{276AF8E4-9667-404E-A399-137E138BACEF}"/>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algn="ctr" defTabSz="1218768" fontAlgn="base">
                  <a:spcBef>
                    <a:spcPct val="0"/>
                  </a:spcBef>
                  <a:spcAft>
                    <a:spcPct val="0"/>
                  </a:spcAft>
                  <a:defRPr/>
                </a:pPr>
                <a:endParaRPr lang="en-US" sz="1000" b="1" kern="0" spc="-67" err="1">
                  <a:solidFill>
                    <a:srgbClr val="404040"/>
                  </a:solidFill>
                  <a:latin typeface="Calibri" panose="020F0502020204030204" pitchFamily="34" charset="0"/>
                  <a:ea typeface="Segoe UI" pitchFamily="34" charset="0"/>
                  <a:cs typeface="Calibri" panose="020F0502020204030204" pitchFamily="34" charset="0"/>
                </a:endParaRPr>
              </a:p>
            </p:txBody>
          </p:sp>
        </p:grpSp>
        <p:grpSp>
          <p:nvGrpSpPr>
            <p:cNvPr id="100" name="Group 99">
              <a:extLst>
                <a:ext uri="{FF2B5EF4-FFF2-40B4-BE49-F238E27FC236}">
                  <a16:creationId xmlns:a16="http://schemas.microsoft.com/office/drawing/2014/main" id="{082A8C38-D4DC-4BA2-9A9E-D7BB6B5765A8}"/>
                </a:ext>
              </a:extLst>
            </p:cNvPr>
            <p:cNvGrpSpPr/>
            <p:nvPr/>
          </p:nvGrpSpPr>
          <p:grpSpPr>
            <a:xfrm>
              <a:off x="2883064" y="1849643"/>
              <a:ext cx="252097" cy="252097"/>
              <a:chOff x="4046256" y="2408118"/>
              <a:chExt cx="392110" cy="392110"/>
            </a:xfrm>
            <a:solidFill>
              <a:sysClr val="windowText" lastClr="000000"/>
            </a:solidFill>
          </p:grpSpPr>
          <p:grpSp>
            <p:nvGrpSpPr>
              <p:cNvPr id="101" name="Group 142">
                <a:extLst>
                  <a:ext uri="{FF2B5EF4-FFF2-40B4-BE49-F238E27FC236}">
                    <a16:creationId xmlns:a16="http://schemas.microsoft.com/office/drawing/2014/main" id="{86AAB5E4-9AD9-4BCD-98B2-EC7982C306E9}"/>
                  </a:ext>
                </a:extLst>
              </p:cNvPr>
              <p:cNvGrpSpPr/>
              <p:nvPr/>
            </p:nvGrpSpPr>
            <p:grpSpPr bwMode="black">
              <a:xfrm>
                <a:off x="4134994" y="2521400"/>
                <a:ext cx="214635" cy="165546"/>
                <a:chOff x="6673850" y="4338638"/>
                <a:chExt cx="1403351" cy="1082675"/>
              </a:xfrm>
              <a:grpFill/>
            </p:grpSpPr>
            <p:sp>
              <p:nvSpPr>
                <p:cNvPr id="103" name="Freeform 247">
                  <a:extLst>
                    <a:ext uri="{FF2B5EF4-FFF2-40B4-BE49-F238E27FC236}">
                      <a16:creationId xmlns:a16="http://schemas.microsoft.com/office/drawing/2014/main" id="{D97C28BB-DD40-441C-AB2E-138814235B46}"/>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104" name="Freeform 248">
                  <a:extLst>
                    <a:ext uri="{FF2B5EF4-FFF2-40B4-BE49-F238E27FC236}">
                      <a16:creationId xmlns:a16="http://schemas.microsoft.com/office/drawing/2014/main" id="{0EE80A5B-5827-4FB9-A319-DBD65C33F0BB}"/>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105" name="Freeform 249">
                  <a:extLst>
                    <a:ext uri="{FF2B5EF4-FFF2-40B4-BE49-F238E27FC236}">
                      <a16:creationId xmlns:a16="http://schemas.microsoft.com/office/drawing/2014/main" id="{9C397795-B2E1-494B-8D3F-2AFBC4D8C294}"/>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106" name="Oval 250">
                  <a:extLst>
                    <a:ext uri="{FF2B5EF4-FFF2-40B4-BE49-F238E27FC236}">
                      <a16:creationId xmlns:a16="http://schemas.microsoft.com/office/drawing/2014/main" id="{CCF6314C-AE7B-4E63-B1D2-AC151F822F43}"/>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107" name="Freeform 251">
                  <a:extLst>
                    <a:ext uri="{FF2B5EF4-FFF2-40B4-BE49-F238E27FC236}">
                      <a16:creationId xmlns:a16="http://schemas.microsoft.com/office/drawing/2014/main" id="{190F4F5F-775F-4710-BE90-2B93B3A1BC25}"/>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108" name="Freeform 252">
                  <a:extLst>
                    <a:ext uri="{FF2B5EF4-FFF2-40B4-BE49-F238E27FC236}">
                      <a16:creationId xmlns:a16="http://schemas.microsoft.com/office/drawing/2014/main" id="{573FB99B-272F-46E1-8699-1B33E93DC1B7}"/>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109" name="Freeform 253">
                  <a:extLst>
                    <a:ext uri="{FF2B5EF4-FFF2-40B4-BE49-F238E27FC236}">
                      <a16:creationId xmlns:a16="http://schemas.microsoft.com/office/drawing/2014/main" id="{E9C8AF0D-C367-4CAD-BE5E-F5998BC575C3}"/>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110" name="Oval 254">
                  <a:extLst>
                    <a:ext uri="{FF2B5EF4-FFF2-40B4-BE49-F238E27FC236}">
                      <a16:creationId xmlns:a16="http://schemas.microsoft.com/office/drawing/2014/main" id="{C84215D8-D2FD-448A-A786-00705E99590D}"/>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111" name="Freeform 255">
                  <a:extLst>
                    <a:ext uri="{FF2B5EF4-FFF2-40B4-BE49-F238E27FC236}">
                      <a16:creationId xmlns:a16="http://schemas.microsoft.com/office/drawing/2014/main" id="{DBE4B468-1FFA-45F1-9382-EFCB18EF2B95}"/>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112" name="Freeform 256">
                  <a:extLst>
                    <a:ext uri="{FF2B5EF4-FFF2-40B4-BE49-F238E27FC236}">
                      <a16:creationId xmlns:a16="http://schemas.microsoft.com/office/drawing/2014/main" id="{6A23D4FD-8231-4F16-8C88-67B8476C7EFD}"/>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113" name="Freeform 257">
                  <a:extLst>
                    <a:ext uri="{FF2B5EF4-FFF2-40B4-BE49-F238E27FC236}">
                      <a16:creationId xmlns:a16="http://schemas.microsoft.com/office/drawing/2014/main" id="{4DE193F0-F502-4A9C-8361-0E843AB382E7}"/>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grpSp>
          <p:sp>
            <p:nvSpPr>
              <p:cNvPr id="102" name="Donut 87">
                <a:extLst>
                  <a:ext uri="{FF2B5EF4-FFF2-40B4-BE49-F238E27FC236}">
                    <a16:creationId xmlns:a16="http://schemas.microsoft.com/office/drawing/2014/main" id="{7D6565D3-BF2E-4970-AA7A-4BDDE47BF899}"/>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algn="ctr" defTabSz="1218768" fontAlgn="base">
                  <a:spcBef>
                    <a:spcPct val="0"/>
                  </a:spcBef>
                  <a:spcAft>
                    <a:spcPct val="0"/>
                  </a:spcAft>
                  <a:defRPr/>
                </a:pPr>
                <a:endParaRPr lang="en-US" sz="1000" b="1" kern="0" spc="-67" err="1">
                  <a:solidFill>
                    <a:srgbClr val="404040"/>
                  </a:solidFill>
                  <a:latin typeface="Calibri" panose="020F0502020204030204" pitchFamily="34" charset="0"/>
                  <a:ea typeface="Segoe UI" pitchFamily="34" charset="0"/>
                  <a:cs typeface="Calibri" panose="020F0502020204030204" pitchFamily="34" charset="0"/>
                </a:endParaRPr>
              </a:p>
            </p:txBody>
          </p:sp>
        </p:grpSp>
        <p:grpSp>
          <p:nvGrpSpPr>
            <p:cNvPr id="114" name="Group 113">
              <a:extLst>
                <a:ext uri="{FF2B5EF4-FFF2-40B4-BE49-F238E27FC236}">
                  <a16:creationId xmlns:a16="http://schemas.microsoft.com/office/drawing/2014/main" id="{BBB06A05-84EB-4EA8-BBFE-DCAA6AF8D49B}"/>
                </a:ext>
              </a:extLst>
            </p:cNvPr>
            <p:cNvGrpSpPr/>
            <p:nvPr/>
          </p:nvGrpSpPr>
          <p:grpSpPr>
            <a:xfrm>
              <a:off x="3901536" y="2859674"/>
              <a:ext cx="252097" cy="252097"/>
              <a:chOff x="4046256" y="2408118"/>
              <a:chExt cx="392110" cy="392110"/>
            </a:xfrm>
            <a:solidFill>
              <a:sysClr val="windowText" lastClr="000000"/>
            </a:solidFill>
          </p:grpSpPr>
          <p:grpSp>
            <p:nvGrpSpPr>
              <p:cNvPr id="115" name="Group 142">
                <a:extLst>
                  <a:ext uri="{FF2B5EF4-FFF2-40B4-BE49-F238E27FC236}">
                    <a16:creationId xmlns:a16="http://schemas.microsoft.com/office/drawing/2014/main" id="{E99C6518-CA41-4739-BF53-B8C58BA6CB59}"/>
                  </a:ext>
                </a:extLst>
              </p:cNvPr>
              <p:cNvGrpSpPr/>
              <p:nvPr/>
            </p:nvGrpSpPr>
            <p:grpSpPr bwMode="black">
              <a:xfrm>
                <a:off x="4134994" y="2521400"/>
                <a:ext cx="214635" cy="165546"/>
                <a:chOff x="6673850" y="4338638"/>
                <a:chExt cx="1403351" cy="1082675"/>
              </a:xfrm>
              <a:grpFill/>
            </p:grpSpPr>
            <p:sp>
              <p:nvSpPr>
                <p:cNvPr id="117" name="Freeform 247">
                  <a:extLst>
                    <a:ext uri="{FF2B5EF4-FFF2-40B4-BE49-F238E27FC236}">
                      <a16:creationId xmlns:a16="http://schemas.microsoft.com/office/drawing/2014/main" id="{0F192155-B62D-4D7C-A87C-BF449D71F07E}"/>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118" name="Freeform 248">
                  <a:extLst>
                    <a:ext uri="{FF2B5EF4-FFF2-40B4-BE49-F238E27FC236}">
                      <a16:creationId xmlns:a16="http://schemas.microsoft.com/office/drawing/2014/main" id="{175F6337-B81B-4770-B1BE-4B8C5D0B9860}"/>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119" name="Freeform 249">
                  <a:extLst>
                    <a:ext uri="{FF2B5EF4-FFF2-40B4-BE49-F238E27FC236}">
                      <a16:creationId xmlns:a16="http://schemas.microsoft.com/office/drawing/2014/main" id="{C807E1BC-9162-4BD6-9978-062837C3A9A2}"/>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120" name="Oval 250">
                  <a:extLst>
                    <a:ext uri="{FF2B5EF4-FFF2-40B4-BE49-F238E27FC236}">
                      <a16:creationId xmlns:a16="http://schemas.microsoft.com/office/drawing/2014/main" id="{AFB446C5-80AD-4A3F-AF9B-72C8CB565586}"/>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121" name="Freeform 251">
                  <a:extLst>
                    <a:ext uri="{FF2B5EF4-FFF2-40B4-BE49-F238E27FC236}">
                      <a16:creationId xmlns:a16="http://schemas.microsoft.com/office/drawing/2014/main" id="{2B3C511B-8471-4159-BE92-F53D56C2F180}"/>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122" name="Freeform 252">
                  <a:extLst>
                    <a:ext uri="{FF2B5EF4-FFF2-40B4-BE49-F238E27FC236}">
                      <a16:creationId xmlns:a16="http://schemas.microsoft.com/office/drawing/2014/main" id="{0C28087A-27ED-411A-BFD6-E2C3C1FED7B4}"/>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123" name="Freeform 253">
                  <a:extLst>
                    <a:ext uri="{FF2B5EF4-FFF2-40B4-BE49-F238E27FC236}">
                      <a16:creationId xmlns:a16="http://schemas.microsoft.com/office/drawing/2014/main" id="{53DD442E-206D-461A-AA1E-B24E7D9C2897}"/>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124" name="Oval 254">
                  <a:extLst>
                    <a:ext uri="{FF2B5EF4-FFF2-40B4-BE49-F238E27FC236}">
                      <a16:creationId xmlns:a16="http://schemas.microsoft.com/office/drawing/2014/main" id="{FBEC3E8B-3F0F-4640-96E7-193D1FD93BFC}"/>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125" name="Freeform 255">
                  <a:extLst>
                    <a:ext uri="{FF2B5EF4-FFF2-40B4-BE49-F238E27FC236}">
                      <a16:creationId xmlns:a16="http://schemas.microsoft.com/office/drawing/2014/main" id="{EEFDD885-CCEA-443B-9EF9-E2F8B3DD9709}"/>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126" name="Freeform 256">
                  <a:extLst>
                    <a:ext uri="{FF2B5EF4-FFF2-40B4-BE49-F238E27FC236}">
                      <a16:creationId xmlns:a16="http://schemas.microsoft.com/office/drawing/2014/main" id="{803725C2-EA17-41D3-B9A2-9C443BD38FD2}"/>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127" name="Freeform 257">
                  <a:extLst>
                    <a:ext uri="{FF2B5EF4-FFF2-40B4-BE49-F238E27FC236}">
                      <a16:creationId xmlns:a16="http://schemas.microsoft.com/office/drawing/2014/main" id="{6BEE461A-8AD7-406D-8CEA-7BF393EFB3B8}"/>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grpSp>
          <p:sp>
            <p:nvSpPr>
              <p:cNvPr id="116" name="Donut 101">
                <a:extLst>
                  <a:ext uri="{FF2B5EF4-FFF2-40B4-BE49-F238E27FC236}">
                    <a16:creationId xmlns:a16="http://schemas.microsoft.com/office/drawing/2014/main" id="{47F6E778-917F-498E-B806-022015335953}"/>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algn="ctr" defTabSz="1218768" fontAlgn="base">
                  <a:spcBef>
                    <a:spcPct val="0"/>
                  </a:spcBef>
                  <a:spcAft>
                    <a:spcPct val="0"/>
                  </a:spcAft>
                  <a:defRPr/>
                </a:pPr>
                <a:endParaRPr lang="en-US" sz="1000" b="1" kern="0" spc="-67" err="1">
                  <a:solidFill>
                    <a:srgbClr val="404040"/>
                  </a:solidFill>
                  <a:latin typeface="Calibri" panose="020F0502020204030204" pitchFamily="34" charset="0"/>
                  <a:ea typeface="Segoe UI" pitchFamily="34" charset="0"/>
                  <a:cs typeface="Calibri" panose="020F0502020204030204" pitchFamily="34" charset="0"/>
                </a:endParaRPr>
              </a:p>
            </p:txBody>
          </p:sp>
        </p:grpSp>
        <p:grpSp>
          <p:nvGrpSpPr>
            <p:cNvPr id="128" name="Group 127">
              <a:extLst>
                <a:ext uri="{FF2B5EF4-FFF2-40B4-BE49-F238E27FC236}">
                  <a16:creationId xmlns:a16="http://schemas.microsoft.com/office/drawing/2014/main" id="{E158388A-B1A9-46EE-A98B-245F8EBE6A0D}"/>
                </a:ext>
              </a:extLst>
            </p:cNvPr>
            <p:cNvGrpSpPr/>
            <p:nvPr/>
          </p:nvGrpSpPr>
          <p:grpSpPr>
            <a:xfrm>
              <a:off x="2942264" y="2602588"/>
              <a:ext cx="252097" cy="252097"/>
              <a:chOff x="3233165" y="1874357"/>
              <a:chExt cx="392110" cy="392110"/>
            </a:xfrm>
            <a:solidFill>
              <a:sysClr val="windowText" lastClr="000000"/>
            </a:solidFill>
          </p:grpSpPr>
          <p:sp>
            <p:nvSpPr>
              <p:cNvPr id="129" name="Freeform 7">
                <a:extLst>
                  <a:ext uri="{FF2B5EF4-FFF2-40B4-BE49-F238E27FC236}">
                    <a16:creationId xmlns:a16="http://schemas.microsoft.com/office/drawing/2014/main" id="{11C55501-A4CD-4839-9051-59253F4E0E0E}"/>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defTabSz="987629">
                  <a:defRPr/>
                </a:pPr>
                <a:endParaRPr lang="en-US" sz="1000" b="1" kern="0" spc="-163">
                  <a:solidFill>
                    <a:srgbClr val="404040"/>
                  </a:solidFill>
                  <a:latin typeface="Calibri" panose="020F0502020204030204" pitchFamily="34" charset="0"/>
                  <a:cs typeface="Calibri" panose="020F0502020204030204" pitchFamily="34" charset="0"/>
                </a:endParaRPr>
              </a:p>
            </p:txBody>
          </p:sp>
          <p:sp>
            <p:nvSpPr>
              <p:cNvPr id="130" name="Donut 115">
                <a:extLst>
                  <a:ext uri="{FF2B5EF4-FFF2-40B4-BE49-F238E27FC236}">
                    <a16:creationId xmlns:a16="http://schemas.microsoft.com/office/drawing/2014/main" id="{90A2A95A-2AE8-467F-A18F-4D5EC1AC8113}"/>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algn="ctr" defTabSz="1218768" fontAlgn="base">
                  <a:spcBef>
                    <a:spcPct val="0"/>
                  </a:spcBef>
                  <a:spcAft>
                    <a:spcPct val="0"/>
                  </a:spcAft>
                  <a:defRPr/>
                </a:pPr>
                <a:endParaRPr lang="en-US" sz="1000" b="1" kern="0" spc="-67" err="1">
                  <a:solidFill>
                    <a:srgbClr val="404040"/>
                  </a:solidFill>
                  <a:latin typeface="Calibri" panose="020F0502020204030204" pitchFamily="34" charset="0"/>
                  <a:ea typeface="Segoe UI" pitchFamily="34" charset="0"/>
                  <a:cs typeface="Calibri" panose="020F0502020204030204" pitchFamily="34" charset="0"/>
                </a:endParaRPr>
              </a:p>
            </p:txBody>
          </p:sp>
        </p:grpSp>
        <p:sp>
          <p:nvSpPr>
            <p:cNvPr id="131" name="Freeform 10">
              <a:extLst>
                <a:ext uri="{FF2B5EF4-FFF2-40B4-BE49-F238E27FC236}">
                  <a16:creationId xmlns:a16="http://schemas.microsoft.com/office/drawing/2014/main" id="{8303F23E-0B96-4AE1-A126-67106592F724}"/>
                </a:ext>
              </a:extLst>
            </p:cNvPr>
            <p:cNvSpPr>
              <a:spLocks noEditPoints="1"/>
            </p:cNvSpPr>
            <p:nvPr/>
          </p:nvSpPr>
          <p:spPr bwMode="black">
            <a:xfrm>
              <a:off x="3202509" y="2859674"/>
              <a:ext cx="252099" cy="252099"/>
            </a:xfrm>
            <a:custGeom>
              <a:avLst/>
              <a:gdLst>
                <a:gd name="T0" fmla="*/ 81 w 149"/>
                <a:gd name="T1" fmla="*/ 87 h 149"/>
                <a:gd name="T2" fmla="*/ 62 w 149"/>
                <a:gd name="T3" fmla="*/ 81 h 149"/>
                <a:gd name="T4" fmla="*/ 68 w 149"/>
                <a:gd name="T5" fmla="*/ 62 h 149"/>
                <a:gd name="T6" fmla="*/ 87 w 149"/>
                <a:gd name="T7" fmla="*/ 68 h 149"/>
                <a:gd name="T8" fmla="*/ 81 w 149"/>
                <a:gd name="T9" fmla="*/ 87 h 149"/>
                <a:gd name="T10" fmla="*/ 105 w 149"/>
                <a:gd name="T11" fmla="*/ 72 h 149"/>
                <a:gd name="T12" fmla="*/ 102 w 149"/>
                <a:gd name="T13" fmla="*/ 62 h 149"/>
                <a:gd name="T14" fmla="*/ 94 w 149"/>
                <a:gd name="T15" fmla="*/ 63 h 149"/>
                <a:gd name="T16" fmla="*/ 91 w 149"/>
                <a:gd name="T17" fmla="*/ 59 h 149"/>
                <a:gd name="T18" fmla="*/ 94 w 149"/>
                <a:gd name="T19" fmla="*/ 51 h 149"/>
                <a:gd name="T20" fmla="*/ 85 w 149"/>
                <a:gd name="T21" fmla="*/ 46 h 149"/>
                <a:gd name="T22" fmla="*/ 80 w 149"/>
                <a:gd name="T23" fmla="*/ 53 h 149"/>
                <a:gd name="T24" fmla="*/ 74 w 149"/>
                <a:gd name="T25" fmla="*/ 52 h 149"/>
                <a:gd name="T26" fmla="*/ 71 w 149"/>
                <a:gd name="T27" fmla="*/ 44 h 149"/>
                <a:gd name="T28" fmla="*/ 61 w 149"/>
                <a:gd name="T29" fmla="*/ 47 h 149"/>
                <a:gd name="T30" fmla="*/ 62 w 149"/>
                <a:gd name="T31" fmla="*/ 55 h 149"/>
                <a:gd name="T32" fmla="*/ 59 w 149"/>
                <a:gd name="T33" fmla="*/ 58 h 149"/>
                <a:gd name="T34" fmla="*/ 51 w 149"/>
                <a:gd name="T35" fmla="*/ 55 h 149"/>
                <a:gd name="T36" fmla="*/ 46 w 149"/>
                <a:gd name="T37" fmla="*/ 64 h 149"/>
                <a:gd name="T38" fmla="*/ 52 w 149"/>
                <a:gd name="T39" fmla="*/ 69 h 149"/>
                <a:gd name="T40" fmla="*/ 51 w 149"/>
                <a:gd name="T41" fmla="*/ 74 h 149"/>
                <a:gd name="T42" fmla="*/ 44 w 149"/>
                <a:gd name="T43" fmla="*/ 77 h 149"/>
                <a:gd name="T44" fmla="*/ 47 w 149"/>
                <a:gd name="T45" fmla="*/ 87 h 149"/>
                <a:gd name="T46" fmla="*/ 55 w 149"/>
                <a:gd name="T47" fmla="*/ 86 h 149"/>
                <a:gd name="T48" fmla="*/ 58 w 149"/>
                <a:gd name="T49" fmla="*/ 91 h 149"/>
                <a:gd name="T50" fmla="*/ 55 w 149"/>
                <a:gd name="T51" fmla="*/ 98 h 149"/>
                <a:gd name="T52" fmla="*/ 64 w 149"/>
                <a:gd name="T53" fmla="*/ 103 h 149"/>
                <a:gd name="T54" fmla="*/ 69 w 149"/>
                <a:gd name="T55" fmla="*/ 97 h 149"/>
                <a:gd name="T56" fmla="*/ 74 w 149"/>
                <a:gd name="T57" fmla="*/ 97 h 149"/>
                <a:gd name="T58" fmla="*/ 77 w 149"/>
                <a:gd name="T59" fmla="*/ 105 h 149"/>
                <a:gd name="T60" fmla="*/ 87 w 149"/>
                <a:gd name="T61" fmla="*/ 102 h 149"/>
                <a:gd name="T62" fmla="*/ 86 w 149"/>
                <a:gd name="T63" fmla="*/ 94 h 149"/>
                <a:gd name="T64" fmla="*/ 90 w 149"/>
                <a:gd name="T65" fmla="*/ 91 h 149"/>
                <a:gd name="T66" fmla="*/ 98 w 149"/>
                <a:gd name="T67" fmla="*/ 94 h 149"/>
                <a:gd name="T68" fmla="*/ 103 w 149"/>
                <a:gd name="T69" fmla="*/ 85 h 149"/>
                <a:gd name="T70" fmla="*/ 96 w 149"/>
                <a:gd name="T71" fmla="*/ 80 h 149"/>
                <a:gd name="T72" fmla="*/ 97 w 149"/>
                <a:gd name="T73" fmla="*/ 75 h 149"/>
                <a:gd name="T74" fmla="*/ 105 w 149"/>
                <a:gd name="T75" fmla="*/ 72 h 149"/>
                <a:gd name="T76" fmla="*/ 79 w 149"/>
                <a:gd name="T77" fmla="*/ 72 h 149"/>
                <a:gd name="T78" fmla="*/ 72 w 149"/>
                <a:gd name="T79" fmla="*/ 70 h 149"/>
                <a:gd name="T80" fmla="*/ 70 w 149"/>
                <a:gd name="T81" fmla="*/ 77 h 149"/>
                <a:gd name="T82" fmla="*/ 77 w 149"/>
                <a:gd name="T83" fmla="*/ 79 h 149"/>
                <a:gd name="T84" fmla="*/ 79 w 149"/>
                <a:gd name="T85" fmla="*/ 72 h 149"/>
                <a:gd name="T86" fmla="*/ 74 w 149"/>
                <a:gd name="T87" fmla="*/ 9 h 149"/>
                <a:gd name="T88" fmla="*/ 9 w 149"/>
                <a:gd name="T89" fmla="*/ 75 h 149"/>
                <a:gd name="T90" fmla="*/ 74 w 149"/>
                <a:gd name="T91" fmla="*/ 140 h 149"/>
                <a:gd name="T92" fmla="*/ 140 w 149"/>
                <a:gd name="T93" fmla="*/ 75 h 149"/>
                <a:gd name="T94" fmla="*/ 74 w 149"/>
                <a:gd name="T95" fmla="*/ 9 h 149"/>
                <a:gd name="T96" fmla="*/ 74 w 149"/>
                <a:gd name="T97" fmla="*/ 0 h 149"/>
                <a:gd name="T98" fmla="*/ 149 w 149"/>
                <a:gd name="T99" fmla="*/ 75 h 149"/>
                <a:gd name="T100" fmla="*/ 74 w 149"/>
                <a:gd name="T101" fmla="*/ 149 h 149"/>
                <a:gd name="T102" fmla="*/ 0 w 149"/>
                <a:gd name="T103" fmla="*/ 75 h 149"/>
                <a:gd name="T104" fmla="*/ 74 w 149"/>
                <a:gd name="T10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49">
                  <a:moveTo>
                    <a:pt x="81" y="87"/>
                  </a:moveTo>
                  <a:cubicBezTo>
                    <a:pt x="74" y="91"/>
                    <a:pt x="65" y="88"/>
                    <a:pt x="62" y="81"/>
                  </a:cubicBezTo>
                  <a:cubicBezTo>
                    <a:pt x="58" y="74"/>
                    <a:pt x="61" y="66"/>
                    <a:pt x="68" y="62"/>
                  </a:cubicBezTo>
                  <a:cubicBezTo>
                    <a:pt x="75" y="58"/>
                    <a:pt x="83" y="61"/>
                    <a:pt x="87" y="68"/>
                  </a:cubicBezTo>
                  <a:cubicBezTo>
                    <a:pt x="91" y="75"/>
                    <a:pt x="88" y="84"/>
                    <a:pt x="81" y="87"/>
                  </a:cubicBezTo>
                  <a:moveTo>
                    <a:pt x="105" y="72"/>
                  </a:moveTo>
                  <a:cubicBezTo>
                    <a:pt x="102" y="62"/>
                    <a:pt x="102" y="62"/>
                    <a:pt x="102" y="62"/>
                  </a:cubicBezTo>
                  <a:cubicBezTo>
                    <a:pt x="94" y="63"/>
                    <a:pt x="94" y="63"/>
                    <a:pt x="94" y="63"/>
                  </a:cubicBezTo>
                  <a:cubicBezTo>
                    <a:pt x="93" y="62"/>
                    <a:pt x="92" y="60"/>
                    <a:pt x="91" y="59"/>
                  </a:cubicBezTo>
                  <a:cubicBezTo>
                    <a:pt x="94" y="51"/>
                    <a:pt x="94" y="51"/>
                    <a:pt x="94" y="51"/>
                  </a:cubicBezTo>
                  <a:cubicBezTo>
                    <a:pt x="85" y="46"/>
                    <a:pt x="85" y="46"/>
                    <a:pt x="85" y="46"/>
                  </a:cubicBezTo>
                  <a:cubicBezTo>
                    <a:pt x="80" y="53"/>
                    <a:pt x="80" y="53"/>
                    <a:pt x="80" y="53"/>
                  </a:cubicBezTo>
                  <a:cubicBezTo>
                    <a:pt x="78" y="52"/>
                    <a:pt x="76" y="52"/>
                    <a:pt x="74" y="52"/>
                  </a:cubicBezTo>
                  <a:cubicBezTo>
                    <a:pt x="71" y="44"/>
                    <a:pt x="71" y="44"/>
                    <a:pt x="71" y="44"/>
                  </a:cubicBezTo>
                  <a:cubicBezTo>
                    <a:pt x="61" y="47"/>
                    <a:pt x="61" y="47"/>
                    <a:pt x="61" y="47"/>
                  </a:cubicBezTo>
                  <a:cubicBezTo>
                    <a:pt x="62" y="55"/>
                    <a:pt x="62" y="55"/>
                    <a:pt x="62" y="55"/>
                  </a:cubicBezTo>
                  <a:cubicBezTo>
                    <a:pt x="61" y="56"/>
                    <a:pt x="60" y="57"/>
                    <a:pt x="59" y="58"/>
                  </a:cubicBezTo>
                  <a:cubicBezTo>
                    <a:pt x="51" y="55"/>
                    <a:pt x="51" y="55"/>
                    <a:pt x="51" y="55"/>
                  </a:cubicBezTo>
                  <a:cubicBezTo>
                    <a:pt x="46" y="64"/>
                    <a:pt x="46" y="64"/>
                    <a:pt x="46" y="64"/>
                  </a:cubicBezTo>
                  <a:cubicBezTo>
                    <a:pt x="52" y="69"/>
                    <a:pt x="52" y="69"/>
                    <a:pt x="52" y="69"/>
                  </a:cubicBezTo>
                  <a:cubicBezTo>
                    <a:pt x="52" y="71"/>
                    <a:pt x="51" y="72"/>
                    <a:pt x="51" y="74"/>
                  </a:cubicBezTo>
                  <a:cubicBezTo>
                    <a:pt x="44" y="77"/>
                    <a:pt x="44" y="77"/>
                    <a:pt x="44" y="77"/>
                  </a:cubicBezTo>
                  <a:cubicBezTo>
                    <a:pt x="47" y="87"/>
                    <a:pt x="47" y="87"/>
                    <a:pt x="47" y="87"/>
                  </a:cubicBezTo>
                  <a:cubicBezTo>
                    <a:pt x="55" y="86"/>
                    <a:pt x="55" y="86"/>
                    <a:pt x="55" y="86"/>
                  </a:cubicBezTo>
                  <a:cubicBezTo>
                    <a:pt x="56" y="88"/>
                    <a:pt x="57" y="89"/>
                    <a:pt x="58" y="91"/>
                  </a:cubicBezTo>
                  <a:cubicBezTo>
                    <a:pt x="55" y="98"/>
                    <a:pt x="55" y="98"/>
                    <a:pt x="55" y="98"/>
                  </a:cubicBezTo>
                  <a:cubicBezTo>
                    <a:pt x="64" y="103"/>
                    <a:pt x="64" y="103"/>
                    <a:pt x="64" y="103"/>
                  </a:cubicBezTo>
                  <a:cubicBezTo>
                    <a:pt x="69" y="97"/>
                    <a:pt x="69" y="97"/>
                    <a:pt x="69" y="97"/>
                  </a:cubicBezTo>
                  <a:cubicBezTo>
                    <a:pt x="70" y="97"/>
                    <a:pt x="72" y="97"/>
                    <a:pt x="74" y="97"/>
                  </a:cubicBezTo>
                  <a:cubicBezTo>
                    <a:pt x="77" y="105"/>
                    <a:pt x="77" y="105"/>
                    <a:pt x="77" y="105"/>
                  </a:cubicBezTo>
                  <a:cubicBezTo>
                    <a:pt x="87" y="102"/>
                    <a:pt x="87" y="102"/>
                    <a:pt x="87" y="102"/>
                  </a:cubicBezTo>
                  <a:cubicBezTo>
                    <a:pt x="86" y="94"/>
                    <a:pt x="86" y="94"/>
                    <a:pt x="86" y="94"/>
                  </a:cubicBezTo>
                  <a:cubicBezTo>
                    <a:pt x="88" y="93"/>
                    <a:pt x="89" y="92"/>
                    <a:pt x="90" y="91"/>
                  </a:cubicBezTo>
                  <a:cubicBezTo>
                    <a:pt x="98" y="94"/>
                    <a:pt x="98" y="94"/>
                    <a:pt x="98" y="94"/>
                  </a:cubicBezTo>
                  <a:cubicBezTo>
                    <a:pt x="103" y="85"/>
                    <a:pt x="103" y="85"/>
                    <a:pt x="103" y="85"/>
                  </a:cubicBezTo>
                  <a:cubicBezTo>
                    <a:pt x="96" y="80"/>
                    <a:pt x="96" y="80"/>
                    <a:pt x="96" y="80"/>
                  </a:cubicBezTo>
                  <a:cubicBezTo>
                    <a:pt x="97" y="78"/>
                    <a:pt x="97" y="77"/>
                    <a:pt x="97" y="75"/>
                  </a:cubicBezTo>
                  <a:lnTo>
                    <a:pt x="105" y="72"/>
                  </a:lnTo>
                  <a:close/>
                  <a:moveTo>
                    <a:pt x="79" y="72"/>
                  </a:moveTo>
                  <a:cubicBezTo>
                    <a:pt x="78" y="70"/>
                    <a:pt x="75" y="69"/>
                    <a:pt x="72" y="70"/>
                  </a:cubicBezTo>
                  <a:cubicBezTo>
                    <a:pt x="70" y="71"/>
                    <a:pt x="69" y="74"/>
                    <a:pt x="70" y="77"/>
                  </a:cubicBezTo>
                  <a:cubicBezTo>
                    <a:pt x="71" y="80"/>
                    <a:pt x="74" y="81"/>
                    <a:pt x="77" y="79"/>
                  </a:cubicBezTo>
                  <a:cubicBezTo>
                    <a:pt x="79" y="78"/>
                    <a:pt x="80" y="75"/>
                    <a:pt x="79" y="72"/>
                  </a:cubicBezTo>
                  <a:moveTo>
                    <a:pt x="74" y="9"/>
                  </a:moveTo>
                  <a:cubicBezTo>
                    <a:pt x="38" y="9"/>
                    <a:pt x="9" y="39"/>
                    <a:pt x="9" y="75"/>
                  </a:cubicBezTo>
                  <a:cubicBezTo>
                    <a:pt x="9" y="111"/>
                    <a:pt x="38" y="140"/>
                    <a:pt x="74" y="140"/>
                  </a:cubicBezTo>
                  <a:cubicBezTo>
                    <a:pt x="110" y="140"/>
                    <a:pt x="140" y="111"/>
                    <a:pt x="140" y="75"/>
                  </a:cubicBezTo>
                  <a:cubicBezTo>
                    <a:pt x="140" y="39"/>
                    <a:pt x="110" y="9"/>
                    <a:pt x="74" y="9"/>
                  </a:cubicBezTo>
                  <a:moveTo>
                    <a:pt x="74" y="0"/>
                  </a:moveTo>
                  <a:cubicBezTo>
                    <a:pt x="116" y="0"/>
                    <a:pt x="149" y="33"/>
                    <a:pt x="149" y="75"/>
                  </a:cubicBezTo>
                  <a:cubicBezTo>
                    <a:pt x="149" y="116"/>
                    <a:pt x="116" y="149"/>
                    <a:pt x="74" y="149"/>
                  </a:cubicBezTo>
                  <a:cubicBezTo>
                    <a:pt x="33" y="149"/>
                    <a:pt x="0" y="116"/>
                    <a:pt x="0" y="75"/>
                  </a:cubicBezTo>
                  <a:cubicBezTo>
                    <a:pt x="0" y="33"/>
                    <a:pt x="33" y="0"/>
                    <a:pt x="74" y="0"/>
                  </a:cubicBezTo>
                </a:path>
              </a:pathLst>
            </a:custGeom>
            <a:solidFill>
              <a:sysClr val="windowText" lastClr="000000"/>
            </a:solidFill>
            <a:ln>
              <a:noFill/>
            </a:ln>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132" name="Freeform 14">
              <a:extLst>
                <a:ext uri="{FF2B5EF4-FFF2-40B4-BE49-F238E27FC236}">
                  <a16:creationId xmlns:a16="http://schemas.microsoft.com/office/drawing/2014/main" id="{CF58F427-E7F5-465E-944A-21A5E440144E}"/>
                </a:ext>
              </a:extLst>
            </p:cNvPr>
            <p:cNvSpPr>
              <a:spLocks noEditPoints="1"/>
            </p:cNvSpPr>
            <p:nvPr/>
          </p:nvSpPr>
          <p:spPr bwMode="black">
            <a:xfrm>
              <a:off x="4344350" y="2996744"/>
              <a:ext cx="253119" cy="252098"/>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ysClr val="windowText" lastClr="000000"/>
            </a:solidFill>
            <a:ln>
              <a:noFill/>
            </a:ln>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grpSp>
          <p:nvGrpSpPr>
            <p:cNvPr id="133" name="Group 132">
              <a:extLst>
                <a:ext uri="{FF2B5EF4-FFF2-40B4-BE49-F238E27FC236}">
                  <a16:creationId xmlns:a16="http://schemas.microsoft.com/office/drawing/2014/main" id="{9F76F8D2-29A8-43C7-AC14-CA1A040CCA28}"/>
                </a:ext>
              </a:extLst>
            </p:cNvPr>
            <p:cNvGrpSpPr/>
            <p:nvPr/>
          </p:nvGrpSpPr>
          <p:grpSpPr>
            <a:xfrm>
              <a:off x="2867523" y="3065235"/>
              <a:ext cx="252097" cy="252097"/>
              <a:chOff x="4179295" y="3183652"/>
              <a:chExt cx="392110" cy="392110"/>
            </a:xfrm>
            <a:solidFill>
              <a:sysClr val="windowText" lastClr="000000"/>
            </a:solidFill>
          </p:grpSpPr>
          <p:sp>
            <p:nvSpPr>
              <p:cNvPr id="134" name="Freeform 15">
                <a:extLst>
                  <a:ext uri="{FF2B5EF4-FFF2-40B4-BE49-F238E27FC236}">
                    <a16:creationId xmlns:a16="http://schemas.microsoft.com/office/drawing/2014/main" id="{C4A6A2EB-E970-44E1-AF81-827B8F7D91AB}"/>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135" name="Donut 120">
                <a:extLst>
                  <a:ext uri="{FF2B5EF4-FFF2-40B4-BE49-F238E27FC236}">
                    <a16:creationId xmlns:a16="http://schemas.microsoft.com/office/drawing/2014/main" id="{9A062247-9D20-4B6A-90B1-22AA3EDB72AF}"/>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algn="ctr" defTabSz="1218768" fontAlgn="base">
                  <a:spcBef>
                    <a:spcPct val="0"/>
                  </a:spcBef>
                  <a:spcAft>
                    <a:spcPct val="0"/>
                  </a:spcAft>
                  <a:defRPr/>
                </a:pPr>
                <a:endParaRPr lang="en-US" sz="1000" b="1" kern="0" spc="-67" err="1">
                  <a:solidFill>
                    <a:srgbClr val="404040"/>
                  </a:solidFill>
                  <a:latin typeface="Calibri" panose="020F0502020204030204" pitchFamily="34" charset="0"/>
                  <a:ea typeface="Segoe UI" pitchFamily="34" charset="0"/>
                  <a:cs typeface="Calibri" panose="020F0502020204030204" pitchFamily="34" charset="0"/>
                </a:endParaRPr>
              </a:p>
            </p:txBody>
          </p:sp>
        </p:grpSp>
        <p:sp>
          <p:nvSpPr>
            <p:cNvPr id="136" name="Freeform 46">
              <a:extLst>
                <a:ext uri="{FF2B5EF4-FFF2-40B4-BE49-F238E27FC236}">
                  <a16:creationId xmlns:a16="http://schemas.microsoft.com/office/drawing/2014/main" id="{D8384AF5-2B40-4084-967B-E888563E76E9}"/>
                </a:ext>
              </a:extLst>
            </p:cNvPr>
            <p:cNvSpPr>
              <a:spLocks noEditPoints="1"/>
            </p:cNvSpPr>
            <p:nvPr/>
          </p:nvSpPr>
          <p:spPr bwMode="black">
            <a:xfrm>
              <a:off x="3659417" y="3819053"/>
              <a:ext cx="258223" cy="243934"/>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ysClr val="windowText" lastClr="000000"/>
            </a:solidFill>
            <a:ln>
              <a:noFill/>
            </a:ln>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137" name="Freeform 22">
              <a:extLst>
                <a:ext uri="{FF2B5EF4-FFF2-40B4-BE49-F238E27FC236}">
                  <a16:creationId xmlns:a16="http://schemas.microsoft.com/office/drawing/2014/main" id="{373B528A-5A7C-49D5-8700-AFFDAFFF054A}"/>
                </a:ext>
              </a:extLst>
            </p:cNvPr>
            <p:cNvSpPr>
              <a:spLocks noEditPoints="1"/>
            </p:cNvSpPr>
            <p:nvPr/>
          </p:nvSpPr>
          <p:spPr bwMode="black">
            <a:xfrm>
              <a:off x="4280321" y="3821308"/>
              <a:ext cx="253119" cy="254139"/>
            </a:xfrm>
            <a:custGeom>
              <a:avLst/>
              <a:gdLst>
                <a:gd name="T0" fmla="*/ 89 w 150"/>
                <a:gd name="T1" fmla="*/ 78 h 150"/>
                <a:gd name="T2" fmla="*/ 75 w 150"/>
                <a:gd name="T3" fmla="*/ 64 h 150"/>
                <a:gd name="T4" fmla="*/ 61 w 150"/>
                <a:gd name="T5" fmla="*/ 78 h 150"/>
                <a:gd name="T6" fmla="*/ 75 w 150"/>
                <a:gd name="T7" fmla="*/ 92 h 150"/>
                <a:gd name="T8" fmla="*/ 89 w 150"/>
                <a:gd name="T9" fmla="*/ 78 h 150"/>
                <a:gd name="T10" fmla="*/ 54 w 150"/>
                <a:gd name="T11" fmla="*/ 63 h 150"/>
                <a:gd name="T12" fmla="*/ 51 w 150"/>
                <a:gd name="T13" fmla="*/ 60 h 150"/>
                <a:gd name="T14" fmla="*/ 48 w 150"/>
                <a:gd name="T15" fmla="*/ 63 h 150"/>
                <a:gd name="T16" fmla="*/ 51 w 150"/>
                <a:gd name="T17" fmla="*/ 66 h 150"/>
                <a:gd name="T18" fmla="*/ 54 w 150"/>
                <a:gd name="T19" fmla="*/ 63 h 150"/>
                <a:gd name="T20" fmla="*/ 111 w 150"/>
                <a:gd name="T21" fmla="*/ 61 h 150"/>
                <a:gd name="T22" fmla="*/ 111 w 150"/>
                <a:gd name="T23" fmla="*/ 92 h 150"/>
                <a:gd name="T24" fmla="*/ 102 w 150"/>
                <a:gd name="T25" fmla="*/ 100 h 150"/>
                <a:gd name="T26" fmla="*/ 48 w 150"/>
                <a:gd name="T27" fmla="*/ 100 h 150"/>
                <a:gd name="T28" fmla="*/ 39 w 150"/>
                <a:gd name="T29" fmla="*/ 92 h 150"/>
                <a:gd name="T30" fmla="*/ 39 w 150"/>
                <a:gd name="T31" fmla="*/ 61 h 150"/>
                <a:gd name="T32" fmla="*/ 48 w 150"/>
                <a:gd name="T33" fmla="*/ 52 h 150"/>
                <a:gd name="T34" fmla="*/ 60 w 150"/>
                <a:gd name="T35" fmla="*/ 52 h 150"/>
                <a:gd name="T36" fmla="*/ 62 w 150"/>
                <a:gd name="T37" fmla="*/ 48 h 150"/>
                <a:gd name="T38" fmla="*/ 69 w 150"/>
                <a:gd name="T39" fmla="*/ 43 h 150"/>
                <a:gd name="T40" fmla="*/ 81 w 150"/>
                <a:gd name="T41" fmla="*/ 43 h 150"/>
                <a:gd name="T42" fmla="*/ 88 w 150"/>
                <a:gd name="T43" fmla="*/ 48 h 150"/>
                <a:gd name="T44" fmla="*/ 90 w 150"/>
                <a:gd name="T45" fmla="*/ 52 h 150"/>
                <a:gd name="T46" fmla="*/ 102 w 150"/>
                <a:gd name="T47" fmla="*/ 52 h 150"/>
                <a:gd name="T48" fmla="*/ 111 w 150"/>
                <a:gd name="T49" fmla="*/ 61 h 150"/>
                <a:gd name="T50" fmla="*/ 84 w 150"/>
                <a:gd name="T51" fmla="*/ 78 h 150"/>
                <a:gd name="T52" fmla="*/ 75 w 150"/>
                <a:gd name="T53" fmla="*/ 87 h 150"/>
                <a:gd name="T54" fmla="*/ 66 w 150"/>
                <a:gd name="T55" fmla="*/ 78 h 150"/>
                <a:gd name="T56" fmla="*/ 75 w 150"/>
                <a:gd name="T57" fmla="*/ 69 h 150"/>
                <a:gd name="T58" fmla="*/ 84 w 150"/>
                <a:gd name="T59" fmla="*/ 78 h 150"/>
                <a:gd name="T60" fmla="*/ 75 w 150"/>
                <a:gd name="T61" fmla="*/ 10 h 150"/>
                <a:gd name="T62" fmla="*/ 10 w 150"/>
                <a:gd name="T63" fmla="*/ 75 h 150"/>
                <a:gd name="T64" fmla="*/ 75 w 150"/>
                <a:gd name="T65" fmla="*/ 140 h 150"/>
                <a:gd name="T66" fmla="*/ 140 w 150"/>
                <a:gd name="T67" fmla="*/ 75 h 150"/>
                <a:gd name="T68" fmla="*/ 75 w 150"/>
                <a:gd name="T69" fmla="*/ 10 h 150"/>
                <a:gd name="T70" fmla="*/ 75 w 150"/>
                <a:gd name="T71" fmla="*/ 0 h 150"/>
                <a:gd name="T72" fmla="*/ 150 w 150"/>
                <a:gd name="T73" fmla="*/ 75 h 150"/>
                <a:gd name="T74" fmla="*/ 75 w 150"/>
                <a:gd name="T75" fmla="*/ 150 h 150"/>
                <a:gd name="T76" fmla="*/ 0 w 150"/>
                <a:gd name="T77" fmla="*/ 75 h 150"/>
                <a:gd name="T78" fmla="*/ 75 w 150"/>
                <a:gd name="T7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0" h="150">
                  <a:moveTo>
                    <a:pt x="89" y="78"/>
                  </a:moveTo>
                  <a:cubicBezTo>
                    <a:pt x="89" y="71"/>
                    <a:pt x="83" y="64"/>
                    <a:pt x="75" y="64"/>
                  </a:cubicBezTo>
                  <a:cubicBezTo>
                    <a:pt x="67" y="64"/>
                    <a:pt x="61" y="71"/>
                    <a:pt x="61" y="78"/>
                  </a:cubicBezTo>
                  <a:cubicBezTo>
                    <a:pt x="61" y="86"/>
                    <a:pt x="67" y="92"/>
                    <a:pt x="75" y="92"/>
                  </a:cubicBezTo>
                  <a:cubicBezTo>
                    <a:pt x="83" y="92"/>
                    <a:pt x="89" y="86"/>
                    <a:pt x="89" y="78"/>
                  </a:cubicBezTo>
                  <a:moveTo>
                    <a:pt x="54" y="63"/>
                  </a:moveTo>
                  <a:cubicBezTo>
                    <a:pt x="54" y="61"/>
                    <a:pt x="52" y="60"/>
                    <a:pt x="51" y="60"/>
                  </a:cubicBezTo>
                  <a:cubicBezTo>
                    <a:pt x="49" y="60"/>
                    <a:pt x="48" y="61"/>
                    <a:pt x="48" y="63"/>
                  </a:cubicBezTo>
                  <a:cubicBezTo>
                    <a:pt x="48" y="65"/>
                    <a:pt x="49" y="66"/>
                    <a:pt x="51" y="66"/>
                  </a:cubicBezTo>
                  <a:cubicBezTo>
                    <a:pt x="52" y="66"/>
                    <a:pt x="54" y="65"/>
                    <a:pt x="54" y="63"/>
                  </a:cubicBezTo>
                  <a:moveTo>
                    <a:pt x="111" y="61"/>
                  </a:moveTo>
                  <a:cubicBezTo>
                    <a:pt x="111" y="92"/>
                    <a:pt x="111" y="92"/>
                    <a:pt x="111" y="92"/>
                  </a:cubicBezTo>
                  <a:cubicBezTo>
                    <a:pt x="111" y="96"/>
                    <a:pt x="107" y="100"/>
                    <a:pt x="102" y="100"/>
                  </a:cubicBezTo>
                  <a:cubicBezTo>
                    <a:pt x="48" y="100"/>
                    <a:pt x="48" y="100"/>
                    <a:pt x="48" y="100"/>
                  </a:cubicBezTo>
                  <a:cubicBezTo>
                    <a:pt x="43" y="100"/>
                    <a:pt x="39" y="96"/>
                    <a:pt x="39" y="92"/>
                  </a:cubicBezTo>
                  <a:cubicBezTo>
                    <a:pt x="39" y="61"/>
                    <a:pt x="39" y="61"/>
                    <a:pt x="39" y="61"/>
                  </a:cubicBezTo>
                  <a:cubicBezTo>
                    <a:pt x="39" y="56"/>
                    <a:pt x="43" y="52"/>
                    <a:pt x="48" y="52"/>
                  </a:cubicBezTo>
                  <a:cubicBezTo>
                    <a:pt x="60" y="52"/>
                    <a:pt x="60" y="52"/>
                    <a:pt x="60" y="52"/>
                  </a:cubicBezTo>
                  <a:cubicBezTo>
                    <a:pt x="62" y="48"/>
                    <a:pt x="62" y="48"/>
                    <a:pt x="62" y="48"/>
                  </a:cubicBezTo>
                  <a:cubicBezTo>
                    <a:pt x="63" y="45"/>
                    <a:pt x="66" y="43"/>
                    <a:pt x="69" y="43"/>
                  </a:cubicBezTo>
                  <a:cubicBezTo>
                    <a:pt x="81" y="43"/>
                    <a:pt x="81" y="43"/>
                    <a:pt x="81" y="43"/>
                  </a:cubicBezTo>
                  <a:cubicBezTo>
                    <a:pt x="84" y="43"/>
                    <a:pt x="87" y="45"/>
                    <a:pt x="88" y="48"/>
                  </a:cubicBezTo>
                  <a:cubicBezTo>
                    <a:pt x="90" y="52"/>
                    <a:pt x="90" y="52"/>
                    <a:pt x="90" y="52"/>
                  </a:cubicBezTo>
                  <a:cubicBezTo>
                    <a:pt x="102" y="52"/>
                    <a:pt x="102" y="52"/>
                    <a:pt x="102" y="52"/>
                  </a:cubicBezTo>
                  <a:cubicBezTo>
                    <a:pt x="107" y="52"/>
                    <a:pt x="111" y="56"/>
                    <a:pt x="111" y="61"/>
                  </a:cubicBezTo>
                  <a:moveTo>
                    <a:pt x="84" y="78"/>
                  </a:moveTo>
                  <a:cubicBezTo>
                    <a:pt x="84" y="83"/>
                    <a:pt x="80" y="87"/>
                    <a:pt x="75" y="87"/>
                  </a:cubicBezTo>
                  <a:cubicBezTo>
                    <a:pt x="70" y="87"/>
                    <a:pt x="66" y="83"/>
                    <a:pt x="66" y="78"/>
                  </a:cubicBezTo>
                  <a:cubicBezTo>
                    <a:pt x="66" y="73"/>
                    <a:pt x="70" y="69"/>
                    <a:pt x="75" y="69"/>
                  </a:cubicBezTo>
                  <a:cubicBezTo>
                    <a:pt x="80" y="69"/>
                    <a:pt x="84" y="73"/>
                    <a:pt x="84" y="78"/>
                  </a:cubicBezTo>
                  <a:moveTo>
                    <a:pt x="75" y="10"/>
                  </a:moveTo>
                  <a:cubicBezTo>
                    <a:pt x="39" y="10"/>
                    <a:pt x="10" y="39"/>
                    <a:pt x="10" y="75"/>
                  </a:cubicBezTo>
                  <a:cubicBezTo>
                    <a:pt x="10" y="111"/>
                    <a:pt x="39" y="140"/>
                    <a:pt x="75" y="140"/>
                  </a:cubicBezTo>
                  <a:cubicBezTo>
                    <a:pt x="111" y="140"/>
                    <a:pt x="140" y="111"/>
                    <a:pt x="140" y="75"/>
                  </a:cubicBezTo>
                  <a:cubicBezTo>
                    <a:pt x="140" y="39"/>
                    <a:pt x="111" y="10"/>
                    <a:pt x="75" y="10"/>
                  </a:cubicBezTo>
                  <a:moveTo>
                    <a:pt x="75" y="0"/>
                  </a:moveTo>
                  <a:cubicBezTo>
                    <a:pt x="116" y="0"/>
                    <a:pt x="150" y="34"/>
                    <a:pt x="150" y="75"/>
                  </a:cubicBezTo>
                  <a:cubicBezTo>
                    <a:pt x="150" y="116"/>
                    <a:pt x="116" y="150"/>
                    <a:pt x="75" y="150"/>
                  </a:cubicBezTo>
                  <a:cubicBezTo>
                    <a:pt x="34" y="150"/>
                    <a:pt x="0" y="116"/>
                    <a:pt x="0" y="75"/>
                  </a:cubicBezTo>
                  <a:cubicBezTo>
                    <a:pt x="0" y="34"/>
                    <a:pt x="34" y="0"/>
                    <a:pt x="75" y="0"/>
                  </a:cubicBezTo>
                </a:path>
              </a:pathLst>
            </a:custGeom>
            <a:solidFill>
              <a:sysClr val="windowText" lastClr="000000"/>
            </a:solidFill>
            <a:ln>
              <a:noFill/>
            </a:ln>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grpSp>
          <p:nvGrpSpPr>
            <p:cNvPr id="138" name="Group 137">
              <a:extLst>
                <a:ext uri="{FF2B5EF4-FFF2-40B4-BE49-F238E27FC236}">
                  <a16:creationId xmlns:a16="http://schemas.microsoft.com/office/drawing/2014/main" id="{EF3DF0B7-A6D8-48A4-A8AD-FDD300B8168C}"/>
                </a:ext>
              </a:extLst>
            </p:cNvPr>
            <p:cNvGrpSpPr/>
            <p:nvPr/>
          </p:nvGrpSpPr>
          <p:grpSpPr>
            <a:xfrm>
              <a:off x="4007270" y="3539098"/>
              <a:ext cx="252097" cy="252097"/>
              <a:chOff x="4604545" y="1640238"/>
              <a:chExt cx="392110" cy="392110"/>
            </a:xfrm>
            <a:solidFill>
              <a:sysClr val="windowText" lastClr="000000"/>
            </a:solidFill>
          </p:grpSpPr>
          <p:grpSp>
            <p:nvGrpSpPr>
              <p:cNvPr id="139" name="Group 36">
                <a:extLst>
                  <a:ext uri="{FF2B5EF4-FFF2-40B4-BE49-F238E27FC236}">
                    <a16:creationId xmlns:a16="http://schemas.microsoft.com/office/drawing/2014/main" id="{2EB7061B-31D9-4EED-BB70-C990BD9909EB}"/>
                  </a:ext>
                </a:extLst>
              </p:cNvPr>
              <p:cNvGrpSpPr/>
              <p:nvPr/>
            </p:nvGrpSpPr>
            <p:grpSpPr bwMode="black">
              <a:xfrm>
                <a:off x="4673640" y="1736214"/>
                <a:ext cx="253920" cy="200159"/>
                <a:chOff x="3358790" y="376388"/>
                <a:chExt cx="1516063" cy="1195388"/>
              </a:xfrm>
              <a:grpFill/>
            </p:grpSpPr>
            <p:sp>
              <p:nvSpPr>
                <p:cNvPr id="141" name="Freeform 26">
                  <a:extLst>
                    <a:ext uri="{FF2B5EF4-FFF2-40B4-BE49-F238E27FC236}">
                      <a16:creationId xmlns:a16="http://schemas.microsoft.com/office/drawing/2014/main" id="{F630B3A8-D635-4C4D-9CA9-30587EEB4747}"/>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defTabSz="987629">
                    <a:defRPr/>
                  </a:pPr>
                  <a:endParaRPr lang="en-US" sz="1000" b="1" kern="0" spc="-163">
                    <a:solidFill>
                      <a:srgbClr val="404040"/>
                    </a:solidFill>
                    <a:latin typeface="Calibri" panose="020F0502020204030204" pitchFamily="34" charset="0"/>
                    <a:cs typeface="Calibri" panose="020F0502020204030204" pitchFamily="34" charset="0"/>
                  </a:endParaRPr>
                </a:p>
              </p:txBody>
            </p:sp>
            <p:sp>
              <p:nvSpPr>
                <p:cNvPr id="142" name="Freeform 27">
                  <a:extLst>
                    <a:ext uri="{FF2B5EF4-FFF2-40B4-BE49-F238E27FC236}">
                      <a16:creationId xmlns:a16="http://schemas.microsoft.com/office/drawing/2014/main" id="{82CFCFA4-5770-493F-B927-0D84EE3C8561}"/>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defTabSz="987629">
                    <a:defRPr/>
                  </a:pPr>
                  <a:endParaRPr lang="en-US" sz="1000" b="1" kern="0" spc="-163">
                    <a:solidFill>
                      <a:srgbClr val="404040"/>
                    </a:solidFill>
                    <a:latin typeface="Calibri" panose="020F0502020204030204" pitchFamily="34" charset="0"/>
                    <a:cs typeface="Calibri" panose="020F0502020204030204" pitchFamily="34" charset="0"/>
                  </a:endParaRPr>
                </a:p>
              </p:txBody>
            </p:sp>
            <p:sp>
              <p:nvSpPr>
                <p:cNvPr id="143" name="Freeform 28">
                  <a:extLst>
                    <a:ext uri="{FF2B5EF4-FFF2-40B4-BE49-F238E27FC236}">
                      <a16:creationId xmlns:a16="http://schemas.microsoft.com/office/drawing/2014/main" id="{9B6FBB30-70F5-48E4-9F13-78E45308A2BE}"/>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defTabSz="987629">
                    <a:defRPr/>
                  </a:pPr>
                  <a:endParaRPr lang="en-US" sz="1000" b="1" kern="0" spc="-163">
                    <a:solidFill>
                      <a:srgbClr val="404040"/>
                    </a:solidFill>
                    <a:latin typeface="Calibri" panose="020F0502020204030204" pitchFamily="34" charset="0"/>
                    <a:cs typeface="Calibri" panose="020F0502020204030204" pitchFamily="34" charset="0"/>
                  </a:endParaRPr>
                </a:p>
              </p:txBody>
            </p:sp>
            <p:sp>
              <p:nvSpPr>
                <p:cNvPr id="144" name="Freeform 29">
                  <a:extLst>
                    <a:ext uri="{FF2B5EF4-FFF2-40B4-BE49-F238E27FC236}">
                      <a16:creationId xmlns:a16="http://schemas.microsoft.com/office/drawing/2014/main" id="{E344103B-2464-491A-8702-C20433445ADA}"/>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defTabSz="987629">
                    <a:defRPr/>
                  </a:pPr>
                  <a:endParaRPr lang="en-US" sz="1000" b="1" kern="0" spc="-163">
                    <a:solidFill>
                      <a:srgbClr val="404040"/>
                    </a:solidFill>
                    <a:latin typeface="Calibri" panose="020F0502020204030204" pitchFamily="34" charset="0"/>
                    <a:cs typeface="Calibri" panose="020F0502020204030204" pitchFamily="34" charset="0"/>
                  </a:endParaRPr>
                </a:p>
              </p:txBody>
            </p:sp>
            <p:sp>
              <p:nvSpPr>
                <p:cNvPr id="145" name="Oval 30">
                  <a:extLst>
                    <a:ext uri="{FF2B5EF4-FFF2-40B4-BE49-F238E27FC236}">
                      <a16:creationId xmlns:a16="http://schemas.microsoft.com/office/drawing/2014/main" id="{20DF3B45-9346-4EA1-82A3-DC1D2CC6F5CE}"/>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defTabSz="987629">
                    <a:defRPr/>
                  </a:pPr>
                  <a:endParaRPr lang="en-US" sz="1000" b="1" kern="0" spc="-163">
                    <a:solidFill>
                      <a:srgbClr val="404040"/>
                    </a:solidFill>
                    <a:latin typeface="Calibri" panose="020F0502020204030204" pitchFamily="34" charset="0"/>
                    <a:cs typeface="Calibri" panose="020F0502020204030204" pitchFamily="34" charset="0"/>
                  </a:endParaRPr>
                </a:p>
              </p:txBody>
            </p:sp>
            <p:sp>
              <p:nvSpPr>
                <p:cNvPr id="146" name="Oval 31">
                  <a:extLst>
                    <a:ext uri="{FF2B5EF4-FFF2-40B4-BE49-F238E27FC236}">
                      <a16:creationId xmlns:a16="http://schemas.microsoft.com/office/drawing/2014/main" id="{5FBDA810-9021-4E51-9C0A-74B7F6125BA6}"/>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defTabSz="987629">
                    <a:defRPr/>
                  </a:pPr>
                  <a:endParaRPr lang="en-US" sz="1000" b="1" kern="0" spc="-163">
                    <a:solidFill>
                      <a:srgbClr val="404040"/>
                    </a:solidFill>
                    <a:latin typeface="Calibri" panose="020F0502020204030204" pitchFamily="34" charset="0"/>
                    <a:cs typeface="Calibri" panose="020F0502020204030204" pitchFamily="34" charset="0"/>
                  </a:endParaRPr>
                </a:p>
              </p:txBody>
            </p:sp>
          </p:grpSp>
          <p:sp>
            <p:nvSpPr>
              <p:cNvPr id="140" name="Donut 125">
                <a:extLst>
                  <a:ext uri="{FF2B5EF4-FFF2-40B4-BE49-F238E27FC236}">
                    <a16:creationId xmlns:a16="http://schemas.microsoft.com/office/drawing/2014/main" id="{0AAA78DE-DFEA-45DF-B810-96E4EBF1F9B0}"/>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algn="ctr" defTabSz="1218768" fontAlgn="base">
                  <a:spcBef>
                    <a:spcPct val="0"/>
                  </a:spcBef>
                  <a:spcAft>
                    <a:spcPct val="0"/>
                  </a:spcAft>
                  <a:defRPr/>
                </a:pPr>
                <a:endParaRPr lang="en-US" sz="1000" b="1" kern="0" spc="-67" err="1">
                  <a:solidFill>
                    <a:srgbClr val="404040"/>
                  </a:solidFill>
                  <a:latin typeface="Calibri" panose="020F0502020204030204" pitchFamily="34" charset="0"/>
                  <a:ea typeface="Segoe UI" pitchFamily="34" charset="0"/>
                  <a:cs typeface="Calibri" panose="020F0502020204030204" pitchFamily="34" charset="0"/>
                </a:endParaRPr>
              </a:p>
            </p:txBody>
          </p:sp>
        </p:grpSp>
        <p:grpSp>
          <p:nvGrpSpPr>
            <p:cNvPr id="147" name="Group 146">
              <a:extLst>
                <a:ext uri="{FF2B5EF4-FFF2-40B4-BE49-F238E27FC236}">
                  <a16:creationId xmlns:a16="http://schemas.microsoft.com/office/drawing/2014/main" id="{ABE2ACA4-BB02-4EDE-93E9-5B634B43CD75}"/>
                </a:ext>
              </a:extLst>
            </p:cNvPr>
            <p:cNvGrpSpPr/>
            <p:nvPr/>
          </p:nvGrpSpPr>
          <p:grpSpPr>
            <a:xfrm>
              <a:off x="3923335" y="3217787"/>
              <a:ext cx="252097" cy="252097"/>
              <a:chOff x="4046256" y="2408118"/>
              <a:chExt cx="392110" cy="392110"/>
            </a:xfrm>
            <a:solidFill>
              <a:sysClr val="windowText" lastClr="000000"/>
            </a:solidFill>
          </p:grpSpPr>
          <p:grpSp>
            <p:nvGrpSpPr>
              <p:cNvPr id="148" name="Group 142">
                <a:extLst>
                  <a:ext uri="{FF2B5EF4-FFF2-40B4-BE49-F238E27FC236}">
                    <a16:creationId xmlns:a16="http://schemas.microsoft.com/office/drawing/2014/main" id="{E4A4DFB2-8408-4EE5-B305-CF43060C4CCB}"/>
                  </a:ext>
                </a:extLst>
              </p:cNvPr>
              <p:cNvGrpSpPr/>
              <p:nvPr/>
            </p:nvGrpSpPr>
            <p:grpSpPr bwMode="black">
              <a:xfrm>
                <a:off x="4134994" y="2521400"/>
                <a:ext cx="214635" cy="165546"/>
                <a:chOff x="6673850" y="4338638"/>
                <a:chExt cx="1403351" cy="1082675"/>
              </a:xfrm>
              <a:grpFill/>
            </p:grpSpPr>
            <p:sp>
              <p:nvSpPr>
                <p:cNvPr id="150" name="Freeform 247">
                  <a:extLst>
                    <a:ext uri="{FF2B5EF4-FFF2-40B4-BE49-F238E27FC236}">
                      <a16:creationId xmlns:a16="http://schemas.microsoft.com/office/drawing/2014/main" id="{47C09D5A-EA4D-4711-A57C-A93FC068A32E}"/>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151" name="Freeform 248">
                  <a:extLst>
                    <a:ext uri="{FF2B5EF4-FFF2-40B4-BE49-F238E27FC236}">
                      <a16:creationId xmlns:a16="http://schemas.microsoft.com/office/drawing/2014/main" id="{CBD7EBF9-01E5-4F14-8C7F-FFE8FB85CCA4}"/>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152" name="Freeform 249">
                  <a:extLst>
                    <a:ext uri="{FF2B5EF4-FFF2-40B4-BE49-F238E27FC236}">
                      <a16:creationId xmlns:a16="http://schemas.microsoft.com/office/drawing/2014/main" id="{41D7E402-E09B-4D55-9334-97B1B89E1971}"/>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153" name="Oval 250">
                  <a:extLst>
                    <a:ext uri="{FF2B5EF4-FFF2-40B4-BE49-F238E27FC236}">
                      <a16:creationId xmlns:a16="http://schemas.microsoft.com/office/drawing/2014/main" id="{7D195D79-29FD-4110-A3D2-B48733FF8CF2}"/>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154" name="Freeform 251">
                  <a:extLst>
                    <a:ext uri="{FF2B5EF4-FFF2-40B4-BE49-F238E27FC236}">
                      <a16:creationId xmlns:a16="http://schemas.microsoft.com/office/drawing/2014/main" id="{F72BED0B-DB51-4D06-9908-C401436ED217}"/>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155" name="Freeform 252">
                  <a:extLst>
                    <a:ext uri="{FF2B5EF4-FFF2-40B4-BE49-F238E27FC236}">
                      <a16:creationId xmlns:a16="http://schemas.microsoft.com/office/drawing/2014/main" id="{A4482E1C-5FA6-45D0-A504-38C0516CA2F1}"/>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156" name="Freeform 253">
                  <a:extLst>
                    <a:ext uri="{FF2B5EF4-FFF2-40B4-BE49-F238E27FC236}">
                      <a16:creationId xmlns:a16="http://schemas.microsoft.com/office/drawing/2014/main" id="{3123238B-9885-47C0-A720-5FEC7131BA7E}"/>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157" name="Oval 254">
                  <a:extLst>
                    <a:ext uri="{FF2B5EF4-FFF2-40B4-BE49-F238E27FC236}">
                      <a16:creationId xmlns:a16="http://schemas.microsoft.com/office/drawing/2014/main" id="{BCE516A5-4549-40A3-8931-5DB0442EFBE5}"/>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158" name="Freeform 255">
                  <a:extLst>
                    <a:ext uri="{FF2B5EF4-FFF2-40B4-BE49-F238E27FC236}">
                      <a16:creationId xmlns:a16="http://schemas.microsoft.com/office/drawing/2014/main" id="{18B22BCD-4DE3-4ED1-819F-C9800B515BEC}"/>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159" name="Freeform 256">
                  <a:extLst>
                    <a:ext uri="{FF2B5EF4-FFF2-40B4-BE49-F238E27FC236}">
                      <a16:creationId xmlns:a16="http://schemas.microsoft.com/office/drawing/2014/main" id="{45384F0C-D700-448D-A52C-0736B28A7267}"/>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160" name="Freeform 257">
                  <a:extLst>
                    <a:ext uri="{FF2B5EF4-FFF2-40B4-BE49-F238E27FC236}">
                      <a16:creationId xmlns:a16="http://schemas.microsoft.com/office/drawing/2014/main" id="{7BFBDD71-E0C3-44C3-B014-0137C30AFAE6}"/>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grpSp>
          <p:sp>
            <p:nvSpPr>
              <p:cNvPr id="149" name="Donut 134">
                <a:extLst>
                  <a:ext uri="{FF2B5EF4-FFF2-40B4-BE49-F238E27FC236}">
                    <a16:creationId xmlns:a16="http://schemas.microsoft.com/office/drawing/2014/main" id="{211DE3E8-BD8D-4F14-8D35-607CD1442C3F}"/>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algn="ctr" defTabSz="1218768" fontAlgn="base">
                  <a:spcBef>
                    <a:spcPct val="0"/>
                  </a:spcBef>
                  <a:spcAft>
                    <a:spcPct val="0"/>
                  </a:spcAft>
                  <a:defRPr/>
                </a:pPr>
                <a:endParaRPr lang="en-US" sz="1000" b="1" kern="0" spc="-67" err="1">
                  <a:solidFill>
                    <a:srgbClr val="404040"/>
                  </a:solidFill>
                  <a:latin typeface="Calibri" panose="020F0502020204030204" pitchFamily="34" charset="0"/>
                  <a:ea typeface="Segoe UI" pitchFamily="34" charset="0"/>
                  <a:cs typeface="Calibri" panose="020F0502020204030204" pitchFamily="34" charset="0"/>
                </a:endParaRPr>
              </a:p>
            </p:txBody>
          </p:sp>
        </p:grpSp>
        <p:grpSp>
          <p:nvGrpSpPr>
            <p:cNvPr id="161" name="Group 160">
              <a:extLst>
                <a:ext uri="{FF2B5EF4-FFF2-40B4-BE49-F238E27FC236}">
                  <a16:creationId xmlns:a16="http://schemas.microsoft.com/office/drawing/2014/main" id="{57437759-6321-4778-8BA6-AA27E62B87F6}"/>
                </a:ext>
              </a:extLst>
            </p:cNvPr>
            <p:cNvGrpSpPr/>
            <p:nvPr/>
          </p:nvGrpSpPr>
          <p:grpSpPr>
            <a:xfrm>
              <a:off x="2921420" y="3543052"/>
              <a:ext cx="252097" cy="252097"/>
              <a:chOff x="4046256" y="2408118"/>
              <a:chExt cx="392110" cy="392110"/>
            </a:xfrm>
            <a:solidFill>
              <a:sysClr val="windowText" lastClr="000000"/>
            </a:solidFill>
          </p:grpSpPr>
          <p:grpSp>
            <p:nvGrpSpPr>
              <p:cNvPr id="162" name="Group 142">
                <a:extLst>
                  <a:ext uri="{FF2B5EF4-FFF2-40B4-BE49-F238E27FC236}">
                    <a16:creationId xmlns:a16="http://schemas.microsoft.com/office/drawing/2014/main" id="{4F21F154-6526-432A-96AE-562BA34EE150}"/>
                  </a:ext>
                </a:extLst>
              </p:cNvPr>
              <p:cNvGrpSpPr/>
              <p:nvPr/>
            </p:nvGrpSpPr>
            <p:grpSpPr bwMode="black">
              <a:xfrm>
                <a:off x="4134994" y="2521400"/>
                <a:ext cx="214635" cy="165546"/>
                <a:chOff x="6673850" y="4338638"/>
                <a:chExt cx="1403351" cy="1082675"/>
              </a:xfrm>
              <a:grpFill/>
            </p:grpSpPr>
            <p:sp>
              <p:nvSpPr>
                <p:cNvPr id="164" name="Freeform 247">
                  <a:extLst>
                    <a:ext uri="{FF2B5EF4-FFF2-40B4-BE49-F238E27FC236}">
                      <a16:creationId xmlns:a16="http://schemas.microsoft.com/office/drawing/2014/main" id="{B7BB0F50-7254-41B2-B1F7-382CB8985561}"/>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165" name="Freeform 248">
                  <a:extLst>
                    <a:ext uri="{FF2B5EF4-FFF2-40B4-BE49-F238E27FC236}">
                      <a16:creationId xmlns:a16="http://schemas.microsoft.com/office/drawing/2014/main" id="{20FACE11-B37A-44BD-B9CC-018D5BE7BD16}"/>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166" name="Freeform 249">
                  <a:extLst>
                    <a:ext uri="{FF2B5EF4-FFF2-40B4-BE49-F238E27FC236}">
                      <a16:creationId xmlns:a16="http://schemas.microsoft.com/office/drawing/2014/main" id="{E3227D88-ABDB-4443-A1A7-43B8B19535D5}"/>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167" name="Oval 250">
                  <a:extLst>
                    <a:ext uri="{FF2B5EF4-FFF2-40B4-BE49-F238E27FC236}">
                      <a16:creationId xmlns:a16="http://schemas.microsoft.com/office/drawing/2014/main" id="{5955497C-C49F-4AA2-8C15-DE25F4533840}"/>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168" name="Freeform 251">
                  <a:extLst>
                    <a:ext uri="{FF2B5EF4-FFF2-40B4-BE49-F238E27FC236}">
                      <a16:creationId xmlns:a16="http://schemas.microsoft.com/office/drawing/2014/main" id="{3D08C138-767A-4D05-B790-38C1A106EDC2}"/>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169" name="Freeform 252">
                  <a:extLst>
                    <a:ext uri="{FF2B5EF4-FFF2-40B4-BE49-F238E27FC236}">
                      <a16:creationId xmlns:a16="http://schemas.microsoft.com/office/drawing/2014/main" id="{8FF97F81-766B-409C-AA73-98E9B4C99622}"/>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170" name="Freeform 253">
                  <a:extLst>
                    <a:ext uri="{FF2B5EF4-FFF2-40B4-BE49-F238E27FC236}">
                      <a16:creationId xmlns:a16="http://schemas.microsoft.com/office/drawing/2014/main" id="{F22B20B6-49C3-4360-919B-621A281EBBAD}"/>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171" name="Oval 254">
                  <a:extLst>
                    <a:ext uri="{FF2B5EF4-FFF2-40B4-BE49-F238E27FC236}">
                      <a16:creationId xmlns:a16="http://schemas.microsoft.com/office/drawing/2014/main" id="{D46BB376-A45C-43F4-BB77-A6404884BF00}"/>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172" name="Freeform 255">
                  <a:extLst>
                    <a:ext uri="{FF2B5EF4-FFF2-40B4-BE49-F238E27FC236}">
                      <a16:creationId xmlns:a16="http://schemas.microsoft.com/office/drawing/2014/main" id="{517083E2-0CE5-49D8-80AC-A3DC68539F5E}"/>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173" name="Freeform 256">
                  <a:extLst>
                    <a:ext uri="{FF2B5EF4-FFF2-40B4-BE49-F238E27FC236}">
                      <a16:creationId xmlns:a16="http://schemas.microsoft.com/office/drawing/2014/main" id="{01100227-EE2C-4D67-A9E0-43B41122D2EE}"/>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174" name="Freeform 257">
                  <a:extLst>
                    <a:ext uri="{FF2B5EF4-FFF2-40B4-BE49-F238E27FC236}">
                      <a16:creationId xmlns:a16="http://schemas.microsoft.com/office/drawing/2014/main" id="{73842136-D0E2-4209-9FB3-8D48802F69AB}"/>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grpSp>
          <p:sp>
            <p:nvSpPr>
              <p:cNvPr id="163" name="Donut 148">
                <a:extLst>
                  <a:ext uri="{FF2B5EF4-FFF2-40B4-BE49-F238E27FC236}">
                    <a16:creationId xmlns:a16="http://schemas.microsoft.com/office/drawing/2014/main" id="{A9B35E8F-FC35-489F-9376-E57F70708B48}"/>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algn="ctr" defTabSz="1218768" fontAlgn="base">
                  <a:spcBef>
                    <a:spcPct val="0"/>
                  </a:spcBef>
                  <a:spcAft>
                    <a:spcPct val="0"/>
                  </a:spcAft>
                  <a:defRPr/>
                </a:pPr>
                <a:endParaRPr lang="en-US" sz="1000" b="1" kern="0" spc="-67" err="1">
                  <a:solidFill>
                    <a:srgbClr val="404040"/>
                  </a:solidFill>
                  <a:latin typeface="Calibri" panose="020F0502020204030204" pitchFamily="34" charset="0"/>
                  <a:ea typeface="Segoe UI" pitchFamily="34" charset="0"/>
                  <a:cs typeface="Calibri" panose="020F0502020204030204" pitchFamily="34" charset="0"/>
                </a:endParaRPr>
              </a:p>
            </p:txBody>
          </p:sp>
        </p:grpSp>
        <p:grpSp>
          <p:nvGrpSpPr>
            <p:cNvPr id="175" name="Group 174">
              <a:extLst>
                <a:ext uri="{FF2B5EF4-FFF2-40B4-BE49-F238E27FC236}">
                  <a16:creationId xmlns:a16="http://schemas.microsoft.com/office/drawing/2014/main" id="{21C80F31-FC74-4619-8A3E-16DF8B2BEEA8}"/>
                </a:ext>
              </a:extLst>
            </p:cNvPr>
            <p:cNvGrpSpPr/>
            <p:nvPr/>
          </p:nvGrpSpPr>
          <p:grpSpPr>
            <a:xfrm>
              <a:off x="3975202" y="4003267"/>
              <a:ext cx="252097" cy="252097"/>
              <a:chOff x="3233165" y="1874357"/>
              <a:chExt cx="392110" cy="392110"/>
            </a:xfrm>
            <a:solidFill>
              <a:sysClr val="windowText" lastClr="000000"/>
            </a:solidFill>
          </p:grpSpPr>
          <p:sp>
            <p:nvSpPr>
              <p:cNvPr id="176" name="Freeform 7">
                <a:extLst>
                  <a:ext uri="{FF2B5EF4-FFF2-40B4-BE49-F238E27FC236}">
                    <a16:creationId xmlns:a16="http://schemas.microsoft.com/office/drawing/2014/main" id="{7EF1E5CF-A2C2-4153-B798-06D1043A5D9A}"/>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defTabSz="987629">
                  <a:defRPr/>
                </a:pPr>
                <a:endParaRPr lang="en-US" sz="1000" b="1" kern="0" spc="-163">
                  <a:solidFill>
                    <a:srgbClr val="404040"/>
                  </a:solidFill>
                  <a:latin typeface="Calibri" panose="020F0502020204030204" pitchFamily="34" charset="0"/>
                  <a:cs typeface="Calibri" panose="020F0502020204030204" pitchFamily="34" charset="0"/>
                </a:endParaRPr>
              </a:p>
            </p:txBody>
          </p:sp>
          <p:sp>
            <p:nvSpPr>
              <p:cNvPr id="177" name="Donut 162">
                <a:extLst>
                  <a:ext uri="{FF2B5EF4-FFF2-40B4-BE49-F238E27FC236}">
                    <a16:creationId xmlns:a16="http://schemas.microsoft.com/office/drawing/2014/main" id="{4A99EB66-A338-4016-B18F-239AD6FA4978}"/>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algn="ctr" defTabSz="1218768" fontAlgn="base">
                  <a:spcBef>
                    <a:spcPct val="0"/>
                  </a:spcBef>
                  <a:spcAft>
                    <a:spcPct val="0"/>
                  </a:spcAft>
                  <a:defRPr/>
                </a:pPr>
                <a:endParaRPr lang="en-US" sz="1000" b="1" kern="0" spc="-67" err="1">
                  <a:solidFill>
                    <a:srgbClr val="404040"/>
                  </a:solidFill>
                  <a:latin typeface="Calibri" panose="020F0502020204030204" pitchFamily="34" charset="0"/>
                  <a:ea typeface="Segoe UI" pitchFamily="34" charset="0"/>
                  <a:cs typeface="Calibri" panose="020F0502020204030204" pitchFamily="34" charset="0"/>
                </a:endParaRPr>
              </a:p>
            </p:txBody>
          </p:sp>
        </p:grpSp>
        <p:sp>
          <p:nvSpPr>
            <p:cNvPr id="178" name="Freeform 10">
              <a:extLst>
                <a:ext uri="{FF2B5EF4-FFF2-40B4-BE49-F238E27FC236}">
                  <a16:creationId xmlns:a16="http://schemas.microsoft.com/office/drawing/2014/main" id="{69806139-8302-473F-A3E5-81D10BAADAE7}"/>
                </a:ext>
              </a:extLst>
            </p:cNvPr>
            <p:cNvSpPr>
              <a:spLocks noEditPoints="1"/>
            </p:cNvSpPr>
            <p:nvPr/>
          </p:nvSpPr>
          <p:spPr bwMode="black">
            <a:xfrm>
              <a:off x="3650802" y="3388438"/>
              <a:ext cx="252099" cy="252099"/>
            </a:xfrm>
            <a:custGeom>
              <a:avLst/>
              <a:gdLst>
                <a:gd name="T0" fmla="*/ 81 w 149"/>
                <a:gd name="T1" fmla="*/ 87 h 149"/>
                <a:gd name="T2" fmla="*/ 62 w 149"/>
                <a:gd name="T3" fmla="*/ 81 h 149"/>
                <a:gd name="T4" fmla="*/ 68 w 149"/>
                <a:gd name="T5" fmla="*/ 62 h 149"/>
                <a:gd name="T6" fmla="*/ 87 w 149"/>
                <a:gd name="T7" fmla="*/ 68 h 149"/>
                <a:gd name="T8" fmla="*/ 81 w 149"/>
                <a:gd name="T9" fmla="*/ 87 h 149"/>
                <a:gd name="T10" fmla="*/ 105 w 149"/>
                <a:gd name="T11" fmla="*/ 72 h 149"/>
                <a:gd name="T12" fmla="*/ 102 w 149"/>
                <a:gd name="T13" fmla="*/ 62 h 149"/>
                <a:gd name="T14" fmla="*/ 94 w 149"/>
                <a:gd name="T15" fmla="*/ 63 h 149"/>
                <a:gd name="T16" fmla="*/ 91 w 149"/>
                <a:gd name="T17" fmla="*/ 59 h 149"/>
                <a:gd name="T18" fmla="*/ 94 w 149"/>
                <a:gd name="T19" fmla="*/ 51 h 149"/>
                <a:gd name="T20" fmla="*/ 85 w 149"/>
                <a:gd name="T21" fmla="*/ 46 h 149"/>
                <a:gd name="T22" fmla="*/ 80 w 149"/>
                <a:gd name="T23" fmla="*/ 53 h 149"/>
                <a:gd name="T24" fmla="*/ 74 w 149"/>
                <a:gd name="T25" fmla="*/ 52 h 149"/>
                <a:gd name="T26" fmla="*/ 71 w 149"/>
                <a:gd name="T27" fmla="*/ 44 h 149"/>
                <a:gd name="T28" fmla="*/ 61 w 149"/>
                <a:gd name="T29" fmla="*/ 47 h 149"/>
                <a:gd name="T30" fmla="*/ 62 w 149"/>
                <a:gd name="T31" fmla="*/ 55 h 149"/>
                <a:gd name="T32" fmla="*/ 59 w 149"/>
                <a:gd name="T33" fmla="*/ 58 h 149"/>
                <a:gd name="T34" fmla="*/ 51 w 149"/>
                <a:gd name="T35" fmla="*/ 55 h 149"/>
                <a:gd name="T36" fmla="*/ 46 w 149"/>
                <a:gd name="T37" fmla="*/ 64 h 149"/>
                <a:gd name="T38" fmla="*/ 52 w 149"/>
                <a:gd name="T39" fmla="*/ 69 h 149"/>
                <a:gd name="T40" fmla="*/ 51 w 149"/>
                <a:gd name="T41" fmla="*/ 74 h 149"/>
                <a:gd name="T42" fmla="*/ 44 w 149"/>
                <a:gd name="T43" fmla="*/ 77 h 149"/>
                <a:gd name="T44" fmla="*/ 47 w 149"/>
                <a:gd name="T45" fmla="*/ 87 h 149"/>
                <a:gd name="T46" fmla="*/ 55 w 149"/>
                <a:gd name="T47" fmla="*/ 86 h 149"/>
                <a:gd name="T48" fmla="*/ 58 w 149"/>
                <a:gd name="T49" fmla="*/ 91 h 149"/>
                <a:gd name="T50" fmla="*/ 55 w 149"/>
                <a:gd name="T51" fmla="*/ 98 h 149"/>
                <a:gd name="T52" fmla="*/ 64 w 149"/>
                <a:gd name="T53" fmla="*/ 103 h 149"/>
                <a:gd name="T54" fmla="*/ 69 w 149"/>
                <a:gd name="T55" fmla="*/ 97 h 149"/>
                <a:gd name="T56" fmla="*/ 74 w 149"/>
                <a:gd name="T57" fmla="*/ 97 h 149"/>
                <a:gd name="T58" fmla="*/ 77 w 149"/>
                <a:gd name="T59" fmla="*/ 105 h 149"/>
                <a:gd name="T60" fmla="*/ 87 w 149"/>
                <a:gd name="T61" fmla="*/ 102 h 149"/>
                <a:gd name="T62" fmla="*/ 86 w 149"/>
                <a:gd name="T63" fmla="*/ 94 h 149"/>
                <a:gd name="T64" fmla="*/ 90 w 149"/>
                <a:gd name="T65" fmla="*/ 91 h 149"/>
                <a:gd name="T66" fmla="*/ 98 w 149"/>
                <a:gd name="T67" fmla="*/ 94 h 149"/>
                <a:gd name="T68" fmla="*/ 103 w 149"/>
                <a:gd name="T69" fmla="*/ 85 h 149"/>
                <a:gd name="T70" fmla="*/ 96 w 149"/>
                <a:gd name="T71" fmla="*/ 80 h 149"/>
                <a:gd name="T72" fmla="*/ 97 w 149"/>
                <a:gd name="T73" fmla="*/ 75 h 149"/>
                <a:gd name="T74" fmla="*/ 105 w 149"/>
                <a:gd name="T75" fmla="*/ 72 h 149"/>
                <a:gd name="T76" fmla="*/ 79 w 149"/>
                <a:gd name="T77" fmla="*/ 72 h 149"/>
                <a:gd name="T78" fmla="*/ 72 w 149"/>
                <a:gd name="T79" fmla="*/ 70 h 149"/>
                <a:gd name="T80" fmla="*/ 70 w 149"/>
                <a:gd name="T81" fmla="*/ 77 h 149"/>
                <a:gd name="T82" fmla="*/ 77 w 149"/>
                <a:gd name="T83" fmla="*/ 79 h 149"/>
                <a:gd name="T84" fmla="*/ 79 w 149"/>
                <a:gd name="T85" fmla="*/ 72 h 149"/>
                <a:gd name="T86" fmla="*/ 74 w 149"/>
                <a:gd name="T87" fmla="*/ 9 h 149"/>
                <a:gd name="T88" fmla="*/ 9 w 149"/>
                <a:gd name="T89" fmla="*/ 75 h 149"/>
                <a:gd name="T90" fmla="*/ 74 w 149"/>
                <a:gd name="T91" fmla="*/ 140 h 149"/>
                <a:gd name="T92" fmla="*/ 140 w 149"/>
                <a:gd name="T93" fmla="*/ 75 h 149"/>
                <a:gd name="T94" fmla="*/ 74 w 149"/>
                <a:gd name="T95" fmla="*/ 9 h 149"/>
                <a:gd name="T96" fmla="*/ 74 w 149"/>
                <a:gd name="T97" fmla="*/ 0 h 149"/>
                <a:gd name="T98" fmla="*/ 149 w 149"/>
                <a:gd name="T99" fmla="*/ 75 h 149"/>
                <a:gd name="T100" fmla="*/ 74 w 149"/>
                <a:gd name="T101" fmla="*/ 149 h 149"/>
                <a:gd name="T102" fmla="*/ 0 w 149"/>
                <a:gd name="T103" fmla="*/ 75 h 149"/>
                <a:gd name="T104" fmla="*/ 74 w 149"/>
                <a:gd name="T10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49">
                  <a:moveTo>
                    <a:pt x="81" y="87"/>
                  </a:moveTo>
                  <a:cubicBezTo>
                    <a:pt x="74" y="91"/>
                    <a:pt x="65" y="88"/>
                    <a:pt x="62" y="81"/>
                  </a:cubicBezTo>
                  <a:cubicBezTo>
                    <a:pt x="58" y="74"/>
                    <a:pt x="61" y="66"/>
                    <a:pt x="68" y="62"/>
                  </a:cubicBezTo>
                  <a:cubicBezTo>
                    <a:pt x="75" y="58"/>
                    <a:pt x="83" y="61"/>
                    <a:pt x="87" y="68"/>
                  </a:cubicBezTo>
                  <a:cubicBezTo>
                    <a:pt x="91" y="75"/>
                    <a:pt x="88" y="84"/>
                    <a:pt x="81" y="87"/>
                  </a:cubicBezTo>
                  <a:moveTo>
                    <a:pt x="105" y="72"/>
                  </a:moveTo>
                  <a:cubicBezTo>
                    <a:pt x="102" y="62"/>
                    <a:pt x="102" y="62"/>
                    <a:pt x="102" y="62"/>
                  </a:cubicBezTo>
                  <a:cubicBezTo>
                    <a:pt x="94" y="63"/>
                    <a:pt x="94" y="63"/>
                    <a:pt x="94" y="63"/>
                  </a:cubicBezTo>
                  <a:cubicBezTo>
                    <a:pt x="93" y="62"/>
                    <a:pt x="92" y="60"/>
                    <a:pt x="91" y="59"/>
                  </a:cubicBezTo>
                  <a:cubicBezTo>
                    <a:pt x="94" y="51"/>
                    <a:pt x="94" y="51"/>
                    <a:pt x="94" y="51"/>
                  </a:cubicBezTo>
                  <a:cubicBezTo>
                    <a:pt x="85" y="46"/>
                    <a:pt x="85" y="46"/>
                    <a:pt x="85" y="46"/>
                  </a:cubicBezTo>
                  <a:cubicBezTo>
                    <a:pt x="80" y="53"/>
                    <a:pt x="80" y="53"/>
                    <a:pt x="80" y="53"/>
                  </a:cubicBezTo>
                  <a:cubicBezTo>
                    <a:pt x="78" y="52"/>
                    <a:pt x="76" y="52"/>
                    <a:pt x="74" y="52"/>
                  </a:cubicBezTo>
                  <a:cubicBezTo>
                    <a:pt x="71" y="44"/>
                    <a:pt x="71" y="44"/>
                    <a:pt x="71" y="44"/>
                  </a:cubicBezTo>
                  <a:cubicBezTo>
                    <a:pt x="61" y="47"/>
                    <a:pt x="61" y="47"/>
                    <a:pt x="61" y="47"/>
                  </a:cubicBezTo>
                  <a:cubicBezTo>
                    <a:pt x="62" y="55"/>
                    <a:pt x="62" y="55"/>
                    <a:pt x="62" y="55"/>
                  </a:cubicBezTo>
                  <a:cubicBezTo>
                    <a:pt x="61" y="56"/>
                    <a:pt x="60" y="57"/>
                    <a:pt x="59" y="58"/>
                  </a:cubicBezTo>
                  <a:cubicBezTo>
                    <a:pt x="51" y="55"/>
                    <a:pt x="51" y="55"/>
                    <a:pt x="51" y="55"/>
                  </a:cubicBezTo>
                  <a:cubicBezTo>
                    <a:pt x="46" y="64"/>
                    <a:pt x="46" y="64"/>
                    <a:pt x="46" y="64"/>
                  </a:cubicBezTo>
                  <a:cubicBezTo>
                    <a:pt x="52" y="69"/>
                    <a:pt x="52" y="69"/>
                    <a:pt x="52" y="69"/>
                  </a:cubicBezTo>
                  <a:cubicBezTo>
                    <a:pt x="52" y="71"/>
                    <a:pt x="51" y="72"/>
                    <a:pt x="51" y="74"/>
                  </a:cubicBezTo>
                  <a:cubicBezTo>
                    <a:pt x="44" y="77"/>
                    <a:pt x="44" y="77"/>
                    <a:pt x="44" y="77"/>
                  </a:cubicBezTo>
                  <a:cubicBezTo>
                    <a:pt x="47" y="87"/>
                    <a:pt x="47" y="87"/>
                    <a:pt x="47" y="87"/>
                  </a:cubicBezTo>
                  <a:cubicBezTo>
                    <a:pt x="55" y="86"/>
                    <a:pt x="55" y="86"/>
                    <a:pt x="55" y="86"/>
                  </a:cubicBezTo>
                  <a:cubicBezTo>
                    <a:pt x="56" y="88"/>
                    <a:pt x="57" y="89"/>
                    <a:pt x="58" y="91"/>
                  </a:cubicBezTo>
                  <a:cubicBezTo>
                    <a:pt x="55" y="98"/>
                    <a:pt x="55" y="98"/>
                    <a:pt x="55" y="98"/>
                  </a:cubicBezTo>
                  <a:cubicBezTo>
                    <a:pt x="64" y="103"/>
                    <a:pt x="64" y="103"/>
                    <a:pt x="64" y="103"/>
                  </a:cubicBezTo>
                  <a:cubicBezTo>
                    <a:pt x="69" y="97"/>
                    <a:pt x="69" y="97"/>
                    <a:pt x="69" y="97"/>
                  </a:cubicBezTo>
                  <a:cubicBezTo>
                    <a:pt x="70" y="97"/>
                    <a:pt x="72" y="97"/>
                    <a:pt x="74" y="97"/>
                  </a:cubicBezTo>
                  <a:cubicBezTo>
                    <a:pt x="77" y="105"/>
                    <a:pt x="77" y="105"/>
                    <a:pt x="77" y="105"/>
                  </a:cubicBezTo>
                  <a:cubicBezTo>
                    <a:pt x="87" y="102"/>
                    <a:pt x="87" y="102"/>
                    <a:pt x="87" y="102"/>
                  </a:cubicBezTo>
                  <a:cubicBezTo>
                    <a:pt x="86" y="94"/>
                    <a:pt x="86" y="94"/>
                    <a:pt x="86" y="94"/>
                  </a:cubicBezTo>
                  <a:cubicBezTo>
                    <a:pt x="88" y="93"/>
                    <a:pt x="89" y="92"/>
                    <a:pt x="90" y="91"/>
                  </a:cubicBezTo>
                  <a:cubicBezTo>
                    <a:pt x="98" y="94"/>
                    <a:pt x="98" y="94"/>
                    <a:pt x="98" y="94"/>
                  </a:cubicBezTo>
                  <a:cubicBezTo>
                    <a:pt x="103" y="85"/>
                    <a:pt x="103" y="85"/>
                    <a:pt x="103" y="85"/>
                  </a:cubicBezTo>
                  <a:cubicBezTo>
                    <a:pt x="96" y="80"/>
                    <a:pt x="96" y="80"/>
                    <a:pt x="96" y="80"/>
                  </a:cubicBezTo>
                  <a:cubicBezTo>
                    <a:pt x="97" y="78"/>
                    <a:pt x="97" y="77"/>
                    <a:pt x="97" y="75"/>
                  </a:cubicBezTo>
                  <a:lnTo>
                    <a:pt x="105" y="72"/>
                  </a:lnTo>
                  <a:close/>
                  <a:moveTo>
                    <a:pt x="79" y="72"/>
                  </a:moveTo>
                  <a:cubicBezTo>
                    <a:pt x="78" y="70"/>
                    <a:pt x="75" y="69"/>
                    <a:pt x="72" y="70"/>
                  </a:cubicBezTo>
                  <a:cubicBezTo>
                    <a:pt x="70" y="71"/>
                    <a:pt x="69" y="74"/>
                    <a:pt x="70" y="77"/>
                  </a:cubicBezTo>
                  <a:cubicBezTo>
                    <a:pt x="71" y="80"/>
                    <a:pt x="74" y="81"/>
                    <a:pt x="77" y="79"/>
                  </a:cubicBezTo>
                  <a:cubicBezTo>
                    <a:pt x="79" y="78"/>
                    <a:pt x="80" y="75"/>
                    <a:pt x="79" y="72"/>
                  </a:cubicBezTo>
                  <a:moveTo>
                    <a:pt x="74" y="9"/>
                  </a:moveTo>
                  <a:cubicBezTo>
                    <a:pt x="38" y="9"/>
                    <a:pt x="9" y="39"/>
                    <a:pt x="9" y="75"/>
                  </a:cubicBezTo>
                  <a:cubicBezTo>
                    <a:pt x="9" y="111"/>
                    <a:pt x="38" y="140"/>
                    <a:pt x="74" y="140"/>
                  </a:cubicBezTo>
                  <a:cubicBezTo>
                    <a:pt x="110" y="140"/>
                    <a:pt x="140" y="111"/>
                    <a:pt x="140" y="75"/>
                  </a:cubicBezTo>
                  <a:cubicBezTo>
                    <a:pt x="140" y="39"/>
                    <a:pt x="110" y="9"/>
                    <a:pt x="74" y="9"/>
                  </a:cubicBezTo>
                  <a:moveTo>
                    <a:pt x="74" y="0"/>
                  </a:moveTo>
                  <a:cubicBezTo>
                    <a:pt x="116" y="0"/>
                    <a:pt x="149" y="33"/>
                    <a:pt x="149" y="75"/>
                  </a:cubicBezTo>
                  <a:cubicBezTo>
                    <a:pt x="149" y="116"/>
                    <a:pt x="116" y="149"/>
                    <a:pt x="74" y="149"/>
                  </a:cubicBezTo>
                  <a:cubicBezTo>
                    <a:pt x="33" y="149"/>
                    <a:pt x="0" y="116"/>
                    <a:pt x="0" y="75"/>
                  </a:cubicBezTo>
                  <a:cubicBezTo>
                    <a:pt x="0" y="33"/>
                    <a:pt x="33" y="0"/>
                    <a:pt x="74" y="0"/>
                  </a:cubicBezTo>
                </a:path>
              </a:pathLst>
            </a:custGeom>
            <a:solidFill>
              <a:sysClr val="windowText" lastClr="000000"/>
            </a:solidFill>
            <a:ln>
              <a:noFill/>
            </a:ln>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179" name="Freeform 14">
              <a:extLst>
                <a:ext uri="{FF2B5EF4-FFF2-40B4-BE49-F238E27FC236}">
                  <a16:creationId xmlns:a16="http://schemas.microsoft.com/office/drawing/2014/main" id="{BCFCAD23-7F84-4867-A617-EFC71F29A7A2}"/>
                </a:ext>
              </a:extLst>
            </p:cNvPr>
            <p:cNvSpPr>
              <a:spLocks noEditPoints="1"/>
            </p:cNvSpPr>
            <p:nvPr/>
          </p:nvSpPr>
          <p:spPr bwMode="black">
            <a:xfrm>
              <a:off x="3097098" y="3893498"/>
              <a:ext cx="253119" cy="252098"/>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ysClr val="windowText" lastClr="000000"/>
            </a:solidFill>
            <a:ln>
              <a:noFill/>
            </a:ln>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grpSp>
          <p:nvGrpSpPr>
            <p:cNvPr id="180" name="Group 179">
              <a:extLst>
                <a:ext uri="{FF2B5EF4-FFF2-40B4-BE49-F238E27FC236}">
                  <a16:creationId xmlns:a16="http://schemas.microsoft.com/office/drawing/2014/main" id="{435E541E-23CD-4F28-B9D1-96BEEC18340F}"/>
                </a:ext>
              </a:extLst>
            </p:cNvPr>
            <p:cNvGrpSpPr/>
            <p:nvPr/>
          </p:nvGrpSpPr>
          <p:grpSpPr>
            <a:xfrm>
              <a:off x="3315816" y="3593999"/>
              <a:ext cx="252097" cy="252097"/>
              <a:chOff x="4179295" y="3183652"/>
              <a:chExt cx="392110" cy="392110"/>
            </a:xfrm>
            <a:solidFill>
              <a:sysClr val="windowText" lastClr="000000"/>
            </a:solidFill>
          </p:grpSpPr>
          <p:sp>
            <p:nvSpPr>
              <p:cNvPr id="181" name="Freeform 15">
                <a:extLst>
                  <a:ext uri="{FF2B5EF4-FFF2-40B4-BE49-F238E27FC236}">
                    <a16:creationId xmlns:a16="http://schemas.microsoft.com/office/drawing/2014/main" id="{EDDED662-B6FB-4BA5-B94E-88A4F37EB788}"/>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182" name="Donut 167">
                <a:extLst>
                  <a:ext uri="{FF2B5EF4-FFF2-40B4-BE49-F238E27FC236}">
                    <a16:creationId xmlns:a16="http://schemas.microsoft.com/office/drawing/2014/main" id="{9246D1BC-829E-49BC-951F-56693D044291}"/>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algn="ctr" defTabSz="1218768" fontAlgn="base">
                  <a:spcBef>
                    <a:spcPct val="0"/>
                  </a:spcBef>
                  <a:spcAft>
                    <a:spcPct val="0"/>
                  </a:spcAft>
                  <a:defRPr/>
                </a:pPr>
                <a:endParaRPr lang="en-US" sz="1000" b="1" kern="0" spc="-67" err="1">
                  <a:solidFill>
                    <a:srgbClr val="404040"/>
                  </a:solidFill>
                  <a:latin typeface="Calibri" panose="020F0502020204030204" pitchFamily="34" charset="0"/>
                  <a:ea typeface="Segoe UI" pitchFamily="34" charset="0"/>
                  <a:cs typeface="Calibri" panose="020F0502020204030204" pitchFamily="34" charset="0"/>
                </a:endParaRPr>
              </a:p>
            </p:txBody>
          </p:sp>
        </p:grpSp>
        <p:grpSp>
          <p:nvGrpSpPr>
            <p:cNvPr id="183" name="Group 182">
              <a:extLst>
                <a:ext uri="{FF2B5EF4-FFF2-40B4-BE49-F238E27FC236}">
                  <a16:creationId xmlns:a16="http://schemas.microsoft.com/office/drawing/2014/main" id="{DB5F5B71-7EB3-47A2-9C2F-1161C0B3EB8E}"/>
                </a:ext>
              </a:extLst>
            </p:cNvPr>
            <p:cNvGrpSpPr/>
            <p:nvPr/>
          </p:nvGrpSpPr>
          <p:grpSpPr>
            <a:xfrm>
              <a:off x="3155362" y="4380249"/>
              <a:ext cx="252097" cy="252097"/>
              <a:chOff x="4604545" y="1640238"/>
              <a:chExt cx="392110" cy="392110"/>
            </a:xfrm>
            <a:solidFill>
              <a:sysClr val="windowText" lastClr="000000"/>
            </a:solidFill>
          </p:grpSpPr>
          <p:grpSp>
            <p:nvGrpSpPr>
              <p:cNvPr id="184" name="Group 36">
                <a:extLst>
                  <a:ext uri="{FF2B5EF4-FFF2-40B4-BE49-F238E27FC236}">
                    <a16:creationId xmlns:a16="http://schemas.microsoft.com/office/drawing/2014/main" id="{B0A46F04-3A3D-48C8-9B48-EDAC6CD09D9C}"/>
                  </a:ext>
                </a:extLst>
              </p:cNvPr>
              <p:cNvGrpSpPr/>
              <p:nvPr/>
            </p:nvGrpSpPr>
            <p:grpSpPr bwMode="black">
              <a:xfrm>
                <a:off x="4673640" y="1736214"/>
                <a:ext cx="253920" cy="200159"/>
                <a:chOff x="3358790" y="376388"/>
                <a:chExt cx="1516063" cy="1195388"/>
              </a:xfrm>
              <a:grpFill/>
            </p:grpSpPr>
            <p:sp>
              <p:nvSpPr>
                <p:cNvPr id="186" name="Freeform 26">
                  <a:extLst>
                    <a:ext uri="{FF2B5EF4-FFF2-40B4-BE49-F238E27FC236}">
                      <a16:creationId xmlns:a16="http://schemas.microsoft.com/office/drawing/2014/main" id="{9C195532-68B7-4DE7-8441-4B5CAE3B63B4}"/>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defTabSz="987629">
                    <a:defRPr/>
                  </a:pPr>
                  <a:endParaRPr lang="en-US" sz="1000" b="1" kern="0" spc="-163">
                    <a:solidFill>
                      <a:srgbClr val="404040"/>
                    </a:solidFill>
                    <a:latin typeface="Calibri" panose="020F0502020204030204" pitchFamily="34" charset="0"/>
                    <a:cs typeface="Calibri" panose="020F0502020204030204" pitchFamily="34" charset="0"/>
                  </a:endParaRPr>
                </a:p>
              </p:txBody>
            </p:sp>
            <p:sp>
              <p:nvSpPr>
                <p:cNvPr id="187" name="Freeform 27">
                  <a:extLst>
                    <a:ext uri="{FF2B5EF4-FFF2-40B4-BE49-F238E27FC236}">
                      <a16:creationId xmlns:a16="http://schemas.microsoft.com/office/drawing/2014/main" id="{46259ABF-04FE-4397-B13C-0372B8CF14E2}"/>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defTabSz="987629">
                    <a:defRPr/>
                  </a:pPr>
                  <a:endParaRPr lang="en-US" sz="1000" b="1" kern="0" spc="-163">
                    <a:solidFill>
                      <a:srgbClr val="404040"/>
                    </a:solidFill>
                    <a:latin typeface="Calibri" panose="020F0502020204030204" pitchFamily="34" charset="0"/>
                    <a:cs typeface="Calibri" panose="020F0502020204030204" pitchFamily="34" charset="0"/>
                  </a:endParaRPr>
                </a:p>
              </p:txBody>
            </p:sp>
            <p:sp>
              <p:nvSpPr>
                <p:cNvPr id="188" name="Freeform 28">
                  <a:extLst>
                    <a:ext uri="{FF2B5EF4-FFF2-40B4-BE49-F238E27FC236}">
                      <a16:creationId xmlns:a16="http://schemas.microsoft.com/office/drawing/2014/main" id="{E6C3EE11-A37B-44DE-935F-0B2DD5128429}"/>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defTabSz="987629">
                    <a:defRPr/>
                  </a:pPr>
                  <a:endParaRPr lang="en-US" sz="1000" b="1" kern="0" spc="-163">
                    <a:solidFill>
                      <a:srgbClr val="404040"/>
                    </a:solidFill>
                    <a:latin typeface="Calibri" panose="020F0502020204030204" pitchFamily="34" charset="0"/>
                    <a:cs typeface="Calibri" panose="020F0502020204030204" pitchFamily="34" charset="0"/>
                  </a:endParaRPr>
                </a:p>
              </p:txBody>
            </p:sp>
            <p:sp>
              <p:nvSpPr>
                <p:cNvPr id="189" name="Freeform 29">
                  <a:extLst>
                    <a:ext uri="{FF2B5EF4-FFF2-40B4-BE49-F238E27FC236}">
                      <a16:creationId xmlns:a16="http://schemas.microsoft.com/office/drawing/2014/main" id="{C895EDF4-A30A-4058-A376-27B6D5BD0527}"/>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defTabSz="987629">
                    <a:defRPr/>
                  </a:pPr>
                  <a:endParaRPr lang="en-US" sz="1000" b="1" kern="0" spc="-163">
                    <a:solidFill>
                      <a:srgbClr val="404040"/>
                    </a:solidFill>
                    <a:latin typeface="Calibri" panose="020F0502020204030204" pitchFamily="34" charset="0"/>
                    <a:cs typeface="Calibri" panose="020F0502020204030204" pitchFamily="34" charset="0"/>
                  </a:endParaRPr>
                </a:p>
              </p:txBody>
            </p:sp>
            <p:sp>
              <p:nvSpPr>
                <p:cNvPr id="190" name="Oval 30">
                  <a:extLst>
                    <a:ext uri="{FF2B5EF4-FFF2-40B4-BE49-F238E27FC236}">
                      <a16:creationId xmlns:a16="http://schemas.microsoft.com/office/drawing/2014/main" id="{6B8204E3-C93E-4E2B-837E-2375A689DFCC}"/>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defTabSz="987629">
                    <a:defRPr/>
                  </a:pPr>
                  <a:endParaRPr lang="en-US" sz="1000" b="1" kern="0" spc="-163">
                    <a:solidFill>
                      <a:srgbClr val="404040"/>
                    </a:solidFill>
                    <a:latin typeface="Calibri" panose="020F0502020204030204" pitchFamily="34" charset="0"/>
                    <a:cs typeface="Calibri" panose="020F0502020204030204" pitchFamily="34" charset="0"/>
                  </a:endParaRPr>
                </a:p>
              </p:txBody>
            </p:sp>
            <p:sp>
              <p:nvSpPr>
                <p:cNvPr id="191" name="Oval 31">
                  <a:extLst>
                    <a:ext uri="{FF2B5EF4-FFF2-40B4-BE49-F238E27FC236}">
                      <a16:creationId xmlns:a16="http://schemas.microsoft.com/office/drawing/2014/main" id="{24228458-72D1-4FB1-BE0A-63A92EE81B39}"/>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defTabSz="987629">
                    <a:defRPr/>
                  </a:pPr>
                  <a:endParaRPr lang="en-US" sz="1000" b="1" kern="0" spc="-163">
                    <a:solidFill>
                      <a:srgbClr val="404040"/>
                    </a:solidFill>
                    <a:latin typeface="Calibri" panose="020F0502020204030204" pitchFamily="34" charset="0"/>
                    <a:cs typeface="Calibri" panose="020F0502020204030204" pitchFamily="34" charset="0"/>
                  </a:endParaRPr>
                </a:p>
              </p:txBody>
            </p:sp>
          </p:grpSp>
          <p:sp>
            <p:nvSpPr>
              <p:cNvPr id="185" name="Donut 172">
                <a:extLst>
                  <a:ext uri="{FF2B5EF4-FFF2-40B4-BE49-F238E27FC236}">
                    <a16:creationId xmlns:a16="http://schemas.microsoft.com/office/drawing/2014/main" id="{3619356D-AD88-421C-82DC-48D9A61BEF38}"/>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algn="ctr" defTabSz="1218768" fontAlgn="base">
                  <a:spcBef>
                    <a:spcPct val="0"/>
                  </a:spcBef>
                  <a:spcAft>
                    <a:spcPct val="0"/>
                  </a:spcAft>
                  <a:defRPr/>
                </a:pPr>
                <a:endParaRPr lang="en-US" sz="1000" b="1" kern="0" spc="-67" err="1">
                  <a:solidFill>
                    <a:srgbClr val="404040"/>
                  </a:solidFill>
                  <a:latin typeface="Calibri" panose="020F0502020204030204" pitchFamily="34" charset="0"/>
                  <a:ea typeface="Segoe UI" pitchFamily="34" charset="0"/>
                  <a:cs typeface="Calibri" panose="020F0502020204030204" pitchFamily="34" charset="0"/>
                </a:endParaRPr>
              </a:p>
            </p:txBody>
          </p:sp>
        </p:grpSp>
        <p:grpSp>
          <p:nvGrpSpPr>
            <p:cNvPr id="192" name="Group 191">
              <a:extLst>
                <a:ext uri="{FF2B5EF4-FFF2-40B4-BE49-F238E27FC236}">
                  <a16:creationId xmlns:a16="http://schemas.microsoft.com/office/drawing/2014/main" id="{44B236CC-8E3F-4A1C-8BDC-F65DD4CA337C}"/>
                </a:ext>
              </a:extLst>
            </p:cNvPr>
            <p:cNvGrpSpPr/>
            <p:nvPr/>
          </p:nvGrpSpPr>
          <p:grpSpPr>
            <a:xfrm>
              <a:off x="3497921" y="4229589"/>
              <a:ext cx="252097" cy="252097"/>
              <a:chOff x="4046256" y="2408118"/>
              <a:chExt cx="392110" cy="392110"/>
            </a:xfrm>
            <a:solidFill>
              <a:sysClr val="windowText" lastClr="000000"/>
            </a:solidFill>
          </p:grpSpPr>
          <p:grpSp>
            <p:nvGrpSpPr>
              <p:cNvPr id="193" name="Group 142">
                <a:extLst>
                  <a:ext uri="{FF2B5EF4-FFF2-40B4-BE49-F238E27FC236}">
                    <a16:creationId xmlns:a16="http://schemas.microsoft.com/office/drawing/2014/main" id="{96A85EC6-6266-48D7-AB04-FB999BF06A5C}"/>
                  </a:ext>
                </a:extLst>
              </p:cNvPr>
              <p:cNvGrpSpPr/>
              <p:nvPr/>
            </p:nvGrpSpPr>
            <p:grpSpPr bwMode="black">
              <a:xfrm>
                <a:off x="4134994" y="2521400"/>
                <a:ext cx="214635" cy="165546"/>
                <a:chOff x="6673850" y="4338638"/>
                <a:chExt cx="1403351" cy="1082675"/>
              </a:xfrm>
              <a:grpFill/>
            </p:grpSpPr>
            <p:sp>
              <p:nvSpPr>
                <p:cNvPr id="195" name="Freeform 247">
                  <a:extLst>
                    <a:ext uri="{FF2B5EF4-FFF2-40B4-BE49-F238E27FC236}">
                      <a16:creationId xmlns:a16="http://schemas.microsoft.com/office/drawing/2014/main" id="{319AF086-A212-4765-A764-ECDAE9148C38}"/>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196" name="Freeform 248">
                  <a:extLst>
                    <a:ext uri="{FF2B5EF4-FFF2-40B4-BE49-F238E27FC236}">
                      <a16:creationId xmlns:a16="http://schemas.microsoft.com/office/drawing/2014/main" id="{5E9ECC6D-7A7D-48BC-87A2-F892226D4AAF}"/>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197" name="Freeform 249">
                  <a:extLst>
                    <a:ext uri="{FF2B5EF4-FFF2-40B4-BE49-F238E27FC236}">
                      <a16:creationId xmlns:a16="http://schemas.microsoft.com/office/drawing/2014/main" id="{EEABC14F-569F-46D3-8B47-7C2DCBCECC70}"/>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198" name="Oval 250">
                  <a:extLst>
                    <a:ext uri="{FF2B5EF4-FFF2-40B4-BE49-F238E27FC236}">
                      <a16:creationId xmlns:a16="http://schemas.microsoft.com/office/drawing/2014/main" id="{B7E746F0-FEEB-4CF2-82A8-0BF9C70F1D57}"/>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199" name="Freeform 251">
                  <a:extLst>
                    <a:ext uri="{FF2B5EF4-FFF2-40B4-BE49-F238E27FC236}">
                      <a16:creationId xmlns:a16="http://schemas.microsoft.com/office/drawing/2014/main" id="{06BE0299-5142-4633-9BAB-FA844315806A}"/>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200" name="Freeform 252">
                  <a:extLst>
                    <a:ext uri="{FF2B5EF4-FFF2-40B4-BE49-F238E27FC236}">
                      <a16:creationId xmlns:a16="http://schemas.microsoft.com/office/drawing/2014/main" id="{7C32D012-B5E3-4311-9092-423E6D264874}"/>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201" name="Freeform 253">
                  <a:extLst>
                    <a:ext uri="{FF2B5EF4-FFF2-40B4-BE49-F238E27FC236}">
                      <a16:creationId xmlns:a16="http://schemas.microsoft.com/office/drawing/2014/main" id="{308BECE6-1EB2-49C6-BECE-8CA2E5B736BF}"/>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202" name="Oval 254">
                  <a:extLst>
                    <a:ext uri="{FF2B5EF4-FFF2-40B4-BE49-F238E27FC236}">
                      <a16:creationId xmlns:a16="http://schemas.microsoft.com/office/drawing/2014/main" id="{B2F90044-FE45-4BA0-998C-9ED6C7973367}"/>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203" name="Freeform 255">
                  <a:extLst>
                    <a:ext uri="{FF2B5EF4-FFF2-40B4-BE49-F238E27FC236}">
                      <a16:creationId xmlns:a16="http://schemas.microsoft.com/office/drawing/2014/main" id="{EFA0B69A-CFD4-4DAF-8916-2FC3160A6463}"/>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204" name="Freeform 256">
                  <a:extLst>
                    <a:ext uri="{FF2B5EF4-FFF2-40B4-BE49-F238E27FC236}">
                      <a16:creationId xmlns:a16="http://schemas.microsoft.com/office/drawing/2014/main" id="{03434B35-21C8-4E5E-8979-6C92041021E2}"/>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205" name="Freeform 257">
                  <a:extLst>
                    <a:ext uri="{FF2B5EF4-FFF2-40B4-BE49-F238E27FC236}">
                      <a16:creationId xmlns:a16="http://schemas.microsoft.com/office/drawing/2014/main" id="{93EE5E12-9057-467F-AC06-CBACF2F3897F}"/>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grpSp>
          <p:sp>
            <p:nvSpPr>
              <p:cNvPr id="194" name="Donut 195">
                <a:extLst>
                  <a:ext uri="{FF2B5EF4-FFF2-40B4-BE49-F238E27FC236}">
                    <a16:creationId xmlns:a16="http://schemas.microsoft.com/office/drawing/2014/main" id="{957866C9-0EBC-498C-B798-EDCA734A1798}"/>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algn="ctr" defTabSz="1218768" fontAlgn="base">
                  <a:spcBef>
                    <a:spcPct val="0"/>
                  </a:spcBef>
                  <a:spcAft>
                    <a:spcPct val="0"/>
                  </a:spcAft>
                  <a:defRPr/>
                </a:pPr>
                <a:endParaRPr lang="en-US" sz="1000" b="1" kern="0" spc="-67" err="1">
                  <a:solidFill>
                    <a:srgbClr val="404040"/>
                  </a:solidFill>
                  <a:latin typeface="Calibri" panose="020F0502020204030204" pitchFamily="34" charset="0"/>
                  <a:ea typeface="Segoe UI" pitchFamily="34" charset="0"/>
                  <a:cs typeface="Calibri" panose="020F0502020204030204" pitchFamily="34" charset="0"/>
                </a:endParaRPr>
              </a:p>
            </p:txBody>
          </p:sp>
        </p:grpSp>
        <p:sp>
          <p:nvSpPr>
            <p:cNvPr id="206" name="Freeform 10">
              <a:extLst>
                <a:ext uri="{FF2B5EF4-FFF2-40B4-BE49-F238E27FC236}">
                  <a16:creationId xmlns:a16="http://schemas.microsoft.com/office/drawing/2014/main" id="{CF93A8E0-99A8-4DAC-8E13-7ABDA0587272}"/>
                </a:ext>
              </a:extLst>
            </p:cNvPr>
            <p:cNvSpPr>
              <a:spLocks noEditPoints="1"/>
            </p:cNvSpPr>
            <p:nvPr/>
          </p:nvSpPr>
          <p:spPr bwMode="black">
            <a:xfrm>
              <a:off x="2798894" y="4229589"/>
              <a:ext cx="252099" cy="252099"/>
            </a:xfrm>
            <a:custGeom>
              <a:avLst/>
              <a:gdLst>
                <a:gd name="T0" fmla="*/ 81 w 149"/>
                <a:gd name="T1" fmla="*/ 87 h 149"/>
                <a:gd name="T2" fmla="*/ 62 w 149"/>
                <a:gd name="T3" fmla="*/ 81 h 149"/>
                <a:gd name="T4" fmla="*/ 68 w 149"/>
                <a:gd name="T5" fmla="*/ 62 h 149"/>
                <a:gd name="T6" fmla="*/ 87 w 149"/>
                <a:gd name="T7" fmla="*/ 68 h 149"/>
                <a:gd name="T8" fmla="*/ 81 w 149"/>
                <a:gd name="T9" fmla="*/ 87 h 149"/>
                <a:gd name="T10" fmla="*/ 105 w 149"/>
                <a:gd name="T11" fmla="*/ 72 h 149"/>
                <a:gd name="T12" fmla="*/ 102 w 149"/>
                <a:gd name="T13" fmla="*/ 62 h 149"/>
                <a:gd name="T14" fmla="*/ 94 w 149"/>
                <a:gd name="T15" fmla="*/ 63 h 149"/>
                <a:gd name="T16" fmla="*/ 91 w 149"/>
                <a:gd name="T17" fmla="*/ 59 h 149"/>
                <a:gd name="T18" fmla="*/ 94 w 149"/>
                <a:gd name="T19" fmla="*/ 51 h 149"/>
                <a:gd name="T20" fmla="*/ 85 w 149"/>
                <a:gd name="T21" fmla="*/ 46 h 149"/>
                <a:gd name="T22" fmla="*/ 80 w 149"/>
                <a:gd name="T23" fmla="*/ 53 h 149"/>
                <a:gd name="T24" fmla="*/ 74 w 149"/>
                <a:gd name="T25" fmla="*/ 52 h 149"/>
                <a:gd name="T26" fmla="*/ 71 w 149"/>
                <a:gd name="T27" fmla="*/ 44 h 149"/>
                <a:gd name="T28" fmla="*/ 61 w 149"/>
                <a:gd name="T29" fmla="*/ 47 h 149"/>
                <a:gd name="T30" fmla="*/ 62 w 149"/>
                <a:gd name="T31" fmla="*/ 55 h 149"/>
                <a:gd name="T32" fmla="*/ 59 w 149"/>
                <a:gd name="T33" fmla="*/ 58 h 149"/>
                <a:gd name="T34" fmla="*/ 51 w 149"/>
                <a:gd name="T35" fmla="*/ 55 h 149"/>
                <a:gd name="T36" fmla="*/ 46 w 149"/>
                <a:gd name="T37" fmla="*/ 64 h 149"/>
                <a:gd name="T38" fmla="*/ 52 w 149"/>
                <a:gd name="T39" fmla="*/ 69 h 149"/>
                <a:gd name="T40" fmla="*/ 51 w 149"/>
                <a:gd name="T41" fmla="*/ 74 h 149"/>
                <a:gd name="T42" fmla="*/ 44 w 149"/>
                <a:gd name="T43" fmla="*/ 77 h 149"/>
                <a:gd name="T44" fmla="*/ 47 w 149"/>
                <a:gd name="T45" fmla="*/ 87 h 149"/>
                <a:gd name="T46" fmla="*/ 55 w 149"/>
                <a:gd name="T47" fmla="*/ 86 h 149"/>
                <a:gd name="T48" fmla="*/ 58 w 149"/>
                <a:gd name="T49" fmla="*/ 91 h 149"/>
                <a:gd name="T50" fmla="*/ 55 w 149"/>
                <a:gd name="T51" fmla="*/ 98 h 149"/>
                <a:gd name="T52" fmla="*/ 64 w 149"/>
                <a:gd name="T53" fmla="*/ 103 h 149"/>
                <a:gd name="T54" fmla="*/ 69 w 149"/>
                <a:gd name="T55" fmla="*/ 97 h 149"/>
                <a:gd name="T56" fmla="*/ 74 w 149"/>
                <a:gd name="T57" fmla="*/ 97 h 149"/>
                <a:gd name="T58" fmla="*/ 77 w 149"/>
                <a:gd name="T59" fmla="*/ 105 h 149"/>
                <a:gd name="T60" fmla="*/ 87 w 149"/>
                <a:gd name="T61" fmla="*/ 102 h 149"/>
                <a:gd name="T62" fmla="*/ 86 w 149"/>
                <a:gd name="T63" fmla="*/ 94 h 149"/>
                <a:gd name="T64" fmla="*/ 90 w 149"/>
                <a:gd name="T65" fmla="*/ 91 h 149"/>
                <a:gd name="T66" fmla="*/ 98 w 149"/>
                <a:gd name="T67" fmla="*/ 94 h 149"/>
                <a:gd name="T68" fmla="*/ 103 w 149"/>
                <a:gd name="T69" fmla="*/ 85 h 149"/>
                <a:gd name="T70" fmla="*/ 96 w 149"/>
                <a:gd name="T71" fmla="*/ 80 h 149"/>
                <a:gd name="T72" fmla="*/ 97 w 149"/>
                <a:gd name="T73" fmla="*/ 75 h 149"/>
                <a:gd name="T74" fmla="*/ 105 w 149"/>
                <a:gd name="T75" fmla="*/ 72 h 149"/>
                <a:gd name="T76" fmla="*/ 79 w 149"/>
                <a:gd name="T77" fmla="*/ 72 h 149"/>
                <a:gd name="T78" fmla="*/ 72 w 149"/>
                <a:gd name="T79" fmla="*/ 70 h 149"/>
                <a:gd name="T80" fmla="*/ 70 w 149"/>
                <a:gd name="T81" fmla="*/ 77 h 149"/>
                <a:gd name="T82" fmla="*/ 77 w 149"/>
                <a:gd name="T83" fmla="*/ 79 h 149"/>
                <a:gd name="T84" fmla="*/ 79 w 149"/>
                <a:gd name="T85" fmla="*/ 72 h 149"/>
                <a:gd name="T86" fmla="*/ 74 w 149"/>
                <a:gd name="T87" fmla="*/ 9 h 149"/>
                <a:gd name="T88" fmla="*/ 9 w 149"/>
                <a:gd name="T89" fmla="*/ 75 h 149"/>
                <a:gd name="T90" fmla="*/ 74 w 149"/>
                <a:gd name="T91" fmla="*/ 140 h 149"/>
                <a:gd name="T92" fmla="*/ 140 w 149"/>
                <a:gd name="T93" fmla="*/ 75 h 149"/>
                <a:gd name="T94" fmla="*/ 74 w 149"/>
                <a:gd name="T95" fmla="*/ 9 h 149"/>
                <a:gd name="T96" fmla="*/ 74 w 149"/>
                <a:gd name="T97" fmla="*/ 0 h 149"/>
                <a:gd name="T98" fmla="*/ 149 w 149"/>
                <a:gd name="T99" fmla="*/ 75 h 149"/>
                <a:gd name="T100" fmla="*/ 74 w 149"/>
                <a:gd name="T101" fmla="*/ 149 h 149"/>
                <a:gd name="T102" fmla="*/ 0 w 149"/>
                <a:gd name="T103" fmla="*/ 75 h 149"/>
                <a:gd name="T104" fmla="*/ 74 w 149"/>
                <a:gd name="T10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49">
                  <a:moveTo>
                    <a:pt x="81" y="87"/>
                  </a:moveTo>
                  <a:cubicBezTo>
                    <a:pt x="74" y="91"/>
                    <a:pt x="65" y="88"/>
                    <a:pt x="62" y="81"/>
                  </a:cubicBezTo>
                  <a:cubicBezTo>
                    <a:pt x="58" y="74"/>
                    <a:pt x="61" y="66"/>
                    <a:pt x="68" y="62"/>
                  </a:cubicBezTo>
                  <a:cubicBezTo>
                    <a:pt x="75" y="58"/>
                    <a:pt x="83" y="61"/>
                    <a:pt x="87" y="68"/>
                  </a:cubicBezTo>
                  <a:cubicBezTo>
                    <a:pt x="91" y="75"/>
                    <a:pt x="88" y="84"/>
                    <a:pt x="81" y="87"/>
                  </a:cubicBezTo>
                  <a:moveTo>
                    <a:pt x="105" y="72"/>
                  </a:moveTo>
                  <a:cubicBezTo>
                    <a:pt x="102" y="62"/>
                    <a:pt x="102" y="62"/>
                    <a:pt x="102" y="62"/>
                  </a:cubicBezTo>
                  <a:cubicBezTo>
                    <a:pt x="94" y="63"/>
                    <a:pt x="94" y="63"/>
                    <a:pt x="94" y="63"/>
                  </a:cubicBezTo>
                  <a:cubicBezTo>
                    <a:pt x="93" y="62"/>
                    <a:pt x="92" y="60"/>
                    <a:pt x="91" y="59"/>
                  </a:cubicBezTo>
                  <a:cubicBezTo>
                    <a:pt x="94" y="51"/>
                    <a:pt x="94" y="51"/>
                    <a:pt x="94" y="51"/>
                  </a:cubicBezTo>
                  <a:cubicBezTo>
                    <a:pt x="85" y="46"/>
                    <a:pt x="85" y="46"/>
                    <a:pt x="85" y="46"/>
                  </a:cubicBezTo>
                  <a:cubicBezTo>
                    <a:pt x="80" y="53"/>
                    <a:pt x="80" y="53"/>
                    <a:pt x="80" y="53"/>
                  </a:cubicBezTo>
                  <a:cubicBezTo>
                    <a:pt x="78" y="52"/>
                    <a:pt x="76" y="52"/>
                    <a:pt x="74" y="52"/>
                  </a:cubicBezTo>
                  <a:cubicBezTo>
                    <a:pt x="71" y="44"/>
                    <a:pt x="71" y="44"/>
                    <a:pt x="71" y="44"/>
                  </a:cubicBezTo>
                  <a:cubicBezTo>
                    <a:pt x="61" y="47"/>
                    <a:pt x="61" y="47"/>
                    <a:pt x="61" y="47"/>
                  </a:cubicBezTo>
                  <a:cubicBezTo>
                    <a:pt x="62" y="55"/>
                    <a:pt x="62" y="55"/>
                    <a:pt x="62" y="55"/>
                  </a:cubicBezTo>
                  <a:cubicBezTo>
                    <a:pt x="61" y="56"/>
                    <a:pt x="60" y="57"/>
                    <a:pt x="59" y="58"/>
                  </a:cubicBezTo>
                  <a:cubicBezTo>
                    <a:pt x="51" y="55"/>
                    <a:pt x="51" y="55"/>
                    <a:pt x="51" y="55"/>
                  </a:cubicBezTo>
                  <a:cubicBezTo>
                    <a:pt x="46" y="64"/>
                    <a:pt x="46" y="64"/>
                    <a:pt x="46" y="64"/>
                  </a:cubicBezTo>
                  <a:cubicBezTo>
                    <a:pt x="52" y="69"/>
                    <a:pt x="52" y="69"/>
                    <a:pt x="52" y="69"/>
                  </a:cubicBezTo>
                  <a:cubicBezTo>
                    <a:pt x="52" y="71"/>
                    <a:pt x="51" y="72"/>
                    <a:pt x="51" y="74"/>
                  </a:cubicBezTo>
                  <a:cubicBezTo>
                    <a:pt x="44" y="77"/>
                    <a:pt x="44" y="77"/>
                    <a:pt x="44" y="77"/>
                  </a:cubicBezTo>
                  <a:cubicBezTo>
                    <a:pt x="47" y="87"/>
                    <a:pt x="47" y="87"/>
                    <a:pt x="47" y="87"/>
                  </a:cubicBezTo>
                  <a:cubicBezTo>
                    <a:pt x="55" y="86"/>
                    <a:pt x="55" y="86"/>
                    <a:pt x="55" y="86"/>
                  </a:cubicBezTo>
                  <a:cubicBezTo>
                    <a:pt x="56" y="88"/>
                    <a:pt x="57" y="89"/>
                    <a:pt x="58" y="91"/>
                  </a:cubicBezTo>
                  <a:cubicBezTo>
                    <a:pt x="55" y="98"/>
                    <a:pt x="55" y="98"/>
                    <a:pt x="55" y="98"/>
                  </a:cubicBezTo>
                  <a:cubicBezTo>
                    <a:pt x="64" y="103"/>
                    <a:pt x="64" y="103"/>
                    <a:pt x="64" y="103"/>
                  </a:cubicBezTo>
                  <a:cubicBezTo>
                    <a:pt x="69" y="97"/>
                    <a:pt x="69" y="97"/>
                    <a:pt x="69" y="97"/>
                  </a:cubicBezTo>
                  <a:cubicBezTo>
                    <a:pt x="70" y="97"/>
                    <a:pt x="72" y="97"/>
                    <a:pt x="74" y="97"/>
                  </a:cubicBezTo>
                  <a:cubicBezTo>
                    <a:pt x="77" y="105"/>
                    <a:pt x="77" y="105"/>
                    <a:pt x="77" y="105"/>
                  </a:cubicBezTo>
                  <a:cubicBezTo>
                    <a:pt x="87" y="102"/>
                    <a:pt x="87" y="102"/>
                    <a:pt x="87" y="102"/>
                  </a:cubicBezTo>
                  <a:cubicBezTo>
                    <a:pt x="86" y="94"/>
                    <a:pt x="86" y="94"/>
                    <a:pt x="86" y="94"/>
                  </a:cubicBezTo>
                  <a:cubicBezTo>
                    <a:pt x="88" y="93"/>
                    <a:pt x="89" y="92"/>
                    <a:pt x="90" y="91"/>
                  </a:cubicBezTo>
                  <a:cubicBezTo>
                    <a:pt x="98" y="94"/>
                    <a:pt x="98" y="94"/>
                    <a:pt x="98" y="94"/>
                  </a:cubicBezTo>
                  <a:cubicBezTo>
                    <a:pt x="103" y="85"/>
                    <a:pt x="103" y="85"/>
                    <a:pt x="103" y="85"/>
                  </a:cubicBezTo>
                  <a:cubicBezTo>
                    <a:pt x="96" y="80"/>
                    <a:pt x="96" y="80"/>
                    <a:pt x="96" y="80"/>
                  </a:cubicBezTo>
                  <a:cubicBezTo>
                    <a:pt x="97" y="78"/>
                    <a:pt x="97" y="77"/>
                    <a:pt x="97" y="75"/>
                  </a:cubicBezTo>
                  <a:lnTo>
                    <a:pt x="105" y="72"/>
                  </a:lnTo>
                  <a:close/>
                  <a:moveTo>
                    <a:pt x="79" y="72"/>
                  </a:moveTo>
                  <a:cubicBezTo>
                    <a:pt x="78" y="70"/>
                    <a:pt x="75" y="69"/>
                    <a:pt x="72" y="70"/>
                  </a:cubicBezTo>
                  <a:cubicBezTo>
                    <a:pt x="70" y="71"/>
                    <a:pt x="69" y="74"/>
                    <a:pt x="70" y="77"/>
                  </a:cubicBezTo>
                  <a:cubicBezTo>
                    <a:pt x="71" y="80"/>
                    <a:pt x="74" y="81"/>
                    <a:pt x="77" y="79"/>
                  </a:cubicBezTo>
                  <a:cubicBezTo>
                    <a:pt x="79" y="78"/>
                    <a:pt x="80" y="75"/>
                    <a:pt x="79" y="72"/>
                  </a:cubicBezTo>
                  <a:moveTo>
                    <a:pt x="74" y="9"/>
                  </a:moveTo>
                  <a:cubicBezTo>
                    <a:pt x="38" y="9"/>
                    <a:pt x="9" y="39"/>
                    <a:pt x="9" y="75"/>
                  </a:cubicBezTo>
                  <a:cubicBezTo>
                    <a:pt x="9" y="111"/>
                    <a:pt x="38" y="140"/>
                    <a:pt x="74" y="140"/>
                  </a:cubicBezTo>
                  <a:cubicBezTo>
                    <a:pt x="110" y="140"/>
                    <a:pt x="140" y="111"/>
                    <a:pt x="140" y="75"/>
                  </a:cubicBezTo>
                  <a:cubicBezTo>
                    <a:pt x="140" y="39"/>
                    <a:pt x="110" y="9"/>
                    <a:pt x="74" y="9"/>
                  </a:cubicBezTo>
                  <a:moveTo>
                    <a:pt x="74" y="0"/>
                  </a:moveTo>
                  <a:cubicBezTo>
                    <a:pt x="116" y="0"/>
                    <a:pt x="149" y="33"/>
                    <a:pt x="149" y="75"/>
                  </a:cubicBezTo>
                  <a:cubicBezTo>
                    <a:pt x="149" y="116"/>
                    <a:pt x="116" y="149"/>
                    <a:pt x="74" y="149"/>
                  </a:cubicBezTo>
                  <a:cubicBezTo>
                    <a:pt x="33" y="149"/>
                    <a:pt x="0" y="116"/>
                    <a:pt x="0" y="75"/>
                  </a:cubicBezTo>
                  <a:cubicBezTo>
                    <a:pt x="0" y="33"/>
                    <a:pt x="33" y="0"/>
                    <a:pt x="74" y="0"/>
                  </a:cubicBezTo>
                </a:path>
              </a:pathLst>
            </a:custGeom>
            <a:solidFill>
              <a:sysClr val="windowText" lastClr="000000"/>
            </a:solidFill>
            <a:ln>
              <a:noFill/>
            </a:ln>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207" name="Freeform 14">
              <a:extLst>
                <a:ext uri="{FF2B5EF4-FFF2-40B4-BE49-F238E27FC236}">
                  <a16:creationId xmlns:a16="http://schemas.microsoft.com/office/drawing/2014/main" id="{B5C2B1BA-205F-4502-943A-DD846619DA4C}"/>
                </a:ext>
              </a:extLst>
            </p:cNvPr>
            <p:cNvSpPr>
              <a:spLocks noEditPoints="1"/>
            </p:cNvSpPr>
            <p:nvPr/>
          </p:nvSpPr>
          <p:spPr bwMode="black">
            <a:xfrm>
              <a:off x="3819846" y="4451666"/>
              <a:ext cx="253119" cy="252098"/>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ysClr val="windowText" lastClr="000000"/>
            </a:solidFill>
            <a:ln>
              <a:noFill/>
            </a:ln>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grpSp>
          <p:nvGrpSpPr>
            <p:cNvPr id="208" name="Group 207">
              <a:extLst>
                <a:ext uri="{FF2B5EF4-FFF2-40B4-BE49-F238E27FC236}">
                  <a16:creationId xmlns:a16="http://schemas.microsoft.com/office/drawing/2014/main" id="{89BCC5A3-93D5-4FA8-A546-E9A25C405B78}"/>
                </a:ext>
              </a:extLst>
            </p:cNvPr>
            <p:cNvGrpSpPr/>
            <p:nvPr/>
          </p:nvGrpSpPr>
          <p:grpSpPr>
            <a:xfrm>
              <a:off x="4303230" y="3446501"/>
              <a:ext cx="252097" cy="252097"/>
              <a:chOff x="4179295" y="3183652"/>
              <a:chExt cx="392110" cy="392110"/>
            </a:xfrm>
            <a:solidFill>
              <a:sysClr val="windowText" lastClr="000000"/>
            </a:solidFill>
          </p:grpSpPr>
          <p:sp>
            <p:nvSpPr>
              <p:cNvPr id="209" name="Freeform 15">
                <a:extLst>
                  <a:ext uri="{FF2B5EF4-FFF2-40B4-BE49-F238E27FC236}">
                    <a16:creationId xmlns:a16="http://schemas.microsoft.com/office/drawing/2014/main" id="{CE4AE86D-CAF8-4AFE-9A4C-64F237C5D22A}"/>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210" name="Donut 214">
                <a:extLst>
                  <a:ext uri="{FF2B5EF4-FFF2-40B4-BE49-F238E27FC236}">
                    <a16:creationId xmlns:a16="http://schemas.microsoft.com/office/drawing/2014/main" id="{6FDB92AB-9D09-4457-B4C6-645CAD5BD2D8}"/>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algn="ctr" defTabSz="1218768" fontAlgn="base">
                  <a:spcBef>
                    <a:spcPct val="0"/>
                  </a:spcBef>
                  <a:spcAft>
                    <a:spcPct val="0"/>
                  </a:spcAft>
                  <a:defRPr/>
                </a:pPr>
                <a:endParaRPr lang="en-US" sz="1000" b="1" kern="0" spc="-67" err="1">
                  <a:solidFill>
                    <a:srgbClr val="404040"/>
                  </a:solidFill>
                  <a:latin typeface="Calibri" panose="020F0502020204030204" pitchFamily="34" charset="0"/>
                  <a:ea typeface="Segoe UI" pitchFamily="34" charset="0"/>
                  <a:cs typeface="Calibri" panose="020F0502020204030204" pitchFamily="34" charset="0"/>
                </a:endParaRPr>
              </a:p>
            </p:txBody>
          </p:sp>
        </p:grpSp>
        <p:sp>
          <p:nvSpPr>
            <p:cNvPr id="211" name="Freeform 46">
              <a:extLst>
                <a:ext uri="{FF2B5EF4-FFF2-40B4-BE49-F238E27FC236}">
                  <a16:creationId xmlns:a16="http://schemas.microsoft.com/office/drawing/2014/main" id="{9D1930B8-3C47-4E67-9A80-FEC9223D79D8}"/>
                </a:ext>
              </a:extLst>
            </p:cNvPr>
            <p:cNvSpPr>
              <a:spLocks noEditPoints="1"/>
            </p:cNvSpPr>
            <p:nvPr/>
          </p:nvSpPr>
          <p:spPr bwMode="black">
            <a:xfrm>
              <a:off x="4718604" y="2419215"/>
              <a:ext cx="258223" cy="243934"/>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ysClr val="windowText" lastClr="000000"/>
            </a:solidFill>
            <a:ln>
              <a:noFill/>
            </a:ln>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212" name="Freeform 22">
              <a:extLst>
                <a:ext uri="{FF2B5EF4-FFF2-40B4-BE49-F238E27FC236}">
                  <a16:creationId xmlns:a16="http://schemas.microsoft.com/office/drawing/2014/main" id="{6A25F1C5-B222-4EDF-B540-3EF81E8B530D}"/>
                </a:ext>
              </a:extLst>
            </p:cNvPr>
            <p:cNvSpPr>
              <a:spLocks noEditPoints="1"/>
            </p:cNvSpPr>
            <p:nvPr/>
          </p:nvSpPr>
          <p:spPr bwMode="black">
            <a:xfrm>
              <a:off x="5339508" y="2421470"/>
              <a:ext cx="253119" cy="254139"/>
            </a:xfrm>
            <a:custGeom>
              <a:avLst/>
              <a:gdLst>
                <a:gd name="T0" fmla="*/ 89 w 150"/>
                <a:gd name="T1" fmla="*/ 78 h 150"/>
                <a:gd name="T2" fmla="*/ 75 w 150"/>
                <a:gd name="T3" fmla="*/ 64 h 150"/>
                <a:gd name="T4" fmla="*/ 61 w 150"/>
                <a:gd name="T5" fmla="*/ 78 h 150"/>
                <a:gd name="T6" fmla="*/ 75 w 150"/>
                <a:gd name="T7" fmla="*/ 92 h 150"/>
                <a:gd name="T8" fmla="*/ 89 w 150"/>
                <a:gd name="T9" fmla="*/ 78 h 150"/>
                <a:gd name="T10" fmla="*/ 54 w 150"/>
                <a:gd name="T11" fmla="*/ 63 h 150"/>
                <a:gd name="T12" fmla="*/ 51 w 150"/>
                <a:gd name="T13" fmla="*/ 60 h 150"/>
                <a:gd name="T14" fmla="*/ 48 w 150"/>
                <a:gd name="T15" fmla="*/ 63 h 150"/>
                <a:gd name="T16" fmla="*/ 51 w 150"/>
                <a:gd name="T17" fmla="*/ 66 h 150"/>
                <a:gd name="T18" fmla="*/ 54 w 150"/>
                <a:gd name="T19" fmla="*/ 63 h 150"/>
                <a:gd name="T20" fmla="*/ 111 w 150"/>
                <a:gd name="T21" fmla="*/ 61 h 150"/>
                <a:gd name="T22" fmla="*/ 111 w 150"/>
                <a:gd name="T23" fmla="*/ 92 h 150"/>
                <a:gd name="T24" fmla="*/ 102 w 150"/>
                <a:gd name="T25" fmla="*/ 100 h 150"/>
                <a:gd name="T26" fmla="*/ 48 w 150"/>
                <a:gd name="T27" fmla="*/ 100 h 150"/>
                <a:gd name="T28" fmla="*/ 39 w 150"/>
                <a:gd name="T29" fmla="*/ 92 h 150"/>
                <a:gd name="T30" fmla="*/ 39 w 150"/>
                <a:gd name="T31" fmla="*/ 61 h 150"/>
                <a:gd name="T32" fmla="*/ 48 w 150"/>
                <a:gd name="T33" fmla="*/ 52 h 150"/>
                <a:gd name="T34" fmla="*/ 60 w 150"/>
                <a:gd name="T35" fmla="*/ 52 h 150"/>
                <a:gd name="T36" fmla="*/ 62 w 150"/>
                <a:gd name="T37" fmla="*/ 48 h 150"/>
                <a:gd name="T38" fmla="*/ 69 w 150"/>
                <a:gd name="T39" fmla="*/ 43 h 150"/>
                <a:gd name="T40" fmla="*/ 81 w 150"/>
                <a:gd name="T41" fmla="*/ 43 h 150"/>
                <a:gd name="T42" fmla="*/ 88 w 150"/>
                <a:gd name="T43" fmla="*/ 48 h 150"/>
                <a:gd name="T44" fmla="*/ 90 w 150"/>
                <a:gd name="T45" fmla="*/ 52 h 150"/>
                <a:gd name="T46" fmla="*/ 102 w 150"/>
                <a:gd name="T47" fmla="*/ 52 h 150"/>
                <a:gd name="T48" fmla="*/ 111 w 150"/>
                <a:gd name="T49" fmla="*/ 61 h 150"/>
                <a:gd name="T50" fmla="*/ 84 w 150"/>
                <a:gd name="T51" fmla="*/ 78 h 150"/>
                <a:gd name="T52" fmla="*/ 75 w 150"/>
                <a:gd name="T53" fmla="*/ 87 h 150"/>
                <a:gd name="T54" fmla="*/ 66 w 150"/>
                <a:gd name="T55" fmla="*/ 78 h 150"/>
                <a:gd name="T56" fmla="*/ 75 w 150"/>
                <a:gd name="T57" fmla="*/ 69 h 150"/>
                <a:gd name="T58" fmla="*/ 84 w 150"/>
                <a:gd name="T59" fmla="*/ 78 h 150"/>
                <a:gd name="T60" fmla="*/ 75 w 150"/>
                <a:gd name="T61" fmla="*/ 10 h 150"/>
                <a:gd name="T62" fmla="*/ 10 w 150"/>
                <a:gd name="T63" fmla="*/ 75 h 150"/>
                <a:gd name="T64" fmla="*/ 75 w 150"/>
                <a:gd name="T65" fmla="*/ 140 h 150"/>
                <a:gd name="T66" fmla="*/ 140 w 150"/>
                <a:gd name="T67" fmla="*/ 75 h 150"/>
                <a:gd name="T68" fmla="*/ 75 w 150"/>
                <a:gd name="T69" fmla="*/ 10 h 150"/>
                <a:gd name="T70" fmla="*/ 75 w 150"/>
                <a:gd name="T71" fmla="*/ 0 h 150"/>
                <a:gd name="T72" fmla="*/ 150 w 150"/>
                <a:gd name="T73" fmla="*/ 75 h 150"/>
                <a:gd name="T74" fmla="*/ 75 w 150"/>
                <a:gd name="T75" fmla="*/ 150 h 150"/>
                <a:gd name="T76" fmla="*/ 0 w 150"/>
                <a:gd name="T77" fmla="*/ 75 h 150"/>
                <a:gd name="T78" fmla="*/ 75 w 150"/>
                <a:gd name="T7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0" h="150">
                  <a:moveTo>
                    <a:pt x="89" y="78"/>
                  </a:moveTo>
                  <a:cubicBezTo>
                    <a:pt x="89" y="71"/>
                    <a:pt x="83" y="64"/>
                    <a:pt x="75" y="64"/>
                  </a:cubicBezTo>
                  <a:cubicBezTo>
                    <a:pt x="67" y="64"/>
                    <a:pt x="61" y="71"/>
                    <a:pt x="61" y="78"/>
                  </a:cubicBezTo>
                  <a:cubicBezTo>
                    <a:pt x="61" y="86"/>
                    <a:pt x="67" y="92"/>
                    <a:pt x="75" y="92"/>
                  </a:cubicBezTo>
                  <a:cubicBezTo>
                    <a:pt x="83" y="92"/>
                    <a:pt x="89" y="86"/>
                    <a:pt x="89" y="78"/>
                  </a:cubicBezTo>
                  <a:moveTo>
                    <a:pt x="54" y="63"/>
                  </a:moveTo>
                  <a:cubicBezTo>
                    <a:pt x="54" y="61"/>
                    <a:pt x="52" y="60"/>
                    <a:pt x="51" y="60"/>
                  </a:cubicBezTo>
                  <a:cubicBezTo>
                    <a:pt x="49" y="60"/>
                    <a:pt x="48" y="61"/>
                    <a:pt x="48" y="63"/>
                  </a:cubicBezTo>
                  <a:cubicBezTo>
                    <a:pt x="48" y="65"/>
                    <a:pt x="49" y="66"/>
                    <a:pt x="51" y="66"/>
                  </a:cubicBezTo>
                  <a:cubicBezTo>
                    <a:pt x="52" y="66"/>
                    <a:pt x="54" y="65"/>
                    <a:pt x="54" y="63"/>
                  </a:cubicBezTo>
                  <a:moveTo>
                    <a:pt x="111" y="61"/>
                  </a:moveTo>
                  <a:cubicBezTo>
                    <a:pt x="111" y="92"/>
                    <a:pt x="111" y="92"/>
                    <a:pt x="111" y="92"/>
                  </a:cubicBezTo>
                  <a:cubicBezTo>
                    <a:pt x="111" y="96"/>
                    <a:pt x="107" y="100"/>
                    <a:pt x="102" y="100"/>
                  </a:cubicBezTo>
                  <a:cubicBezTo>
                    <a:pt x="48" y="100"/>
                    <a:pt x="48" y="100"/>
                    <a:pt x="48" y="100"/>
                  </a:cubicBezTo>
                  <a:cubicBezTo>
                    <a:pt x="43" y="100"/>
                    <a:pt x="39" y="96"/>
                    <a:pt x="39" y="92"/>
                  </a:cubicBezTo>
                  <a:cubicBezTo>
                    <a:pt x="39" y="61"/>
                    <a:pt x="39" y="61"/>
                    <a:pt x="39" y="61"/>
                  </a:cubicBezTo>
                  <a:cubicBezTo>
                    <a:pt x="39" y="56"/>
                    <a:pt x="43" y="52"/>
                    <a:pt x="48" y="52"/>
                  </a:cubicBezTo>
                  <a:cubicBezTo>
                    <a:pt x="60" y="52"/>
                    <a:pt x="60" y="52"/>
                    <a:pt x="60" y="52"/>
                  </a:cubicBezTo>
                  <a:cubicBezTo>
                    <a:pt x="62" y="48"/>
                    <a:pt x="62" y="48"/>
                    <a:pt x="62" y="48"/>
                  </a:cubicBezTo>
                  <a:cubicBezTo>
                    <a:pt x="63" y="45"/>
                    <a:pt x="66" y="43"/>
                    <a:pt x="69" y="43"/>
                  </a:cubicBezTo>
                  <a:cubicBezTo>
                    <a:pt x="81" y="43"/>
                    <a:pt x="81" y="43"/>
                    <a:pt x="81" y="43"/>
                  </a:cubicBezTo>
                  <a:cubicBezTo>
                    <a:pt x="84" y="43"/>
                    <a:pt x="87" y="45"/>
                    <a:pt x="88" y="48"/>
                  </a:cubicBezTo>
                  <a:cubicBezTo>
                    <a:pt x="90" y="52"/>
                    <a:pt x="90" y="52"/>
                    <a:pt x="90" y="52"/>
                  </a:cubicBezTo>
                  <a:cubicBezTo>
                    <a:pt x="102" y="52"/>
                    <a:pt x="102" y="52"/>
                    <a:pt x="102" y="52"/>
                  </a:cubicBezTo>
                  <a:cubicBezTo>
                    <a:pt x="107" y="52"/>
                    <a:pt x="111" y="56"/>
                    <a:pt x="111" y="61"/>
                  </a:cubicBezTo>
                  <a:moveTo>
                    <a:pt x="84" y="78"/>
                  </a:moveTo>
                  <a:cubicBezTo>
                    <a:pt x="84" y="83"/>
                    <a:pt x="80" y="87"/>
                    <a:pt x="75" y="87"/>
                  </a:cubicBezTo>
                  <a:cubicBezTo>
                    <a:pt x="70" y="87"/>
                    <a:pt x="66" y="83"/>
                    <a:pt x="66" y="78"/>
                  </a:cubicBezTo>
                  <a:cubicBezTo>
                    <a:pt x="66" y="73"/>
                    <a:pt x="70" y="69"/>
                    <a:pt x="75" y="69"/>
                  </a:cubicBezTo>
                  <a:cubicBezTo>
                    <a:pt x="80" y="69"/>
                    <a:pt x="84" y="73"/>
                    <a:pt x="84" y="78"/>
                  </a:cubicBezTo>
                  <a:moveTo>
                    <a:pt x="75" y="10"/>
                  </a:moveTo>
                  <a:cubicBezTo>
                    <a:pt x="39" y="10"/>
                    <a:pt x="10" y="39"/>
                    <a:pt x="10" y="75"/>
                  </a:cubicBezTo>
                  <a:cubicBezTo>
                    <a:pt x="10" y="111"/>
                    <a:pt x="39" y="140"/>
                    <a:pt x="75" y="140"/>
                  </a:cubicBezTo>
                  <a:cubicBezTo>
                    <a:pt x="111" y="140"/>
                    <a:pt x="140" y="111"/>
                    <a:pt x="140" y="75"/>
                  </a:cubicBezTo>
                  <a:cubicBezTo>
                    <a:pt x="140" y="39"/>
                    <a:pt x="111" y="10"/>
                    <a:pt x="75" y="10"/>
                  </a:cubicBezTo>
                  <a:moveTo>
                    <a:pt x="75" y="0"/>
                  </a:moveTo>
                  <a:cubicBezTo>
                    <a:pt x="116" y="0"/>
                    <a:pt x="150" y="34"/>
                    <a:pt x="150" y="75"/>
                  </a:cubicBezTo>
                  <a:cubicBezTo>
                    <a:pt x="150" y="116"/>
                    <a:pt x="116" y="150"/>
                    <a:pt x="75" y="150"/>
                  </a:cubicBezTo>
                  <a:cubicBezTo>
                    <a:pt x="34" y="150"/>
                    <a:pt x="0" y="116"/>
                    <a:pt x="0" y="75"/>
                  </a:cubicBezTo>
                  <a:cubicBezTo>
                    <a:pt x="0" y="34"/>
                    <a:pt x="34" y="0"/>
                    <a:pt x="75" y="0"/>
                  </a:cubicBezTo>
                </a:path>
              </a:pathLst>
            </a:custGeom>
            <a:solidFill>
              <a:sysClr val="windowText" lastClr="000000"/>
            </a:solidFill>
            <a:ln>
              <a:noFill/>
            </a:ln>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grpSp>
          <p:nvGrpSpPr>
            <p:cNvPr id="213" name="Group 212">
              <a:extLst>
                <a:ext uri="{FF2B5EF4-FFF2-40B4-BE49-F238E27FC236}">
                  <a16:creationId xmlns:a16="http://schemas.microsoft.com/office/drawing/2014/main" id="{25DD1B06-9452-432E-AA5B-B0771DB3E12A}"/>
                </a:ext>
              </a:extLst>
            </p:cNvPr>
            <p:cNvGrpSpPr/>
            <p:nvPr/>
          </p:nvGrpSpPr>
          <p:grpSpPr>
            <a:xfrm>
              <a:off x="5066457" y="2139260"/>
              <a:ext cx="252097" cy="252097"/>
              <a:chOff x="4604545" y="1640238"/>
              <a:chExt cx="392110" cy="392110"/>
            </a:xfrm>
            <a:solidFill>
              <a:sysClr val="windowText" lastClr="000000"/>
            </a:solidFill>
          </p:grpSpPr>
          <p:grpSp>
            <p:nvGrpSpPr>
              <p:cNvPr id="214" name="Group 36">
                <a:extLst>
                  <a:ext uri="{FF2B5EF4-FFF2-40B4-BE49-F238E27FC236}">
                    <a16:creationId xmlns:a16="http://schemas.microsoft.com/office/drawing/2014/main" id="{6D1DA703-9E67-4693-9829-0600A390A9BC}"/>
                  </a:ext>
                </a:extLst>
              </p:cNvPr>
              <p:cNvGrpSpPr/>
              <p:nvPr/>
            </p:nvGrpSpPr>
            <p:grpSpPr bwMode="black">
              <a:xfrm>
                <a:off x="4673640" y="1736214"/>
                <a:ext cx="253920" cy="200159"/>
                <a:chOff x="3358790" y="376388"/>
                <a:chExt cx="1516063" cy="1195388"/>
              </a:xfrm>
              <a:grpFill/>
            </p:grpSpPr>
            <p:sp>
              <p:nvSpPr>
                <p:cNvPr id="216" name="Freeform 26">
                  <a:extLst>
                    <a:ext uri="{FF2B5EF4-FFF2-40B4-BE49-F238E27FC236}">
                      <a16:creationId xmlns:a16="http://schemas.microsoft.com/office/drawing/2014/main" id="{8FA557E1-3A30-4B7A-8D58-100121CE2FF1}"/>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defTabSz="987629">
                    <a:defRPr/>
                  </a:pPr>
                  <a:endParaRPr lang="en-US" sz="1000" b="1" kern="0" spc="-163">
                    <a:solidFill>
                      <a:srgbClr val="404040"/>
                    </a:solidFill>
                    <a:latin typeface="Calibri" panose="020F0502020204030204" pitchFamily="34" charset="0"/>
                    <a:cs typeface="Calibri" panose="020F0502020204030204" pitchFamily="34" charset="0"/>
                  </a:endParaRPr>
                </a:p>
              </p:txBody>
            </p:sp>
            <p:sp>
              <p:nvSpPr>
                <p:cNvPr id="217" name="Freeform 27">
                  <a:extLst>
                    <a:ext uri="{FF2B5EF4-FFF2-40B4-BE49-F238E27FC236}">
                      <a16:creationId xmlns:a16="http://schemas.microsoft.com/office/drawing/2014/main" id="{F4A40DBB-5664-42D8-8773-9FF209E5BE7D}"/>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defTabSz="987629">
                    <a:defRPr/>
                  </a:pPr>
                  <a:endParaRPr lang="en-US" sz="1000" b="1" kern="0" spc="-163">
                    <a:solidFill>
                      <a:srgbClr val="404040"/>
                    </a:solidFill>
                    <a:latin typeface="Calibri" panose="020F0502020204030204" pitchFamily="34" charset="0"/>
                    <a:cs typeface="Calibri" panose="020F0502020204030204" pitchFamily="34" charset="0"/>
                  </a:endParaRPr>
                </a:p>
              </p:txBody>
            </p:sp>
            <p:sp>
              <p:nvSpPr>
                <p:cNvPr id="218" name="Freeform 28">
                  <a:extLst>
                    <a:ext uri="{FF2B5EF4-FFF2-40B4-BE49-F238E27FC236}">
                      <a16:creationId xmlns:a16="http://schemas.microsoft.com/office/drawing/2014/main" id="{A7420C57-E0F6-4A41-B9EA-A03F2B210A46}"/>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defTabSz="987629">
                    <a:defRPr/>
                  </a:pPr>
                  <a:endParaRPr lang="en-US" sz="1000" b="1" kern="0" spc="-163">
                    <a:solidFill>
                      <a:srgbClr val="404040"/>
                    </a:solidFill>
                    <a:latin typeface="Calibri" panose="020F0502020204030204" pitchFamily="34" charset="0"/>
                    <a:cs typeface="Calibri" panose="020F0502020204030204" pitchFamily="34" charset="0"/>
                  </a:endParaRPr>
                </a:p>
              </p:txBody>
            </p:sp>
            <p:sp>
              <p:nvSpPr>
                <p:cNvPr id="219" name="Freeform 29">
                  <a:extLst>
                    <a:ext uri="{FF2B5EF4-FFF2-40B4-BE49-F238E27FC236}">
                      <a16:creationId xmlns:a16="http://schemas.microsoft.com/office/drawing/2014/main" id="{2CAAD5D6-6EC1-46F9-8461-CF02286EA179}"/>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defTabSz="987629">
                    <a:defRPr/>
                  </a:pPr>
                  <a:endParaRPr lang="en-US" sz="1000" b="1" kern="0" spc="-163">
                    <a:solidFill>
                      <a:srgbClr val="404040"/>
                    </a:solidFill>
                    <a:latin typeface="Calibri" panose="020F0502020204030204" pitchFamily="34" charset="0"/>
                    <a:cs typeface="Calibri" panose="020F0502020204030204" pitchFamily="34" charset="0"/>
                  </a:endParaRPr>
                </a:p>
              </p:txBody>
            </p:sp>
            <p:sp>
              <p:nvSpPr>
                <p:cNvPr id="220" name="Oval 30">
                  <a:extLst>
                    <a:ext uri="{FF2B5EF4-FFF2-40B4-BE49-F238E27FC236}">
                      <a16:creationId xmlns:a16="http://schemas.microsoft.com/office/drawing/2014/main" id="{2805A8E5-ACD5-4FE5-9FCC-4D01E86EE0A6}"/>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defTabSz="987629">
                    <a:defRPr/>
                  </a:pPr>
                  <a:endParaRPr lang="en-US" sz="1000" b="1" kern="0" spc="-163">
                    <a:solidFill>
                      <a:srgbClr val="404040"/>
                    </a:solidFill>
                    <a:latin typeface="Calibri" panose="020F0502020204030204" pitchFamily="34" charset="0"/>
                    <a:cs typeface="Calibri" panose="020F0502020204030204" pitchFamily="34" charset="0"/>
                  </a:endParaRPr>
                </a:p>
              </p:txBody>
            </p:sp>
            <p:sp>
              <p:nvSpPr>
                <p:cNvPr id="221" name="Oval 31">
                  <a:extLst>
                    <a:ext uri="{FF2B5EF4-FFF2-40B4-BE49-F238E27FC236}">
                      <a16:creationId xmlns:a16="http://schemas.microsoft.com/office/drawing/2014/main" id="{8CF5AE5F-81F3-4410-99F5-5B2807D39008}"/>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defTabSz="987629">
                    <a:defRPr/>
                  </a:pPr>
                  <a:endParaRPr lang="en-US" sz="1000" b="1" kern="0" spc="-163">
                    <a:solidFill>
                      <a:srgbClr val="404040"/>
                    </a:solidFill>
                    <a:latin typeface="Calibri" panose="020F0502020204030204" pitchFamily="34" charset="0"/>
                    <a:cs typeface="Calibri" panose="020F0502020204030204" pitchFamily="34" charset="0"/>
                  </a:endParaRPr>
                </a:p>
              </p:txBody>
            </p:sp>
          </p:grpSp>
          <p:sp>
            <p:nvSpPr>
              <p:cNvPr id="215" name="Donut 367">
                <a:extLst>
                  <a:ext uri="{FF2B5EF4-FFF2-40B4-BE49-F238E27FC236}">
                    <a16:creationId xmlns:a16="http://schemas.microsoft.com/office/drawing/2014/main" id="{8640CE22-DFB0-49E9-9EB2-3EF737BDAEC4}"/>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algn="ctr" defTabSz="1218768" fontAlgn="base">
                  <a:spcBef>
                    <a:spcPct val="0"/>
                  </a:spcBef>
                  <a:spcAft>
                    <a:spcPct val="0"/>
                  </a:spcAft>
                  <a:defRPr/>
                </a:pPr>
                <a:endParaRPr lang="en-US" sz="1000" b="1" kern="0" spc="-67" err="1">
                  <a:solidFill>
                    <a:srgbClr val="404040"/>
                  </a:solidFill>
                  <a:latin typeface="Calibri" panose="020F0502020204030204" pitchFamily="34" charset="0"/>
                  <a:ea typeface="Segoe UI" pitchFamily="34" charset="0"/>
                  <a:cs typeface="Calibri" panose="020F0502020204030204" pitchFamily="34" charset="0"/>
                </a:endParaRPr>
              </a:p>
            </p:txBody>
          </p:sp>
        </p:grpSp>
        <p:grpSp>
          <p:nvGrpSpPr>
            <p:cNvPr id="222" name="Group 221">
              <a:extLst>
                <a:ext uri="{FF2B5EF4-FFF2-40B4-BE49-F238E27FC236}">
                  <a16:creationId xmlns:a16="http://schemas.microsoft.com/office/drawing/2014/main" id="{C4DDB43E-EB6A-4114-B208-BED223C27C82}"/>
                </a:ext>
              </a:extLst>
            </p:cNvPr>
            <p:cNvGrpSpPr/>
            <p:nvPr/>
          </p:nvGrpSpPr>
          <p:grpSpPr>
            <a:xfrm>
              <a:off x="5409016" y="1988600"/>
              <a:ext cx="252097" cy="252097"/>
              <a:chOff x="4046256" y="2408118"/>
              <a:chExt cx="392110" cy="392110"/>
            </a:xfrm>
            <a:solidFill>
              <a:sysClr val="windowText" lastClr="000000"/>
            </a:solidFill>
          </p:grpSpPr>
          <p:grpSp>
            <p:nvGrpSpPr>
              <p:cNvPr id="223" name="Group 142">
                <a:extLst>
                  <a:ext uri="{FF2B5EF4-FFF2-40B4-BE49-F238E27FC236}">
                    <a16:creationId xmlns:a16="http://schemas.microsoft.com/office/drawing/2014/main" id="{9D3E9DAA-929B-4996-8D6F-7B252E32A258}"/>
                  </a:ext>
                </a:extLst>
              </p:cNvPr>
              <p:cNvGrpSpPr/>
              <p:nvPr/>
            </p:nvGrpSpPr>
            <p:grpSpPr bwMode="black">
              <a:xfrm>
                <a:off x="4134994" y="2521400"/>
                <a:ext cx="214635" cy="165546"/>
                <a:chOff x="6673850" y="4338638"/>
                <a:chExt cx="1403351" cy="1082675"/>
              </a:xfrm>
              <a:grpFill/>
            </p:grpSpPr>
            <p:sp>
              <p:nvSpPr>
                <p:cNvPr id="225" name="Freeform 247">
                  <a:extLst>
                    <a:ext uri="{FF2B5EF4-FFF2-40B4-BE49-F238E27FC236}">
                      <a16:creationId xmlns:a16="http://schemas.microsoft.com/office/drawing/2014/main" id="{5A07BB90-D351-4CFF-80B5-737B7A91CF3C}"/>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226" name="Freeform 248">
                  <a:extLst>
                    <a:ext uri="{FF2B5EF4-FFF2-40B4-BE49-F238E27FC236}">
                      <a16:creationId xmlns:a16="http://schemas.microsoft.com/office/drawing/2014/main" id="{BE6671E0-91B6-4DC0-BBF4-82AE2F046FA6}"/>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227" name="Freeform 249">
                  <a:extLst>
                    <a:ext uri="{FF2B5EF4-FFF2-40B4-BE49-F238E27FC236}">
                      <a16:creationId xmlns:a16="http://schemas.microsoft.com/office/drawing/2014/main" id="{76014796-9887-48C4-BBFF-91FE20957D4E}"/>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228" name="Oval 250">
                  <a:extLst>
                    <a:ext uri="{FF2B5EF4-FFF2-40B4-BE49-F238E27FC236}">
                      <a16:creationId xmlns:a16="http://schemas.microsoft.com/office/drawing/2014/main" id="{6B631CFC-DDEE-479E-9834-551472DCDFCA}"/>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229" name="Freeform 251">
                  <a:extLst>
                    <a:ext uri="{FF2B5EF4-FFF2-40B4-BE49-F238E27FC236}">
                      <a16:creationId xmlns:a16="http://schemas.microsoft.com/office/drawing/2014/main" id="{8DAB9D33-D817-4D85-A033-D74906CCFD3E}"/>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230" name="Freeform 252">
                  <a:extLst>
                    <a:ext uri="{FF2B5EF4-FFF2-40B4-BE49-F238E27FC236}">
                      <a16:creationId xmlns:a16="http://schemas.microsoft.com/office/drawing/2014/main" id="{CA2BB52E-53D9-42AB-8D3E-B546E7A9DDF8}"/>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231" name="Freeform 253">
                  <a:extLst>
                    <a:ext uri="{FF2B5EF4-FFF2-40B4-BE49-F238E27FC236}">
                      <a16:creationId xmlns:a16="http://schemas.microsoft.com/office/drawing/2014/main" id="{366CF836-F27F-46A0-8203-94ED84E86EC7}"/>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232" name="Oval 254">
                  <a:extLst>
                    <a:ext uri="{FF2B5EF4-FFF2-40B4-BE49-F238E27FC236}">
                      <a16:creationId xmlns:a16="http://schemas.microsoft.com/office/drawing/2014/main" id="{F56CE6CA-A6E0-452C-BC95-3EBD8734BC32}"/>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233" name="Freeform 255">
                  <a:extLst>
                    <a:ext uri="{FF2B5EF4-FFF2-40B4-BE49-F238E27FC236}">
                      <a16:creationId xmlns:a16="http://schemas.microsoft.com/office/drawing/2014/main" id="{B7B01580-D0CA-40F1-8552-BF2730ADCC79}"/>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234" name="Freeform 256">
                  <a:extLst>
                    <a:ext uri="{FF2B5EF4-FFF2-40B4-BE49-F238E27FC236}">
                      <a16:creationId xmlns:a16="http://schemas.microsoft.com/office/drawing/2014/main" id="{B74D4901-AA48-4EE3-B435-EDD8EB096A5A}"/>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235" name="Freeform 257">
                  <a:extLst>
                    <a:ext uri="{FF2B5EF4-FFF2-40B4-BE49-F238E27FC236}">
                      <a16:creationId xmlns:a16="http://schemas.microsoft.com/office/drawing/2014/main" id="{04EE17E2-B539-46A3-A50C-AAF0E32B5D86}"/>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grpSp>
          <p:sp>
            <p:nvSpPr>
              <p:cNvPr id="224" name="Donut 376">
                <a:extLst>
                  <a:ext uri="{FF2B5EF4-FFF2-40B4-BE49-F238E27FC236}">
                    <a16:creationId xmlns:a16="http://schemas.microsoft.com/office/drawing/2014/main" id="{1DD1B30E-38EE-486A-9D5E-82FBD4F6F978}"/>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algn="ctr" defTabSz="1218768" fontAlgn="base">
                  <a:spcBef>
                    <a:spcPct val="0"/>
                  </a:spcBef>
                  <a:spcAft>
                    <a:spcPct val="0"/>
                  </a:spcAft>
                  <a:defRPr/>
                </a:pPr>
                <a:endParaRPr lang="en-US" sz="1000" b="1" kern="0" spc="-67" err="1">
                  <a:solidFill>
                    <a:srgbClr val="404040"/>
                  </a:solidFill>
                  <a:latin typeface="Calibri" panose="020F0502020204030204" pitchFamily="34" charset="0"/>
                  <a:ea typeface="Segoe UI" pitchFamily="34" charset="0"/>
                  <a:cs typeface="Calibri" panose="020F0502020204030204" pitchFamily="34" charset="0"/>
                </a:endParaRPr>
              </a:p>
            </p:txBody>
          </p:sp>
        </p:grpSp>
        <p:grpSp>
          <p:nvGrpSpPr>
            <p:cNvPr id="236" name="Group 235">
              <a:extLst>
                <a:ext uri="{FF2B5EF4-FFF2-40B4-BE49-F238E27FC236}">
                  <a16:creationId xmlns:a16="http://schemas.microsoft.com/office/drawing/2014/main" id="{B45B0A45-5CB0-438F-A91F-B23AE936EE5E}"/>
                </a:ext>
              </a:extLst>
            </p:cNvPr>
            <p:cNvGrpSpPr/>
            <p:nvPr/>
          </p:nvGrpSpPr>
          <p:grpSpPr>
            <a:xfrm>
              <a:off x="5019595" y="2727606"/>
              <a:ext cx="252097" cy="252097"/>
              <a:chOff x="3233165" y="1874357"/>
              <a:chExt cx="392110" cy="392110"/>
            </a:xfrm>
            <a:solidFill>
              <a:sysClr val="windowText" lastClr="000000"/>
            </a:solidFill>
          </p:grpSpPr>
          <p:sp>
            <p:nvSpPr>
              <p:cNvPr id="237" name="Freeform 7">
                <a:extLst>
                  <a:ext uri="{FF2B5EF4-FFF2-40B4-BE49-F238E27FC236}">
                    <a16:creationId xmlns:a16="http://schemas.microsoft.com/office/drawing/2014/main" id="{1B97F1BB-B2A1-477D-9AA5-AF0549883B8D}"/>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defTabSz="987629">
                  <a:defRPr/>
                </a:pPr>
                <a:endParaRPr lang="en-US" sz="1000" b="1" kern="0" spc="-163">
                  <a:solidFill>
                    <a:srgbClr val="404040"/>
                  </a:solidFill>
                  <a:latin typeface="Calibri" panose="020F0502020204030204" pitchFamily="34" charset="0"/>
                  <a:cs typeface="Calibri" panose="020F0502020204030204" pitchFamily="34" charset="0"/>
                </a:endParaRPr>
              </a:p>
            </p:txBody>
          </p:sp>
          <p:sp>
            <p:nvSpPr>
              <p:cNvPr id="238" name="Donut 390">
                <a:extLst>
                  <a:ext uri="{FF2B5EF4-FFF2-40B4-BE49-F238E27FC236}">
                    <a16:creationId xmlns:a16="http://schemas.microsoft.com/office/drawing/2014/main" id="{9531F625-52D2-4B53-AE69-851018B159D8}"/>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algn="ctr" defTabSz="1218768" fontAlgn="base">
                  <a:spcBef>
                    <a:spcPct val="0"/>
                  </a:spcBef>
                  <a:spcAft>
                    <a:spcPct val="0"/>
                  </a:spcAft>
                  <a:defRPr/>
                </a:pPr>
                <a:endParaRPr lang="en-US" sz="1000" b="1" kern="0" spc="-67" err="1">
                  <a:solidFill>
                    <a:srgbClr val="404040"/>
                  </a:solidFill>
                  <a:latin typeface="Calibri" panose="020F0502020204030204" pitchFamily="34" charset="0"/>
                  <a:ea typeface="Segoe UI" pitchFamily="34" charset="0"/>
                  <a:cs typeface="Calibri" panose="020F0502020204030204" pitchFamily="34" charset="0"/>
                </a:endParaRPr>
              </a:p>
            </p:txBody>
          </p:sp>
        </p:grpSp>
        <p:sp>
          <p:nvSpPr>
            <p:cNvPr id="239" name="Freeform 10">
              <a:extLst>
                <a:ext uri="{FF2B5EF4-FFF2-40B4-BE49-F238E27FC236}">
                  <a16:creationId xmlns:a16="http://schemas.microsoft.com/office/drawing/2014/main" id="{4FA4A169-7C3A-45F1-86CC-5ABB57B471EE}"/>
                </a:ext>
              </a:extLst>
            </p:cNvPr>
            <p:cNvSpPr>
              <a:spLocks noEditPoints="1"/>
            </p:cNvSpPr>
            <p:nvPr/>
          </p:nvSpPr>
          <p:spPr bwMode="black">
            <a:xfrm>
              <a:off x="4709989" y="1988600"/>
              <a:ext cx="252099" cy="252099"/>
            </a:xfrm>
            <a:custGeom>
              <a:avLst/>
              <a:gdLst>
                <a:gd name="T0" fmla="*/ 81 w 149"/>
                <a:gd name="T1" fmla="*/ 87 h 149"/>
                <a:gd name="T2" fmla="*/ 62 w 149"/>
                <a:gd name="T3" fmla="*/ 81 h 149"/>
                <a:gd name="T4" fmla="*/ 68 w 149"/>
                <a:gd name="T5" fmla="*/ 62 h 149"/>
                <a:gd name="T6" fmla="*/ 87 w 149"/>
                <a:gd name="T7" fmla="*/ 68 h 149"/>
                <a:gd name="T8" fmla="*/ 81 w 149"/>
                <a:gd name="T9" fmla="*/ 87 h 149"/>
                <a:gd name="T10" fmla="*/ 105 w 149"/>
                <a:gd name="T11" fmla="*/ 72 h 149"/>
                <a:gd name="T12" fmla="*/ 102 w 149"/>
                <a:gd name="T13" fmla="*/ 62 h 149"/>
                <a:gd name="T14" fmla="*/ 94 w 149"/>
                <a:gd name="T15" fmla="*/ 63 h 149"/>
                <a:gd name="T16" fmla="*/ 91 w 149"/>
                <a:gd name="T17" fmla="*/ 59 h 149"/>
                <a:gd name="T18" fmla="*/ 94 w 149"/>
                <a:gd name="T19" fmla="*/ 51 h 149"/>
                <a:gd name="T20" fmla="*/ 85 w 149"/>
                <a:gd name="T21" fmla="*/ 46 h 149"/>
                <a:gd name="T22" fmla="*/ 80 w 149"/>
                <a:gd name="T23" fmla="*/ 53 h 149"/>
                <a:gd name="T24" fmla="*/ 74 w 149"/>
                <a:gd name="T25" fmla="*/ 52 h 149"/>
                <a:gd name="T26" fmla="*/ 71 w 149"/>
                <a:gd name="T27" fmla="*/ 44 h 149"/>
                <a:gd name="T28" fmla="*/ 61 w 149"/>
                <a:gd name="T29" fmla="*/ 47 h 149"/>
                <a:gd name="T30" fmla="*/ 62 w 149"/>
                <a:gd name="T31" fmla="*/ 55 h 149"/>
                <a:gd name="T32" fmla="*/ 59 w 149"/>
                <a:gd name="T33" fmla="*/ 58 h 149"/>
                <a:gd name="T34" fmla="*/ 51 w 149"/>
                <a:gd name="T35" fmla="*/ 55 h 149"/>
                <a:gd name="T36" fmla="*/ 46 w 149"/>
                <a:gd name="T37" fmla="*/ 64 h 149"/>
                <a:gd name="T38" fmla="*/ 52 w 149"/>
                <a:gd name="T39" fmla="*/ 69 h 149"/>
                <a:gd name="T40" fmla="*/ 51 w 149"/>
                <a:gd name="T41" fmla="*/ 74 h 149"/>
                <a:gd name="T42" fmla="*/ 44 w 149"/>
                <a:gd name="T43" fmla="*/ 77 h 149"/>
                <a:gd name="T44" fmla="*/ 47 w 149"/>
                <a:gd name="T45" fmla="*/ 87 h 149"/>
                <a:gd name="T46" fmla="*/ 55 w 149"/>
                <a:gd name="T47" fmla="*/ 86 h 149"/>
                <a:gd name="T48" fmla="*/ 58 w 149"/>
                <a:gd name="T49" fmla="*/ 91 h 149"/>
                <a:gd name="T50" fmla="*/ 55 w 149"/>
                <a:gd name="T51" fmla="*/ 98 h 149"/>
                <a:gd name="T52" fmla="*/ 64 w 149"/>
                <a:gd name="T53" fmla="*/ 103 h 149"/>
                <a:gd name="T54" fmla="*/ 69 w 149"/>
                <a:gd name="T55" fmla="*/ 97 h 149"/>
                <a:gd name="T56" fmla="*/ 74 w 149"/>
                <a:gd name="T57" fmla="*/ 97 h 149"/>
                <a:gd name="T58" fmla="*/ 77 w 149"/>
                <a:gd name="T59" fmla="*/ 105 h 149"/>
                <a:gd name="T60" fmla="*/ 87 w 149"/>
                <a:gd name="T61" fmla="*/ 102 h 149"/>
                <a:gd name="T62" fmla="*/ 86 w 149"/>
                <a:gd name="T63" fmla="*/ 94 h 149"/>
                <a:gd name="T64" fmla="*/ 90 w 149"/>
                <a:gd name="T65" fmla="*/ 91 h 149"/>
                <a:gd name="T66" fmla="*/ 98 w 149"/>
                <a:gd name="T67" fmla="*/ 94 h 149"/>
                <a:gd name="T68" fmla="*/ 103 w 149"/>
                <a:gd name="T69" fmla="*/ 85 h 149"/>
                <a:gd name="T70" fmla="*/ 96 w 149"/>
                <a:gd name="T71" fmla="*/ 80 h 149"/>
                <a:gd name="T72" fmla="*/ 97 w 149"/>
                <a:gd name="T73" fmla="*/ 75 h 149"/>
                <a:gd name="T74" fmla="*/ 105 w 149"/>
                <a:gd name="T75" fmla="*/ 72 h 149"/>
                <a:gd name="T76" fmla="*/ 79 w 149"/>
                <a:gd name="T77" fmla="*/ 72 h 149"/>
                <a:gd name="T78" fmla="*/ 72 w 149"/>
                <a:gd name="T79" fmla="*/ 70 h 149"/>
                <a:gd name="T80" fmla="*/ 70 w 149"/>
                <a:gd name="T81" fmla="*/ 77 h 149"/>
                <a:gd name="T82" fmla="*/ 77 w 149"/>
                <a:gd name="T83" fmla="*/ 79 h 149"/>
                <a:gd name="T84" fmla="*/ 79 w 149"/>
                <a:gd name="T85" fmla="*/ 72 h 149"/>
                <a:gd name="T86" fmla="*/ 74 w 149"/>
                <a:gd name="T87" fmla="*/ 9 h 149"/>
                <a:gd name="T88" fmla="*/ 9 w 149"/>
                <a:gd name="T89" fmla="*/ 75 h 149"/>
                <a:gd name="T90" fmla="*/ 74 w 149"/>
                <a:gd name="T91" fmla="*/ 140 h 149"/>
                <a:gd name="T92" fmla="*/ 140 w 149"/>
                <a:gd name="T93" fmla="*/ 75 h 149"/>
                <a:gd name="T94" fmla="*/ 74 w 149"/>
                <a:gd name="T95" fmla="*/ 9 h 149"/>
                <a:gd name="T96" fmla="*/ 74 w 149"/>
                <a:gd name="T97" fmla="*/ 0 h 149"/>
                <a:gd name="T98" fmla="*/ 149 w 149"/>
                <a:gd name="T99" fmla="*/ 75 h 149"/>
                <a:gd name="T100" fmla="*/ 74 w 149"/>
                <a:gd name="T101" fmla="*/ 149 h 149"/>
                <a:gd name="T102" fmla="*/ 0 w 149"/>
                <a:gd name="T103" fmla="*/ 75 h 149"/>
                <a:gd name="T104" fmla="*/ 74 w 149"/>
                <a:gd name="T10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49">
                  <a:moveTo>
                    <a:pt x="81" y="87"/>
                  </a:moveTo>
                  <a:cubicBezTo>
                    <a:pt x="74" y="91"/>
                    <a:pt x="65" y="88"/>
                    <a:pt x="62" y="81"/>
                  </a:cubicBezTo>
                  <a:cubicBezTo>
                    <a:pt x="58" y="74"/>
                    <a:pt x="61" y="66"/>
                    <a:pt x="68" y="62"/>
                  </a:cubicBezTo>
                  <a:cubicBezTo>
                    <a:pt x="75" y="58"/>
                    <a:pt x="83" y="61"/>
                    <a:pt x="87" y="68"/>
                  </a:cubicBezTo>
                  <a:cubicBezTo>
                    <a:pt x="91" y="75"/>
                    <a:pt x="88" y="84"/>
                    <a:pt x="81" y="87"/>
                  </a:cubicBezTo>
                  <a:moveTo>
                    <a:pt x="105" y="72"/>
                  </a:moveTo>
                  <a:cubicBezTo>
                    <a:pt x="102" y="62"/>
                    <a:pt x="102" y="62"/>
                    <a:pt x="102" y="62"/>
                  </a:cubicBezTo>
                  <a:cubicBezTo>
                    <a:pt x="94" y="63"/>
                    <a:pt x="94" y="63"/>
                    <a:pt x="94" y="63"/>
                  </a:cubicBezTo>
                  <a:cubicBezTo>
                    <a:pt x="93" y="62"/>
                    <a:pt x="92" y="60"/>
                    <a:pt x="91" y="59"/>
                  </a:cubicBezTo>
                  <a:cubicBezTo>
                    <a:pt x="94" y="51"/>
                    <a:pt x="94" y="51"/>
                    <a:pt x="94" y="51"/>
                  </a:cubicBezTo>
                  <a:cubicBezTo>
                    <a:pt x="85" y="46"/>
                    <a:pt x="85" y="46"/>
                    <a:pt x="85" y="46"/>
                  </a:cubicBezTo>
                  <a:cubicBezTo>
                    <a:pt x="80" y="53"/>
                    <a:pt x="80" y="53"/>
                    <a:pt x="80" y="53"/>
                  </a:cubicBezTo>
                  <a:cubicBezTo>
                    <a:pt x="78" y="52"/>
                    <a:pt x="76" y="52"/>
                    <a:pt x="74" y="52"/>
                  </a:cubicBezTo>
                  <a:cubicBezTo>
                    <a:pt x="71" y="44"/>
                    <a:pt x="71" y="44"/>
                    <a:pt x="71" y="44"/>
                  </a:cubicBezTo>
                  <a:cubicBezTo>
                    <a:pt x="61" y="47"/>
                    <a:pt x="61" y="47"/>
                    <a:pt x="61" y="47"/>
                  </a:cubicBezTo>
                  <a:cubicBezTo>
                    <a:pt x="62" y="55"/>
                    <a:pt x="62" y="55"/>
                    <a:pt x="62" y="55"/>
                  </a:cubicBezTo>
                  <a:cubicBezTo>
                    <a:pt x="61" y="56"/>
                    <a:pt x="60" y="57"/>
                    <a:pt x="59" y="58"/>
                  </a:cubicBezTo>
                  <a:cubicBezTo>
                    <a:pt x="51" y="55"/>
                    <a:pt x="51" y="55"/>
                    <a:pt x="51" y="55"/>
                  </a:cubicBezTo>
                  <a:cubicBezTo>
                    <a:pt x="46" y="64"/>
                    <a:pt x="46" y="64"/>
                    <a:pt x="46" y="64"/>
                  </a:cubicBezTo>
                  <a:cubicBezTo>
                    <a:pt x="52" y="69"/>
                    <a:pt x="52" y="69"/>
                    <a:pt x="52" y="69"/>
                  </a:cubicBezTo>
                  <a:cubicBezTo>
                    <a:pt x="52" y="71"/>
                    <a:pt x="51" y="72"/>
                    <a:pt x="51" y="74"/>
                  </a:cubicBezTo>
                  <a:cubicBezTo>
                    <a:pt x="44" y="77"/>
                    <a:pt x="44" y="77"/>
                    <a:pt x="44" y="77"/>
                  </a:cubicBezTo>
                  <a:cubicBezTo>
                    <a:pt x="47" y="87"/>
                    <a:pt x="47" y="87"/>
                    <a:pt x="47" y="87"/>
                  </a:cubicBezTo>
                  <a:cubicBezTo>
                    <a:pt x="55" y="86"/>
                    <a:pt x="55" y="86"/>
                    <a:pt x="55" y="86"/>
                  </a:cubicBezTo>
                  <a:cubicBezTo>
                    <a:pt x="56" y="88"/>
                    <a:pt x="57" y="89"/>
                    <a:pt x="58" y="91"/>
                  </a:cubicBezTo>
                  <a:cubicBezTo>
                    <a:pt x="55" y="98"/>
                    <a:pt x="55" y="98"/>
                    <a:pt x="55" y="98"/>
                  </a:cubicBezTo>
                  <a:cubicBezTo>
                    <a:pt x="64" y="103"/>
                    <a:pt x="64" y="103"/>
                    <a:pt x="64" y="103"/>
                  </a:cubicBezTo>
                  <a:cubicBezTo>
                    <a:pt x="69" y="97"/>
                    <a:pt x="69" y="97"/>
                    <a:pt x="69" y="97"/>
                  </a:cubicBezTo>
                  <a:cubicBezTo>
                    <a:pt x="70" y="97"/>
                    <a:pt x="72" y="97"/>
                    <a:pt x="74" y="97"/>
                  </a:cubicBezTo>
                  <a:cubicBezTo>
                    <a:pt x="77" y="105"/>
                    <a:pt x="77" y="105"/>
                    <a:pt x="77" y="105"/>
                  </a:cubicBezTo>
                  <a:cubicBezTo>
                    <a:pt x="87" y="102"/>
                    <a:pt x="87" y="102"/>
                    <a:pt x="87" y="102"/>
                  </a:cubicBezTo>
                  <a:cubicBezTo>
                    <a:pt x="86" y="94"/>
                    <a:pt x="86" y="94"/>
                    <a:pt x="86" y="94"/>
                  </a:cubicBezTo>
                  <a:cubicBezTo>
                    <a:pt x="88" y="93"/>
                    <a:pt x="89" y="92"/>
                    <a:pt x="90" y="91"/>
                  </a:cubicBezTo>
                  <a:cubicBezTo>
                    <a:pt x="98" y="94"/>
                    <a:pt x="98" y="94"/>
                    <a:pt x="98" y="94"/>
                  </a:cubicBezTo>
                  <a:cubicBezTo>
                    <a:pt x="103" y="85"/>
                    <a:pt x="103" y="85"/>
                    <a:pt x="103" y="85"/>
                  </a:cubicBezTo>
                  <a:cubicBezTo>
                    <a:pt x="96" y="80"/>
                    <a:pt x="96" y="80"/>
                    <a:pt x="96" y="80"/>
                  </a:cubicBezTo>
                  <a:cubicBezTo>
                    <a:pt x="97" y="78"/>
                    <a:pt x="97" y="77"/>
                    <a:pt x="97" y="75"/>
                  </a:cubicBezTo>
                  <a:lnTo>
                    <a:pt x="105" y="72"/>
                  </a:lnTo>
                  <a:close/>
                  <a:moveTo>
                    <a:pt x="79" y="72"/>
                  </a:moveTo>
                  <a:cubicBezTo>
                    <a:pt x="78" y="70"/>
                    <a:pt x="75" y="69"/>
                    <a:pt x="72" y="70"/>
                  </a:cubicBezTo>
                  <a:cubicBezTo>
                    <a:pt x="70" y="71"/>
                    <a:pt x="69" y="74"/>
                    <a:pt x="70" y="77"/>
                  </a:cubicBezTo>
                  <a:cubicBezTo>
                    <a:pt x="71" y="80"/>
                    <a:pt x="74" y="81"/>
                    <a:pt x="77" y="79"/>
                  </a:cubicBezTo>
                  <a:cubicBezTo>
                    <a:pt x="79" y="78"/>
                    <a:pt x="80" y="75"/>
                    <a:pt x="79" y="72"/>
                  </a:cubicBezTo>
                  <a:moveTo>
                    <a:pt x="74" y="9"/>
                  </a:moveTo>
                  <a:cubicBezTo>
                    <a:pt x="38" y="9"/>
                    <a:pt x="9" y="39"/>
                    <a:pt x="9" y="75"/>
                  </a:cubicBezTo>
                  <a:cubicBezTo>
                    <a:pt x="9" y="111"/>
                    <a:pt x="38" y="140"/>
                    <a:pt x="74" y="140"/>
                  </a:cubicBezTo>
                  <a:cubicBezTo>
                    <a:pt x="110" y="140"/>
                    <a:pt x="140" y="111"/>
                    <a:pt x="140" y="75"/>
                  </a:cubicBezTo>
                  <a:cubicBezTo>
                    <a:pt x="140" y="39"/>
                    <a:pt x="110" y="9"/>
                    <a:pt x="74" y="9"/>
                  </a:cubicBezTo>
                  <a:moveTo>
                    <a:pt x="74" y="0"/>
                  </a:moveTo>
                  <a:cubicBezTo>
                    <a:pt x="116" y="0"/>
                    <a:pt x="149" y="33"/>
                    <a:pt x="149" y="75"/>
                  </a:cubicBezTo>
                  <a:cubicBezTo>
                    <a:pt x="149" y="116"/>
                    <a:pt x="116" y="149"/>
                    <a:pt x="74" y="149"/>
                  </a:cubicBezTo>
                  <a:cubicBezTo>
                    <a:pt x="33" y="149"/>
                    <a:pt x="0" y="116"/>
                    <a:pt x="0" y="75"/>
                  </a:cubicBezTo>
                  <a:cubicBezTo>
                    <a:pt x="0" y="33"/>
                    <a:pt x="33" y="0"/>
                    <a:pt x="74" y="0"/>
                  </a:cubicBezTo>
                </a:path>
              </a:pathLst>
            </a:custGeom>
            <a:solidFill>
              <a:sysClr val="windowText" lastClr="000000"/>
            </a:solidFill>
            <a:ln>
              <a:noFill/>
            </a:ln>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240" name="Freeform 46">
              <a:extLst>
                <a:ext uri="{FF2B5EF4-FFF2-40B4-BE49-F238E27FC236}">
                  <a16:creationId xmlns:a16="http://schemas.microsoft.com/office/drawing/2014/main" id="{B17A5406-F754-4BF4-B398-7BEC0E5372C1}"/>
                </a:ext>
              </a:extLst>
            </p:cNvPr>
            <p:cNvSpPr>
              <a:spLocks noEditPoints="1"/>
            </p:cNvSpPr>
            <p:nvPr/>
          </p:nvSpPr>
          <p:spPr bwMode="black">
            <a:xfrm>
              <a:off x="4702500" y="3341043"/>
              <a:ext cx="258223" cy="243934"/>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ysClr val="windowText" lastClr="000000"/>
            </a:solidFill>
            <a:ln>
              <a:noFill/>
            </a:ln>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grpSp>
          <p:nvGrpSpPr>
            <p:cNvPr id="241" name="Group 240">
              <a:extLst>
                <a:ext uri="{FF2B5EF4-FFF2-40B4-BE49-F238E27FC236}">
                  <a16:creationId xmlns:a16="http://schemas.microsoft.com/office/drawing/2014/main" id="{0F258570-1B77-4D57-9065-477C41111965}"/>
                </a:ext>
              </a:extLst>
            </p:cNvPr>
            <p:cNvGrpSpPr/>
            <p:nvPr/>
          </p:nvGrpSpPr>
          <p:grpSpPr>
            <a:xfrm>
              <a:off x="5050353" y="3061088"/>
              <a:ext cx="252097" cy="252097"/>
              <a:chOff x="4604545" y="1640238"/>
              <a:chExt cx="392110" cy="392110"/>
            </a:xfrm>
            <a:solidFill>
              <a:sysClr val="windowText" lastClr="000000"/>
            </a:solidFill>
          </p:grpSpPr>
          <p:grpSp>
            <p:nvGrpSpPr>
              <p:cNvPr id="242" name="Group 36">
                <a:extLst>
                  <a:ext uri="{FF2B5EF4-FFF2-40B4-BE49-F238E27FC236}">
                    <a16:creationId xmlns:a16="http://schemas.microsoft.com/office/drawing/2014/main" id="{BB8DA753-DB45-4335-BADC-EC4D495107AA}"/>
                  </a:ext>
                </a:extLst>
              </p:cNvPr>
              <p:cNvGrpSpPr/>
              <p:nvPr/>
            </p:nvGrpSpPr>
            <p:grpSpPr bwMode="black">
              <a:xfrm>
                <a:off x="4673640" y="1736214"/>
                <a:ext cx="253920" cy="200159"/>
                <a:chOff x="3358790" y="376388"/>
                <a:chExt cx="1516063" cy="1195388"/>
              </a:xfrm>
              <a:grpFill/>
            </p:grpSpPr>
            <p:sp>
              <p:nvSpPr>
                <p:cNvPr id="244" name="Freeform 26">
                  <a:extLst>
                    <a:ext uri="{FF2B5EF4-FFF2-40B4-BE49-F238E27FC236}">
                      <a16:creationId xmlns:a16="http://schemas.microsoft.com/office/drawing/2014/main" id="{FCF53746-BD60-4C60-8450-DA7E6ED5C833}"/>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defTabSz="987629">
                    <a:defRPr/>
                  </a:pPr>
                  <a:endParaRPr lang="en-US" sz="1000" b="1" kern="0" spc="-163">
                    <a:solidFill>
                      <a:srgbClr val="404040"/>
                    </a:solidFill>
                    <a:latin typeface="Calibri" panose="020F0502020204030204" pitchFamily="34" charset="0"/>
                    <a:cs typeface="Calibri" panose="020F0502020204030204" pitchFamily="34" charset="0"/>
                  </a:endParaRPr>
                </a:p>
              </p:txBody>
            </p:sp>
            <p:sp>
              <p:nvSpPr>
                <p:cNvPr id="245" name="Freeform 27">
                  <a:extLst>
                    <a:ext uri="{FF2B5EF4-FFF2-40B4-BE49-F238E27FC236}">
                      <a16:creationId xmlns:a16="http://schemas.microsoft.com/office/drawing/2014/main" id="{72D3ECFF-E4BB-4C4F-85CB-C9E333645FD0}"/>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defTabSz="987629">
                    <a:defRPr/>
                  </a:pPr>
                  <a:endParaRPr lang="en-US" sz="1000" b="1" kern="0" spc="-163">
                    <a:solidFill>
                      <a:srgbClr val="404040"/>
                    </a:solidFill>
                    <a:latin typeface="Calibri" panose="020F0502020204030204" pitchFamily="34" charset="0"/>
                    <a:cs typeface="Calibri" panose="020F0502020204030204" pitchFamily="34" charset="0"/>
                  </a:endParaRPr>
                </a:p>
              </p:txBody>
            </p:sp>
            <p:sp>
              <p:nvSpPr>
                <p:cNvPr id="246" name="Freeform 28">
                  <a:extLst>
                    <a:ext uri="{FF2B5EF4-FFF2-40B4-BE49-F238E27FC236}">
                      <a16:creationId xmlns:a16="http://schemas.microsoft.com/office/drawing/2014/main" id="{313C0951-168B-4EDC-A56C-C463DFC22459}"/>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defTabSz="987629">
                    <a:defRPr/>
                  </a:pPr>
                  <a:endParaRPr lang="en-US" sz="1000" b="1" kern="0" spc="-163">
                    <a:solidFill>
                      <a:srgbClr val="404040"/>
                    </a:solidFill>
                    <a:latin typeface="Calibri" panose="020F0502020204030204" pitchFamily="34" charset="0"/>
                    <a:cs typeface="Calibri" panose="020F0502020204030204" pitchFamily="34" charset="0"/>
                  </a:endParaRPr>
                </a:p>
              </p:txBody>
            </p:sp>
            <p:sp>
              <p:nvSpPr>
                <p:cNvPr id="247" name="Freeform 29">
                  <a:extLst>
                    <a:ext uri="{FF2B5EF4-FFF2-40B4-BE49-F238E27FC236}">
                      <a16:creationId xmlns:a16="http://schemas.microsoft.com/office/drawing/2014/main" id="{BC13D61E-D7FA-4147-A478-718B94093BE5}"/>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defTabSz="987629">
                    <a:defRPr/>
                  </a:pPr>
                  <a:endParaRPr lang="en-US" sz="1000" b="1" kern="0" spc="-163">
                    <a:solidFill>
                      <a:srgbClr val="404040"/>
                    </a:solidFill>
                    <a:latin typeface="Calibri" panose="020F0502020204030204" pitchFamily="34" charset="0"/>
                    <a:cs typeface="Calibri" panose="020F0502020204030204" pitchFamily="34" charset="0"/>
                  </a:endParaRPr>
                </a:p>
              </p:txBody>
            </p:sp>
            <p:sp>
              <p:nvSpPr>
                <p:cNvPr id="248" name="Oval 30">
                  <a:extLst>
                    <a:ext uri="{FF2B5EF4-FFF2-40B4-BE49-F238E27FC236}">
                      <a16:creationId xmlns:a16="http://schemas.microsoft.com/office/drawing/2014/main" id="{647864C3-E75C-4E61-83CF-4905DF998328}"/>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defTabSz="987629">
                    <a:defRPr/>
                  </a:pPr>
                  <a:endParaRPr lang="en-US" sz="1000" b="1" kern="0" spc="-163">
                    <a:solidFill>
                      <a:srgbClr val="404040"/>
                    </a:solidFill>
                    <a:latin typeface="Calibri" panose="020F0502020204030204" pitchFamily="34" charset="0"/>
                    <a:cs typeface="Calibri" panose="020F0502020204030204" pitchFamily="34" charset="0"/>
                  </a:endParaRPr>
                </a:p>
              </p:txBody>
            </p:sp>
            <p:sp>
              <p:nvSpPr>
                <p:cNvPr id="249" name="Oval 31">
                  <a:extLst>
                    <a:ext uri="{FF2B5EF4-FFF2-40B4-BE49-F238E27FC236}">
                      <a16:creationId xmlns:a16="http://schemas.microsoft.com/office/drawing/2014/main" id="{9803F906-8B1F-4E5D-B0FD-3DE6A49FCA7E}"/>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defTabSz="987629">
                    <a:defRPr/>
                  </a:pPr>
                  <a:endParaRPr lang="en-US" sz="1000" b="1" kern="0" spc="-163">
                    <a:solidFill>
                      <a:srgbClr val="404040"/>
                    </a:solidFill>
                    <a:latin typeface="Calibri" panose="020F0502020204030204" pitchFamily="34" charset="0"/>
                    <a:cs typeface="Calibri" panose="020F0502020204030204" pitchFamily="34" charset="0"/>
                  </a:endParaRPr>
                </a:p>
              </p:txBody>
            </p:sp>
          </p:grpSp>
          <p:sp>
            <p:nvSpPr>
              <p:cNvPr id="243" name="Donut 398">
                <a:extLst>
                  <a:ext uri="{FF2B5EF4-FFF2-40B4-BE49-F238E27FC236}">
                    <a16:creationId xmlns:a16="http://schemas.microsoft.com/office/drawing/2014/main" id="{90E9CE3A-F69E-4EB5-83C4-4CCEC8874493}"/>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algn="ctr" defTabSz="1218768" fontAlgn="base">
                  <a:spcBef>
                    <a:spcPct val="0"/>
                  </a:spcBef>
                  <a:spcAft>
                    <a:spcPct val="0"/>
                  </a:spcAft>
                  <a:defRPr/>
                </a:pPr>
                <a:endParaRPr lang="en-US" sz="1000" b="1" kern="0" spc="-67" err="1">
                  <a:solidFill>
                    <a:srgbClr val="404040"/>
                  </a:solidFill>
                  <a:latin typeface="Calibri" panose="020F0502020204030204" pitchFamily="34" charset="0"/>
                  <a:ea typeface="Segoe UI" pitchFamily="34" charset="0"/>
                  <a:cs typeface="Calibri" panose="020F0502020204030204" pitchFamily="34" charset="0"/>
                </a:endParaRPr>
              </a:p>
            </p:txBody>
          </p:sp>
        </p:grpSp>
        <p:grpSp>
          <p:nvGrpSpPr>
            <p:cNvPr id="250" name="Group 249">
              <a:extLst>
                <a:ext uri="{FF2B5EF4-FFF2-40B4-BE49-F238E27FC236}">
                  <a16:creationId xmlns:a16="http://schemas.microsoft.com/office/drawing/2014/main" id="{B1C711E8-CCD8-4BAB-BB17-CF275EC4EAA9}"/>
                </a:ext>
              </a:extLst>
            </p:cNvPr>
            <p:cNvGrpSpPr/>
            <p:nvPr/>
          </p:nvGrpSpPr>
          <p:grpSpPr>
            <a:xfrm>
              <a:off x="5392912" y="2910428"/>
              <a:ext cx="252097" cy="252097"/>
              <a:chOff x="4046256" y="2408118"/>
              <a:chExt cx="392110" cy="392110"/>
            </a:xfrm>
            <a:solidFill>
              <a:sysClr val="windowText" lastClr="000000"/>
            </a:solidFill>
          </p:grpSpPr>
          <p:grpSp>
            <p:nvGrpSpPr>
              <p:cNvPr id="251" name="Group 142">
                <a:extLst>
                  <a:ext uri="{FF2B5EF4-FFF2-40B4-BE49-F238E27FC236}">
                    <a16:creationId xmlns:a16="http://schemas.microsoft.com/office/drawing/2014/main" id="{E8420866-E40C-4248-9FF8-FE7A024AE9CF}"/>
                  </a:ext>
                </a:extLst>
              </p:cNvPr>
              <p:cNvGrpSpPr/>
              <p:nvPr/>
            </p:nvGrpSpPr>
            <p:grpSpPr bwMode="black">
              <a:xfrm>
                <a:off x="4134994" y="2521400"/>
                <a:ext cx="214635" cy="165546"/>
                <a:chOff x="6673850" y="4338638"/>
                <a:chExt cx="1403351" cy="1082675"/>
              </a:xfrm>
              <a:grpFill/>
            </p:grpSpPr>
            <p:sp>
              <p:nvSpPr>
                <p:cNvPr id="253" name="Freeform 247">
                  <a:extLst>
                    <a:ext uri="{FF2B5EF4-FFF2-40B4-BE49-F238E27FC236}">
                      <a16:creationId xmlns:a16="http://schemas.microsoft.com/office/drawing/2014/main" id="{70B290BC-1FF0-437A-9C97-3DF8E6B4C7F6}"/>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254" name="Freeform 248">
                  <a:extLst>
                    <a:ext uri="{FF2B5EF4-FFF2-40B4-BE49-F238E27FC236}">
                      <a16:creationId xmlns:a16="http://schemas.microsoft.com/office/drawing/2014/main" id="{29F13F2A-AC14-40AF-8899-094CC14A1F23}"/>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255" name="Freeform 249">
                  <a:extLst>
                    <a:ext uri="{FF2B5EF4-FFF2-40B4-BE49-F238E27FC236}">
                      <a16:creationId xmlns:a16="http://schemas.microsoft.com/office/drawing/2014/main" id="{2DB7432A-F02F-4EA0-9252-D6684BA9E3FB}"/>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256" name="Oval 250">
                  <a:extLst>
                    <a:ext uri="{FF2B5EF4-FFF2-40B4-BE49-F238E27FC236}">
                      <a16:creationId xmlns:a16="http://schemas.microsoft.com/office/drawing/2014/main" id="{4E6C34DB-1AF9-4B83-ABA8-5171B5E6A817}"/>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257" name="Freeform 251">
                  <a:extLst>
                    <a:ext uri="{FF2B5EF4-FFF2-40B4-BE49-F238E27FC236}">
                      <a16:creationId xmlns:a16="http://schemas.microsoft.com/office/drawing/2014/main" id="{518BA5C1-4B7C-4453-A162-8F8C50410208}"/>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258" name="Freeform 252">
                  <a:extLst>
                    <a:ext uri="{FF2B5EF4-FFF2-40B4-BE49-F238E27FC236}">
                      <a16:creationId xmlns:a16="http://schemas.microsoft.com/office/drawing/2014/main" id="{5592B645-245F-4A24-8671-6224282DBDDD}"/>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259" name="Freeform 253">
                  <a:extLst>
                    <a:ext uri="{FF2B5EF4-FFF2-40B4-BE49-F238E27FC236}">
                      <a16:creationId xmlns:a16="http://schemas.microsoft.com/office/drawing/2014/main" id="{C2143789-E214-450B-80CF-A31DD258099D}"/>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260" name="Oval 254">
                  <a:extLst>
                    <a:ext uri="{FF2B5EF4-FFF2-40B4-BE49-F238E27FC236}">
                      <a16:creationId xmlns:a16="http://schemas.microsoft.com/office/drawing/2014/main" id="{E9050D8E-EC40-46AB-9B6D-29713082B69B}"/>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261" name="Freeform 255">
                  <a:extLst>
                    <a:ext uri="{FF2B5EF4-FFF2-40B4-BE49-F238E27FC236}">
                      <a16:creationId xmlns:a16="http://schemas.microsoft.com/office/drawing/2014/main" id="{D3F154F0-8E48-4F92-A026-097EE7A85394}"/>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262" name="Freeform 256">
                  <a:extLst>
                    <a:ext uri="{FF2B5EF4-FFF2-40B4-BE49-F238E27FC236}">
                      <a16:creationId xmlns:a16="http://schemas.microsoft.com/office/drawing/2014/main" id="{2A2F050D-5EF9-4457-BF57-550DE0B7B5D6}"/>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263" name="Freeform 257">
                  <a:extLst>
                    <a:ext uri="{FF2B5EF4-FFF2-40B4-BE49-F238E27FC236}">
                      <a16:creationId xmlns:a16="http://schemas.microsoft.com/office/drawing/2014/main" id="{ADD75F17-B814-4384-951F-F6D5C6987E07}"/>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grpSp>
          <p:sp>
            <p:nvSpPr>
              <p:cNvPr id="252" name="Donut 421">
                <a:extLst>
                  <a:ext uri="{FF2B5EF4-FFF2-40B4-BE49-F238E27FC236}">
                    <a16:creationId xmlns:a16="http://schemas.microsoft.com/office/drawing/2014/main" id="{68C0F843-9C3A-4CC6-9608-E5976090EBE9}"/>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algn="ctr" defTabSz="1218768" fontAlgn="base">
                  <a:spcBef>
                    <a:spcPct val="0"/>
                  </a:spcBef>
                  <a:spcAft>
                    <a:spcPct val="0"/>
                  </a:spcAft>
                  <a:defRPr/>
                </a:pPr>
                <a:endParaRPr lang="en-US" sz="1000" b="1" kern="0" spc="-67" err="1">
                  <a:solidFill>
                    <a:srgbClr val="404040"/>
                  </a:solidFill>
                  <a:latin typeface="Calibri" panose="020F0502020204030204" pitchFamily="34" charset="0"/>
                  <a:ea typeface="Segoe UI" pitchFamily="34" charset="0"/>
                  <a:cs typeface="Calibri" panose="020F0502020204030204" pitchFamily="34" charset="0"/>
                </a:endParaRPr>
              </a:p>
            </p:txBody>
          </p:sp>
        </p:grpSp>
        <p:sp>
          <p:nvSpPr>
            <p:cNvPr id="264" name="Freeform 10">
              <a:extLst>
                <a:ext uri="{FF2B5EF4-FFF2-40B4-BE49-F238E27FC236}">
                  <a16:creationId xmlns:a16="http://schemas.microsoft.com/office/drawing/2014/main" id="{23FC2E5F-E466-401B-BE9F-9F9F6D67F6AD}"/>
                </a:ext>
              </a:extLst>
            </p:cNvPr>
            <p:cNvSpPr>
              <a:spLocks noEditPoints="1"/>
            </p:cNvSpPr>
            <p:nvPr/>
          </p:nvSpPr>
          <p:spPr bwMode="black">
            <a:xfrm>
              <a:off x="4693885" y="2910428"/>
              <a:ext cx="252099" cy="252099"/>
            </a:xfrm>
            <a:custGeom>
              <a:avLst/>
              <a:gdLst>
                <a:gd name="T0" fmla="*/ 81 w 149"/>
                <a:gd name="T1" fmla="*/ 87 h 149"/>
                <a:gd name="T2" fmla="*/ 62 w 149"/>
                <a:gd name="T3" fmla="*/ 81 h 149"/>
                <a:gd name="T4" fmla="*/ 68 w 149"/>
                <a:gd name="T5" fmla="*/ 62 h 149"/>
                <a:gd name="T6" fmla="*/ 87 w 149"/>
                <a:gd name="T7" fmla="*/ 68 h 149"/>
                <a:gd name="T8" fmla="*/ 81 w 149"/>
                <a:gd name="T9" fmla="*/ 87 h 149"/>
                <a:gd name="T10" fmla="*/ 105 w 149"/>
                <a:gd name="T11" fmla="*/ 72 h 149"/>
                <a:gd name="T12" fmla="*/ 102 w 149"/>
                <a:gd name="T13" fmla="*/ 62 h 149"/>
                <a:gd name="T14" fmla="*/ 94 w 149"/>
                <a:gd name="T15" fmla="*/ 63 h 149"/>
                <a:gd name="T16" fmla="*/ 91 w 149"/>
                <a:gd name="T17" fmla="*/ 59 h 149"/>
                <a:gd name="T18" fmla="*/ 94 w 149"/>
                <a:gd name="T19" fmla="*/ 51 h 149"/>
                <a:gd name="T20" fmla="*/ 85 w 149"/>
                <a:gd name="T21" fmla="*/ 46 h 149"/>
                <a:gd name="T22" fmla="*/ 80 w 149"/>
                <a:gd name="T23" fmla="*/ 53 h 149"/>
                <a:gd name="T24" fmla="*/ 74 w 149"/>
                <a:gd name="T25" fmla="*/ 52 h 149"/>
                <a:gd name="T26" fmla="*/ 71 w 149"/>
                <a:gd name="T27" fmla="*/ 44 h 149"/>
                <a:gd name="T28" fmla="*/ 61 w 149"/>
                <a:gd name="T29" fmla="*/ 47 h 149"/>
                <a:gd name="T30" fmla="*/ 62 w 149"/>
                <a:gd name="T31" fmla="*/ 55 h 149"/>
                <a:gd name="T32" fmla="*/ 59 w 149"/>
                <a:gd name="T33" fmla="*/ 58 h 149"/>
                <a:gd name="T34" fmla="*/ 51 w 149"/>
                <a:gd name="T35" fmla="*/ 55 h 149"/>
                <a:gd name="T36" fmla="*/ 46 w 149"/>
                <a:gd name="T37" fmla="*/ 64 h 149"/>
                <a:gd name="T38" fmla="*/ 52 w 149"/>
                <a:gd name="T39" fmla="*/ 69 h 149"/>
                <a:gd name="T40" fmla="*/ 51 w 149"/>
                <a:gd name="T41" fmla="*/ 74 h 149"/>
                <a:gd name="T42" fmla="*/ 44 w 149"/>
                <a:gd name="T43" fmla="*/ 77 h 149"/>
                <a:gd name="T44" fmla="*/ 47 w 149"/>
                <a:gd name="T45" fmla="*/ 87 h 149"/>
                <a:gd name="T46" fmla="*/ 55 w 149"/>
                <a:gd name="T47" fmla="*/ 86 h 149"/>
                <a:gd name="T48" fmla="*/ 58 w 149"/>
                <a:gd name="T49" fmla="*/ 91 h 149"/>
                <a:gd name="T50" fmla="*/ 55 w 149"/>
                <a:gd name="T51" fmla="*/ 98 h 149"/>
                <a:gd name="T52" fmla="*/ 64 w 149"/>
                <a:gd name="T53" fmla="*/ 103 h 149"/>
                <a:gd name="T54" fmla="*/ 69 w 149"/>
                <a:gd name="T55" fmla="*/ 97 h 149"/>
                <a:gd name="T56" fmla="*/ 74 w 149"/>
                <a:gd name="T57" fmla="*/ 97 h 149"/>
                <a:gd name="T58" fmla="*/ 77 w 149"/>
                <a:gd name="T59" fmla="*/ 105 h 149"/>
                <a:gd name="T60" fmla="*/ 87 w 149"/>
                <a:gd name="T61" fmla="*/ 102 h 149"/>
                <a:gd name="T62" fmla="*/ 86 w 149"/>
                <a:gd name="T63" fmla="*/ 94 h 149"/>
                <a:gd name="T64" fmla="*/ 90 w 149"/>
                <a:gd name="T65" fmla="*/ 91 h 149"/>
                <a:gd name="T66" fmla="*/ 98 w 149"/>
                <a:gd name="T67" fmla="*/ 94 h 149"/>
                <a:gd name="T68" fmla="*/ 103 w 149"/>
                <a:gd name="T69" fmla="*/ 85 h 149"/>
                <a:gd name="T70" fmla="*/ 96 w 149"/>
                <a:gd name="T71" fmla="*/ 80 h 149"/>
                <a:gd name="T72" fmla="*/ 97 w 149"/>
                <a:gd name="T73" fmla="*/ 75 h 149"/>
                <a:gd name="T74" fmla="*/ 105 w 149"/>
                <a:gd name="T75" fmla="*/ 72 h 149"/>
                <a:gd name="T76" fmla="*/ 79 w 149"/>
                <a:gd name="T77" fmla="*/ 72 h 149"/>
                <a:gd name="T78" fmla="*/ 72 w 149"/>
                <a:gd name="T79" fmla="*/ 70 h 149"/>
                <a:gd name="T80" fmla="*/ 70 w 149"/>
                <a:gd name="T81" fmla="*/ 77 h 149"/>
                <a:gd name="T82" fmla="*/ 77 w 149"/>
                <a:gd name="T83" fmla="*/ 79 h 149"/>
                <a:gd name="T84" fmla="*/ 79 w 149"/>
                <a:gd name="T85" fmla="*/ 72 h 149"/>
                <a:gd name="T86" fmla="*/ 74 w 149"/>
                <a:gd name="T87" fmla="*/ 9 h 149"/>
                <a:gd name="T88" fmla="*/ 9 w 149"/>
                <a:gd name="T89" fmla="*/ 75 h 149"/>
                <a:gd name="T90" fmla="*/ 74 w 149"/>
                <a:gd name="T91" fmla="*/ 140 h 149"/>
                <a:gd name="T92" fmla="*/ 140 w 149"/>
                <a:gd name="T93" fmla="*/ 75 h 149"/>
                <a:gd name="T94" fmla="*/ 74 w 149"/>
                <a:gd name="T95" fmla="*/ 9 h 149"/>
                <a:gd name="T96" fmla="*/ 74 w 149"/>
                <a:gd name="T97" fmla="*/ 0 h 149"/>
                <a:gd name="T98" fmla="*/ 149 w 149"/>
                <a:gd name="T99" fmla="*/ 75 h 149"/>
                <a:gd name="T100" fmla="*/ 74 w 149"/>
                <a:gd name="T101" fmla="*/ 149 h 149"/>
                <a:gd name="T102" fmla="*/ 0 w 149"/>
                <a:gd name="T103" fmla="*/ 75 h 149"/>
                <a:gd name="T104" fmla="*/ 74 w 149"/>
                <a:gd name="T10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49">
                  <a:moveTo>
                    <a:pt x="81" y="87"/>
                  </a:moveTo>
                  <a:cubicBezTo>
                    <a:pt x="74" y="91"/>
                    <a:pt x="65" y="88"/>
                    <a:pt x="62" y="81"/>
                  </a:cubicBezTo>
                  <a:cubicBezTo>
                    <a:pt x="58" y="74"/>
                    <a:pt x="61" y="66"/>
                    <a:pt x="68" y="62"/>
                  </a:cubicBezTo>
                  <a:cubicBezTo>
                    <a:pt x="75" y="58"/>
                    <a:pt x="83" y="61"/>
                    <a:pt x="87" y="68"/>
                  </a:cubicBezTo>
                  <a:cubicBezTo>
                    <a:pt x="91" y="75"/>
                    <a:pt x="88" y="84"/>
                    <a:pt x="81" y="87"/>
                  </a:cubicBezTo>
                  <a:moveTo>
                    <a:pt x="105" y="72"/>
                  </a:moveTo>
                  <a:cubicBezTo>
                    <a:pt x="102" y="62"/>
                    <a:pt x="102" y="62"/>
                    <a:pt x="102" y="62"/>
                  </a:cubicBezTo>
                  <a:cubicBezTo>
                    <a:pt x="94" y="63"/>
                    <a:pt x="94" y="63"/>
                    <a:pt x="94" y="63"/>
                  </a:cubicBezTo>
                  <a:cubicBezTo>
                    <a:pt x="93" y="62"/>
                    <a:pt x="92" y="60"/>
                    <a:pt x="91" y="59"/>
                  </a:cubicBezTo>
                  <a:cubicBezTo>
                    <a:pt x="94" y="51"/>
                    <a:pt x="94" y="51"/>
                    <a:pt x="94" y="51"/>
                  </a:cubicBezTo>
                  <a:cubicBezTo>
                    <a:pt x="85" y="46"/>
                    <a:pt x="85" y="46"/>
                    <a:pt x="85" y="46"/>
                  </a:cubicBezTo>
                  <a:cubicBezTo>
                    <a:pt x="80" y="53"/>
                    <a:pt x="80" y="53"/>
                    <a:pt x="80" y="53"/>
                  </a:cubicBezTo>
                  <a:cubicBezTo>
                    <a:pt x="78" y="52"/>
                    <a:pt x="76" y="52"/>
                    <a:pt x="74" y="52"/>
                  </a:cubicBezTo>
                  <a:cubicBezTo>
                    <a:pt x="71" y="44"/>
                    <a:pt x="71" y="44"/>
                    <a:pt x="71" y="44"/>
                  </a:cubicBezTo>
                  <a:cubicBezTo>
                    <a:pt x="61" y="47"/>
                    <a:pt x="61" y="47"/>
                    <a:pt x="61" y="47"/>
                  </a:cubicBezTo>
                  <a:cubicBezTo>
                    <a:pt x="62" y="55"/>
                    <a:pt x="62" y="55"/>
                    <a:pt x="62" y="55"/>
                  </a:cubicBezTo>
                  <a:cubicBezTo>
                    <a:pt x="61" y="56"/>
                    <a:pt x="60" y="57"/>
                    <a:pt x="59" y="58"/>
                  </a:cubicBezTo>
                  <a:cubicBezTo>
                    <a:pt x="51" y="55"/>
                    <a:pt x="51" y="55"/>
                    <a:pt x="51" y="55"/>
                  </a:cubicBezTo>
                  <a:cubicBezTo>
                    <a:pt x="46" y="64"/>
                    <a:pt x="46" y="64"/>
                    <a:pt x="46" y="64"/>
                  </a:cubicBezTo>
                  <a:cubicBezTo>
                    <a:pt x="52" y="69"/>
                    <a:pt x="52" y="69"/>
                    <a:pt x="52" y="69"/>
                  </a:cubicBezTo>
                  <a:cubicBezTo>
                    <a:pt x="52" y="71"/>
                    <a:pt x="51" y="72"/>
                    <a:pt x="51" y="74"/>
                  </a:cubicBezTo>
                  <a:cubicBezTo>
                    <a:pt x="44" y="77"/>
                    <a:pt x="44" y="77"/>
                    <a:pt x="44" y="77"/>
                  </a:cubicBezTo>
                  <a:cubicBezTo>
                    <a:pt x="47" y="87"/>
                    <a:pt x="47" y="87"/>
                    <a:pt x="47" y="87"/>
                  </a:cubicBezTo>
                  <a:cubicBezTo>
                    <a:pt x="55" y="86"/>
                    <a:pt x="55" y="86"/>
                    <a:pt x="55" y="86"/>
                  </a:cubicBezTo>
                  <a:cubicBezTo>
                    <a:pt x="56" y="88"/>
                    <a:pt x="57" y="89"/>
                    <a:pt x="58" y="91"/>
                  </a:cubicBezTo>
                  <a:cubicBezTo>
                    <a:pt x="55" y="98"/>
                    <a:pt x="55" y="98"/>
                    <a:pt x="55" y="98"/>
                  </a:cubicBezTo>
                  <a:cubicBezTo>
                    <a:pt x="64" y="103"/>
                    <a:pt x="64" y="103"/>
                    <a:pt x="64" y="103"/>
                  </a:cubicBezTo>
                  <a:cubicBezTo>
                    <a:pt x="69" y="97"/>
                    <a:pt x="69" y="97"/>
                    <a:pt x="69" y="97"/>
                  </a:cubicBezTo>
                  <a:cubicBezTo>
                    <a:pt x="70" y="97"/>
                    <a:pt x="72" y="97"/>
                    <a:pt x="74" y="97"/>
                  </a:cubicBezTo>
                  <a:cubicBezTo>
                    <a:pt x="77" y="105"/>
                    <a:pt x="77" y="105"/>
                    <a:pt x="77" y="105"/>
                  </a:cubicBezTo>
                  <a:cubicBezTo>
                    <a:pt x="87" y="102"/>
                    <a:pt x="87" y="102"/>
                    <a:pt x="87" y="102"/>
                  </a:cubicBezTo>
                  <a:cubicBezTo>
                    <a:pt x="86" y="94"/>
                    <a:pt x="86" y="94"/>
                    <a:pt x="86" y="94"/>
                  </a:cubicBezTo>
                  <a:cubicBezTo>
                    <a:pt x="88" y="93"/>
                    <a:pt x="89" y="92"/>
                    <a:pt x="90" y="91"/>
                  </a:cubicBezTo>
                  <a:cubicBezTo>
                    <a:pt x="98" y="94"/>
                    <a:pt x="98" y="94"/>
                    <a:pt x="98" y="94"/>
                  </a:cubicBezTo>
                  <a:cubicBezTo>
                    <a:pt x="103" y="85"/>
                    <a:pt x="103" y="85"/>
                    <a:pt x="103" y="85"/>
                  </a:cubicBezTo>
                  <a:cubicBezTo>
                    <a:pt x="96" y="80"/>
                    <a:pt x="96" y="80"/>
                    <a:pt x="96" y="80"/>
                  </a:cubicBezTo>
                  <a:cubicBezTo>
                    <a:pt x="97" y="78"/>
                    <a:pt x="97" y="77"/>
                    <a:pt x="97" y="75"/>
                  </a:cubicBezTo>
                  <a:lnTo>
                    <a:pt x="105" y="72"/>
                  </a:lnTo>
                  <a:close/>
                  <a:moveTo>
                    <a:pt x="79" y="72"/>
                  </a:moveTo>
                  <a:cubicBezTo>
                    <a:pt x="78" y="70"/>
                    <a:pt x="75" y="69"/>
                    <a:pt x="72" y="70"/>
                  </a:cubicBezTo>
                  <a:cubicBezTo>
                    <a:pt x="70" y="71"/>
                    <a:pt x="69" y="74"/>
                    <a:pt x="70" y="77"/>
                  </a:cubicBezTo>
                  <a:cubicBezTo>
                    <a:pt x="71" y="80"/>
                    <a:pt x="74" y="81"/>
                    <a:pt x="77" y="79"/>
                  </a:cubicBezTo>
                  <a:cubicBezTo>
                    <a:pt x="79" y="78"/>
                    <a:pt x="80" y="75"/>
                    <a:pt x="79" y="72"/>
                  </a:cubicBezTo>
                  <a:moveTo>
                    <a:pt x="74" y="9"/>
                  </a:moveTo>
                  <a:cubicBezTo>
                    <a:pt x="38" y="9"/>
                    <a:pt x="9" y="39"/>
                    <a:pt x="9" y="75"/>
                  </a:cubicBezTo>
                  <a:cubicBezTo>
                    <a:pt x="9" y="111"/>
                    <a:pt x="38" y="140"/>
                    <a:pt x="74" y="140"/>
                  </a:cubicBezTo>
                  <a:cubicBezTo>
                    <a:pt x="110" y="140"/>
                    <a:pt x="140" y="111"/>
                    <a:pt x="140" y="75"/>
                  </a:cubicBezTo>
                  <a:cubicBezTo>
                    <a:pt x="140" y="39"/>
                    <a:pt x="110" y="9"/>
                    <a:pt x="74" y="9"/>
                  </a:cubicBezTo>
                  <a:moveTo>
                    <a:pt x="74" y="0"/>
                  </a:moveTo>
                  <a:cubicBezTo>
                    <a:pt x="116" y="0"/>
                    <a:pt x="149" y="33"/>
                    <a:pt x="149" y="75"/>
                  </a:cubicBezTo>
                  <a:cubicBezTo>
                    <a:pt x="149" y="116"/>
                    <a:pt x="116" y="149"/>
                    <a:pt x="74" y="149"/>
                  </a:cubicBezTo>
                  <a:cubicBezTo>
                    <a:pt x="33" y="149"/>
                    <a:pt x="0" y="116"/>
                    <a:pt x="0" y="75"/>
                  </a:cubicBezTo>
                  <a:cubicBezTo>
                    <a:pt x="0" y="33"/>
                    <a:pt x="33" y="0"/>
                    <a:pt x="74" y="0"/>
                  </a:cubicBezTo>
                </a:path>
              </a:pathLst>
            </a:custGeom>
            <a:solidFill>
              <a:sysClr val="windowText" lastClr="000000"/>
            </a:solidFill>
            <a:ln>
              <a:noFill/>
            </a:ln>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265" name="Freeform 46">
              <a:extLst>
                <a:ext uri="{FF2B5EF4-FFF2-40B4-BE49-F238E27FC236}">
                  <a16:creationId xmlns:a16="http://schemas.microsoft.com/office/drawing/2014/main" id="{B5DB2FE9-6182-4C88-8C22-0C61468A3C54}"/>
                </a:ext>
              </a:extLst>
            </p:cNvPr>
            <p:cNvSpPr>
              <a:spLocks noEditPoints="1"/>
            </p:cNvSpPr>
            <p:nvPr/>
          </p:nvSpPr>
          <p:spPr bwMode="black">
            <a:xfrm>
              <a:off x="5150793" y="3869807"/>
              <a:ext cx="258223" cy="243934"/>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ysClr val="windowText" lastClr="000000"/>
            </a:solidFill>
            <a:ln>
              <a:noFill/>
            </a:ln>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grpSp>
          <p:nvGrpSpPr>
            <p:cNvPr id="266" name="Group 265">
              <a:extLst>
                <a:ext uri="{FF2B5EF4-FFF2-40B4-BE49-F238E27FC236}">
                  <a16:creationId xmlns:a16="http://schemas.microsoft.com/office/drawing/2014/main" id="{E0D09684-8C88-4131-A1CC-101A7C35BFD8}"/>
                </a:ext>
              </a:extLst>
            </p:cNvPr>
            <p:cNvGrpSpPr/>
            <p:nvPr/>
          </p:nvGrpSpPr>
          <p:grpSpPr>
            <a:xfrm>
              <a:off x="5498646" y="3589852"/>
              <a:ext cx="252097" cy="252097"/>
              <a:chOff x="4604545" y="1640238"/>
              <a:chExt cx="392110" cy="392110"/>
            </a:xfrm>
            <a:solidFill>
              <a:sysClr val="windowText" lastClr="000000"/>
            </a:solidFill>
          </p:grpSpPr>
          <p:grpSp>
            <p:nvGrpSpPr>
              <p:cNvPr id="267" name="Group 36">
                <a:extLst>
                  <a:ext uri="{FF2B5EF4-FFF2-40B4-BE49-F238E27FC236}">
                    <a16:creationId xmlns:a16="http://schemas.microsoft.com/office/drawing/2014/main" id="{28FFB2A7-52D3-4981-BD7B-E966DF61521D}"/>
                  </a:ext>
                </a:extLst>
              </p:cNvPr>
              <p:cNvGrpSpPr/>
              <p:nvPr/>
            </p:nvGrpSpPr>
            <p:grpSpPr bwMode="black">
              <a:xfrm>
                <a:off x="4673640" y="1736214"/>
                <a:ext cx="253920" cy="200159"/>
                <a:chOff x="3358790" y="376388"/>
                <a:chExt cx="1516063" cy="1195388"/>
              </a:xfrm>
              <a:grpFill/>
            </p:grpSpPr>
            <p:sp>
              <p:nvSpPr>
                <p:cNvPr id="269" name="Freeform 26">
                  <a:extLst>
                    <a:ext uri="{FF2B5EF4-FFF2-40B4-BE49-F238E27FC236}">
                      <a16:creationId xmlns:a16="http://schemas.microsoft.com/office/drawing/2014/main" id="{6BF28C41-87EC-483E-9BFD-C3F32CF1D269}"/>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defTabSz="987629">
                    <a:defRPr/>
                  </a:pPr>
                  <a:endParaRPr lang="en-US" sz="1000" b="1" kern="0" spc="-163">
                    <a:solidFill>
                      <a:srgbClr val="404040"/>
                    </a:solidFill>
                    <a:latin typeface="Calibri" panose="020F0502020204030204" pitchFamily="34" charset="0"/>
                    <a:cs typeface="Calibri" panose="020F0502020204030204" pitchFamily="34" charset="0"/>
                  </a:endParaRPr>
                </a:p>
              </p:txBody>
            </p:sp>
            <p:sp>
              <p:nvSpPr>
                <p:cNvPr id="270" name="Freeform 27">
                  <a:extLst>
                    <a:ext uri="{FF2B5EF4-FFF2-40B4-BE49-F238E27FC236}">
                      <a16:creationId xmlns:a16="http://schemas.microsoft.com/office/drawing/2014/main" id="{A3C124C7-2B16-4A02-9324-22B83AE2A254}"/>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defTabSz="987629">
                    <a:defRPr/>
                  </a:pPr>
                  <a:endParaRPr lang="en-US" sz="1000" b="1" kern="0" spc="-163">
                    <a:solidFill>
                      <a:srgbClr val="404040"/>
                    </a:solidFill>
                    <a:latin typeface="Calibri" panose="020F0502020204030204" pitchFamily="34" charset="0"/>
                    <a:cs typeface="Calibri" panose="020F0502020204030204" pitchFamily="34" charset="0"/>
                  </a:endParaRPr>
                </a:p>
              </p:txBody>
            </p:sp>
            <p:sp>
              <p:nvSpPr>
                <p:cNvPr id="271" name="Freeform 28">
                  <a:extLst>
                    <a:ext uri="{FF2B5EF4-FFF2-40B4-BE49-F238E27FC236}">
                      <a16:creationId xmlns:a16="http://schemas.microsoft.com/office/drawing/2014/main" id="{58CDEA70-D017-40EF-8FB5-CCD7415EC257}"/>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defTabSz="987629">
                    <a:defRPr/>
                  </a:pPr>
                  <a:endParaRPr lang="en-US" sz="1000" b="1" kern="0" spc="-163">
                    <a:solidFill>
                      <a:srgbClr val="404040"/>
                    </a:solidFill>
                    <a:latin typeface="Calibri" panose="020F0502020204030204" pitchFamily="34" charset="0"/>
                    <a:cs typeface="Calibri" panose="020F0502020204030204" pitchFamily="34" charset="0"/>
                  </a:endParaRPr>
                </a:p>
              </p:txBody>
            </p:sp>
            <p:sp>
              <p:nvSpPr>
                <p:cNvPr id="272" name="Freeform 29">
                  <a:extLst>
                    <a:ext uri="{FF2B5EF4-FFF2-40B4-BE49-F238E27FC236}">
                      <a16:creationId xmlns:a16="http://schemas.microsoft.com/office/drawing/2014/main" id="{2D23086A-582F-435C-81C4-FAC7581B7431}"/>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defTabSz="987629">
                    <a:defRPr/>
                  </a:pPr>
                  <a:endParaRPr lang="en-US" sz="1000" b="1" kern="0" spc="-163">
                    <a:solidFill>
                      <a:srgbClr val="404040"/>
                    </a:solidFill>
                    <a:latin typeface="Calibri" panose="020F0502020204030204" pitchFamily="34" charset="0"/>
                    <a:cs typeface="Calibri" panose="020F0502020204030204" pitchFamily="34" charset="0"/>
                  </a:endParaRPr>
                </a:p>
              </p:txBody>
            </p:sp>
            <p:sp>
              <p:nvSpPr>
                <p:cNvPr id="273" name="Oval 30">
                  <a:extLst>
                    <a:ext uri="{FF2B5EF4-FFF2-40B4-BE49-F238E27FC236}">
                      <a16:creationId xmlns:a16="http://schemas.microsoft.com/office/drawing/2014/main" id="{34708264-E77E-427A-8C23-2E63780842B9}"/>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defTabSz="987629">
                    <a:defRPr/>
                  </a:pPr>
                  <a:endParaRPr lang="en-US" sz="1000" b="1" kern="0" spc="-163">
                    <a:solidFill>
                      <a:srgbClr val="404040"/>
                    </a:solidFill>
                    <a:latin typeface="Calibri" panose="020F0502020204030204" pitchFamily="34" charset="0"/>
                    <a:cs typeface="Calibri" panose="020F0502020204030204" pitchFamily="34" charset="0"/>
                  </a:endParaRPr>
                </a:p>
              </p:txBody>
            </p:sp>
            <p:sp>
              <p:nvSpPr>
                <p:cNvPr id="274" name="Oval 31">
                  <a:extLst>
                    <a:ext uri="{FF2B5EF4-FFF2-40B4-BE49-F238E27FC236}">
                      <a16:creationId xmlns:a16="http://schemas.microsoft.com/office/drawing/2014/main" id="{38FEE914-6202-4924-A2C7-53BF32A592EF}"/>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defTabSz="987629">
                    <a:defRPr/>
                  </a:pPr>
                  <a:endParaRPr lang="en-US" sz="1000" b="1" kern="0" spc="-163">
                    <a:solidFill>
                      <a:srgbClr val="404040"/>
                    </a:solidFill>
                    <a:latin typeface="Calibri" panose="020F0502020204030204" pitchFamily="34" charset="0"/>
                    <a:cs typeface="Calibri" panose="020F0502020204030204" pitchFamily="34" charset="0"/>
                  </a:endParaRPr>
                </a:p>
              </p:txBody>
            </p:sp>
          </p:grpSp>
          <p:sp>
            <p:nvSpPr>
              <p:cNvPr id="268" name="Donut 443">
                <a:extLst>
                  <a:ext uri="{FF2B5EF4-FFF2-40B4-BE49-F238E27FC236}">
                    <a16:creationId xmlns:a16="http://schemas.microsoft.com/office/drawing/2014/main" id="{5293A543-EC44-4675-9242-44488077C067}"/>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algn="ctr" defTabSz="1218768" fontAlgn="base">
                  <a:spcBef>
                    <a:spcPct val="0"/>
                  </a:spcBef>
                  <a:spcAft>
                    <a:spcPct val="0"/>
                  </a:spcAft>
                  <a:defRPr/>
                </a:pPr>
                <a:endParaRPr lang="en-US" sz="1000" b="1" kern="0" spc="-67" err="1">
                  <a:solidFill>
                    <a:srgbClr val="404040"/>
                  </a:solidFill>
                  <a:latin typeface="Calibri" panose="020F0502020204030204" pitchFamily="34" charset="0"/>
                  <a:ea typeface="Segoe UI" pitchFamily="34" charset="0"/>
                  <a:cs typeface="Calibri" panose="020F0502020204030204" pitchFamily="34" charset="0"/>
                </a:endParaRPr>
              </a:p>
            </p:txBody>
          </p:sp>
        </p:grpSp>
        <p:grpSp>
          <p:nvGrpSpPr>
            <p:cNvPr id="275" name="Group 274">
              <a:extLst>
                <a:ext uri="{FF2B5EF4-FFF2-40B4-BE49-F238E27FC236}">
                  <a16:creationId xmlns:a16="http://schemas.microsoft.com/office/drawing/2014/main" id="{4255F809-0618-4BEF-B37B-3C437E0310B2}"/>
                </a:ext>
              </a:extLst>
            </p:cNvPr>
            <p:cNvGrpSpPr/>
            <p:nvPr/>
          </p:nvGrpSpPr>
          <p:grpSpPr>
            <a:xfrm>
              <a:off x="5414711" y="3268541"/>
              <a:ext cx="252097" cy="252097"/>
              <a:chOff x="4046256" y="2408118"/>
              <a:chExt cx="392110" cy="392110"/>
            </a:xfrm>
            <a:solidFill>
              <a:sysClr val="windowText" lastClr="000000"/>
            </a:solidFill>
          </p:grpSpPr>
          <p:grpSp>
            <p:nvGrpSpPr>
              <p:cNvPr id="276" name="Group 142">
                <a:extLst>
                  <a:ext uri="{FF2B5EF4-FFF2-40B4-BE49-F238E27FC236}">
                    <a16:creationId xmlns:a16="http://schemas.microsoft.com/office/drawing/2014/main" id="{F96B864D-0C1E-4A39-BB1B-1FA66B248D3E}"/>
                  </a:ext>
                </a:extLst>
              </p:cNvPr>
              <p:cNvGrpSpPr/>
              <p:nvPr/>
            </p:nvGrpSpPr>
            <p:grpSpPr bwMode="black">
              <a:xfrm>
                <a:off x="4134994" y="2521400"/>
                <a:ext cx="214635" cy="165546"/>
                <a:chOff x="6673850" y="4338638"/>
                <a:chExt cx="1403351" cy="1082675"/>
              </a:xfrm>
              <a:grpFill/>
            </p:grpSpPr>
            <p:sp>
              <p:nvSpPr>
                <p:cNvPr id="278" name="Freeform 247">
                  <a:extLst>
                    <a:ext uri="{FF2B5EF4-FFF2-40B4-BE49-F238E27FC236}">
                      <a16:creationId xmlns:a16="http://schemas.microsoft.com/office/drawing/2014/main" id="{9D74AF71-E277-4F88-8589-38A6B719191F}"/>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279" name="Freeform 248">
                  <a:extLst>
                    <a:ext uri="{FF2B5EF4-FFF2-40B4-BE49-F238E27FC236}">
                      <a16:creationId xmlns:a16="http://schemas.microsoft.com/office/drawing/2014/main" id="{8A23D8BF-E0D6-48CE-940C-349190E281C1}"/>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280" name="Freeform 249">
                  <a:extLst>
                    <a:ext uri="{FF2B5EF4-FFF2-40B4-BE49-F238E27FC236}">
                      <a16:creationId xmlns:a16="http://schemas.microsoft.com/office/drawing/2014/main" id="{4BBBE251-4D3C-42CD-9DAC-78E4CC22B935}"/>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281" name="Oval 250">
                  <a:extLst>
                    <a:ext uri="{FF2B5EF4-FFF2-40B4-BE49-F238E27FC236}">
                      <a16:creationId xmlns:a16="http://schemas.microsoft.com/office/drawing/2014/main" id="{0932E62C-A49E-4857-A3EE-2BF58D9268DC}"/>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282" name="Freeform 251">
                  <a:extLst>
                    <a:ext uri="{FF2B5EF4-FFF2-40B4-BE49-F238E27FC236}">
                      <a16:creationId xmlns:a16="http://schemas.microsoft.com/office/drawing/2014/main" id="{E8767785-F182-4B8A-AD1C-A48B1046CD3E}"/>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283" name="Freeform 252">
                  <a:extLst>
                    <a:ext uri="{FF2B5EF4-FFF2-40B4-BE49-F238E27FC236}">
                      <a16:creationId xmlns:a16="http://schemas.microsoft.com/office/drawing/2014/main" id="{9B9A7A8D-77AC-46E6-A221-742FDBD5D47D}"/>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284" name="Freeform 253">
                  <a:extLst>
                    <a:ext uri="{FF2B5EF4-FFF2-40B4-BE49-F238E27FC236}">
                      <a16:creationId xmlns:a16="http://schemas.microsoft.com/office/drawing/2014/main" id="{E16B604F-C2B4-4110-AE4F-E89EE2214453}"/>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285" name="Oval 254">
                  <a:extLst>
                    <a:ext uri="{FF2B5EF4-FFF2-40B4-BE49-F238E27FC236}">
                      <a16:creationId xmlns:a16="http://schemas.microsoft.com/office/drawing/2014/main" id="{729F9F7B-E282-47ED-B300-D6C904C760A9}"/>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286" name="Freeform 255">
                  <a:extLst>
                    <a:ext uri="{FF2B5EF4-FFF2-40B4-BE49-F238E27FC236}">
                      <a16:creationId xmlns:a16="http://schemas.microsoft.com/office/drawing/2014/main" id="{617279A7-21EF-48AE-9275-C9FB969CFBA2}"/>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287" name="Freeform 256">
                  <a:extLst>
                    <a:ext uri="{FF2B5EF4-FFF2-40B4-BE49-F238E27FC236}">
                      <a16:creationId xmlns:a16="http://schemas.microsoft.com/office/drawing/2014/main" id="{3697AD84-54B2-4E22-9BF2-CF5C6AD8812E}"/>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288" name="Freeform 257">
                  <a:extLst>
                    <a:ext uri="{FF2B5EF4-FFF2-40B4-BE49-F238E27FC236}">
                      <a16:creationId xmlns:a16="http://schemas.microsoft.com/office/drawing/2014/main" id="{9664A8C5-FAEB-4005-A996-F5EC02A0DDC1}"/>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grpSp>
          <p:sp>
            <p:nvSpPr>
              <p:cNvPr id="277" name="Donut 452">
                <a:extLst>
                  <a:ext uri="{FF2B5EF4-FFF2-40B4-BE49-F238E27FC236}">
                    <a16:creationId xmlns:a16="http://schemas.microsoft.com/office/drawing/2014/main" id="{E04E8D22-DD03-4E9D-9E6A-3ADD41FC0E9D}"/>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algn="ctr" defTabSz="1218768" fontAlgn="base">
                  <a:spcBef>
                    <a:spcPct val="0"/>
                  </a:spcBef>
                  <a:spcAft>
                    <a:spcPct val="0"/>
                  </a:spcAft>
                  <a:defRPr/>
                </a:pPr>
                <a:endParaRPr lang="en-US" sz="1000" b="1" kern="0" spc="-67" err="1">
                  <a:solidFill>
                    <a:srgbClr val="404040"/>
                  </a:solidFill>
                  <a:latin typeface="Calibri" panose="020F0502020204030204" pitchFamily="34" charset="0"/>
                  <a:ea typeface="Segoe UI" pitchFamily="34" charset="0"/>
                  <a:cs typeface="Calibri" panose="020F0502020204030204" pitchFamily="34" charset="0"/>
                </a:endParaRPr>
              </a:p>
            </p:txBody>
          </p:sp>
        </p:grpSp>
        <p:grpSp>
          <p:nvGrpSpPr>
            <p:cNvPr id="289" name="Group 288">
              <a:extLst>
                <a:ext uri="{FF2B5EF4-FFF2-40B4-BE49-F238E27FC236}">
                  <a16:creationId xmlns:a16="http://schemas.microsoft.com/office/drawing/2014/main" id="{51C65CE1-AD01-42E3-8828-5E56C1DFC6B3}"/>
                </a:ext>
              </a:extLst>
            </p:cNvPr>
            <p:cNvGrpSpPr/>
            <p:nvPr/>
          </p:nvGrpSpPr>
          <p:grpSpPr>
            <a:xfrm>
              <a:off x="5466578" y="4054021"/>
              <a:ext cx="252097" cy="252097"/>
              <a:chOff x="3233165" y="1874357"/>
              <a:chExt cx="392110" cy="392110"/>
            </a:xfrm>
            <a:solidFill>
              <a:sysClr val="windowText" lastClr="000000"/>
            </a:solidFill>
          </p:grpSpPr>
          <p:sp>
            <p:nvSpPr>
              <p:cNvPr id="290" name="Freeform 7">
                <a:extLst>
                  <a:ext uri="{FF2B5EF4-FFF2-40B4-BE49-F238E27FC236}">
                    <a16:creationId xmlns:a16="http://schemas.microsoft.com/office/drawing/2014/main" id="{4166DF4A-0470-414E-B183-1EDAE6E19DB4}"/>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defTabSz="987629">
                  <a:defRPr/>
                </a:pPr>
                <a:endParaRPr lang="en-US" sz="1000" b="1" kern="0" spc="-163">
                  <a:solidFill>
                    <a:srgbClr val="404040"/>
                  </a:solidFill>
                  <a:latin typeface="Calibri" panose="020F0502020204030204" pitchFamily="34" charset="0"/>
                  <a:cs typeface="Calibri" panose="020F0502020204030204" pitchFamily="34" charset="0"/>
                </a:endParaRPr>
              </a:p>
            </p:txBody>
          </p:sp>
          <p:sp>
            <p:nvSpPr>
              <p:cNvPr id="291" name="Donut 480">
                <a:extLst>
                  <a:ext uri="{FF2B5EF4-FFF2-40B4-BE49-F238E27FC236}">
                    <a16:creationId xmlns:a16="http://schemas.microsoft.com/office/drawing/2014/main" id="{A8581726-4F7F-46E9-B870-C1009DB924EA}"/>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algn="ctr" defTabSz="1218768" fontAlgn="base">
                  <a:spcBef>
                    <a:spcPct val="0"/>
                  </a:spcBef>
                  <a:spcAft>
                    <a:spcPct val="0"/>
                  </a:spcAft>
                  <a:defRPr/>
                </a:pPr>
                <a:endParaRPr lang="en-US" sz="1000" b="1" kern="0" spc="-67" err="1">
                  <a:solidFill>
                    <a:srgbClr val="404040"/>
                  </a:solidFill>
                  <a:latin typeface="Calibri" panose="020F0502020204030204" pitchFamily="34" charset="0"/>
                  <a:ea typeface="Segoe UI" pitchFamily="34" charset="0"/>
                  <a:cs typeface="Calibri" panose="020F0502020204030204" pitchFamily="34" charset="0"/>
                </a:endParaRPr>
              </a:p>
            </p:txBody>
          </p:sp>
        </p:grpSp>
        <p:sp>
          <p:nvSpPr>
            <p:cNvPr id="292" name="Freeform 10">
              <a:extLst>
                <a:ext uri="{FF2B5EF4-FFF2-40B4-BE49-F238E27FC236}">
                  <a16:creationId xmlns:a16="http://schemas.microsoft.com/office/drawing/2014/main" id="{B537C843-F9BD-416C-9479-914683D03534}"/>
                </a:ext>
              </a:extLst>
            </p:cNvPr>
            <p:cNvSpPr>
              <a:spLocks noEditPoints="1"/>
            </p:cNvSpPr>
            <p:nvPr/>
          </p:nvSpPr>
          <p:spPr bwMode="black">
            <a:xfrm>
              <a:off x="5142178" y="3439192"/>
              <a:ext cx="252099" cy="252099"/>
            </a:xfrm>
            <a:custGeom>
              <a:avLst/>
              <a:gdLst>
                <a:gd name="T0" fmla="*/ 81 w 149"/>
                <a:gd name="T1" fmla="*/ 87 h 149"/>
                <a:gd name="T2" fmla="*/ 62 w 149"/>
                <a:gd name="T3" fmla="*/ 81 h 149"/>
                <a:gd name="T4" fmla="*/ 68 w 149"/>
                <a:gd name="T5" fmla="*/ 62 h 149"/>
                <a:gd name="T6" fmla="*/ 87 w 149"/>
                <a:gd name="T7" fmla="*/ 68 h 149"/>
                <a:gd name="T8" fmla="*/ 81 w 149"/>
                <a:gd name="T9" fmla="*/ 87 h 149"/>
                <a:gd name="T10" fmla="*/ 105 w 149"/>
                <a:gd name="T11" fmla="*/ 72 h 149"/>
                <a:gd name="T12" fmla="*/ 102 w 149"/>
                <a:gd name="T13" fmla="*/ 62 h 149"/>
                <a:gd name="T14" fmla="*/ 94 w 149"/>
                <a:gd name="T15" fmla="*/ 63 h 149"/>
                <a:gd name="T16" fmla="*/ 91 w 149"/>
                <a:gd name="T17" fmla="*/ 59 h 149"/>
                <a:gd name="T18" fmla="*/ 94 w 149"/>
                <a:gd name="T19" fmla="*/ 51 h 149"/>
                <a:gd name="T20" fmla="*/ 85 w 149"/>
                <a:gd name="T21" fmla="*/ 46 h 149"/>
                <a:gd name="T22" fmla="*/ 80 w 149"/>
                <a:gd name="T23" fmla="*/ 53 h 149"/>
                <a:gd name="T24" fmla="*/ 74 w 149"/>
                <a:gd name="T25" fmla="*/ 52 h 149"/>
                <a:gd name="T26" fmla="*/ 71 w 149"/>
                <a:gd name="T27" fmla="*/ 44 h 149"/>
                <a:gd name="T28" fmla="*/ 61 w 149"/>
                <a:gd name="T29" fmla="*/ 47 h 149"/>
                <a:gd name="T30" fmla="*/ 62 w 149"/>
                <a:gd name="T31" fmla="*/ 55 h 149"/>
                <a:gd name="T32" fmla="*/ 59 w 149"/>
                <a:gd name="T33" fmla="*/ 58 h 149"/>
                <a:gd name="T34" fmla="*/ 51 w 149"/>
                <a:gd name="T35" fmla="*/ 55 h 149"/>
                <a:gd name="T36" fmla="*/ 46 w 149"/>
                <a:gd name="T37" fmla="*/ 64 h 149"/>
                <a:gd name="T38" fmla="*/ 52 w 149"/>
                <a:gd name="T39" fmla="*/ 69 h 149"/>
                <a:gd name="T40" fmla="*/ 51 w 149"/>
                <a:gd name="T41" fmla="*/ 74 h 149"/>
                <a:gd name="T42" fmla="*/ 44 w 149"/>
                <a:gd name="T43" fmla="*/ 77 h 149"/>
                <a:gd name="T44" fmla="*/ 47 w 149"/>
                <a:gd name="T45" fmla="*/ 87 h 149"/>
                <a:gd name="T46" fmla="*/ 55 w 149"/>
                <a:gd name="T47" fmla="*/ 86 h 149"/>
                <a:gd name="T48" fmla="*/ 58 w 149"/>
                <a:gd name="T49" fmla="*/ 91 h 149"/>
                <a:gd name="T50" fmla="*/ 55 w 149"/>
                <a:gd name="T51" fmla="*/ 98 h 149"/>
                <a:gd name="T52" fmla="*/ 64 w 149"/>
                <a:gd name="T53" fmla="*/ 103 h 149"/>
                <a:gd name="T54" fmla="*/ 69 w 149"/>
                <a:gd name="T55" fmla="*/ 97 h 149"/>
                <a:gd name="T56" fmla="*/ 74 w 149"/>
                <a:gd name="T57" fmla="*/ 97 h 149"/>
                <a:gd name="T58" fmla="*/ 77 w 149"/>
                <a:gd name="T59" fmla="*/ 105 h 149"/>
                <a:gd name="T60" fmla="*/ 87 w 149"/>
                <a:gd name="T61" fmla="*/ 102 h 149"/>
                <a:gd name="T62" fmla="*/ 86 w 149"/>
                <a:gd name="T63" fmla="*/ 94 h 149"/>
                <a:gd name="T64" fmla="*/ 90 w 149"/>
                <a:gd name="T65" fmla="*/ 91 h 149"/>
                <a:gd name="T66" fmla="*/ 98 w 149"/>
                <a:gd name="T67" fmla="*/ 94 h 149"/>
                <a:gd name="T68" fmla="*/ 103 w 149"/>
                <a:gd name="T69" fmla="*/ 85 h 149"/>
                <a:gd name="T70" fmla="*/ 96 w 149"/>
                <a:gd name="T71" fmla="*/ 80 h 149"/>
                <a:gd name="T72" fmla="*/ 97 w 149"/>
                <a:gd name="T73" fmla="*/ 75 h 149"/>
                <a:gd name="T74" fmla="*/ 105 w 149"/>
                <a:gd name="T75" fmla="*/ 72 h 149"/>
                <a:gd name="T76" fmla="*/ 79 w 149"/>
                <a:gd name="T77" fmla="*/ 72 h 149"/>
                <a:gd name="T78" fmla="*/ 72 w 149"/>
                <a:gd name="T79" fmla="*/ 70 h 149"/>
                <a:gd name="T80" fmla="*/ 70 w 149"/>
                <a:gd name="T81" fmla="*/ 77 h 149"/>
                <a:gd name="T82" fmla="*/ 77 w 149"/>
                <a:gd name="T83" fmla="*/ 79 h 149"/>
                <a:gd name="T84" fmla="*/ 79 w 149"/>
                <a:gd name="T85" fmla="*/ 72 h 149"/>
                <a:gd name="T86" fmla="*/ 74 w 149"/>
                <a:gd name="T87" fmla="*/ 9 h 149"/>
                <a:gd name="T88" fmla="*/ 9 w 149"/>
                <a:gd name="T89" fmla="*/ 75 h 149"/>
                <a:gd name="T90" fmla="*/ 74 w 149"/>
                <a:gd name="T91" fmla="*/ 140 h 149"/>
                <a:gd name="T92" fmla="*/ 140 w 149"/>
                <a:gd name="T93" fmla="*/ 75 h 149"/>
                <a:gd name="T94" fmla="*/ 74 w 149"/>
                <a:gd name="T95" fmla="*/ 9 h 149"/>
                <a:gd name="T96" fmla="*/ 74 w 149"/>
                <a:gd name="T97" fmla="*/ 0 h 149"/>
                <a:gd name="T98" fmla="*/ 149 w 149"/>
                <a:gd name="T99" fmla="*/ 75 h 149"/>
                <a:gd name="T100" fmla="*/ 74 w 149"/>
                <a:gd name="T101" fmla="*/ 149 h 149"/>
                <a:gd name="T102" fmla="*/ 0 w 149"/>
                <a:gd name="T103" fmla="*/ 75 h 149"/>
                <a:gd name="T104" fmla="*/ 74 w 149"/>
                <a:gd name="T10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49">
                  <a:moveTo>
                    <a:pt x="81" y="87"/>
                  </a:moveTo>
                  <a:cubicBezTo>
                    <a:pt x="74" y="91"/>
                    <a:pt x="65" y="88"/>
                    <a:pt x="62" y="81"/>
                  </a:cubicBezTo>
                  <a:cubicBezTo>
                    <a:pt x="58" y="74"/>
                    <a:pt x="61" y="66"/>
                    <a:pt x="68" y="62"/>
                  </a:cubicBezTo>
                  <a:cubicBezTo>
                    <a:pt x="75" y="58"/>
                    <a:pt x="83" y="61"/>
                    <a:pt x="87" y="68"/>
                  </a:cubicBezTo>
                  <a:cubicBezTo>
                    <a:pt x="91" y="75"/>
                    <a:pt x="88" y="84"/>
                    <a:pt x="81" y="87"/>
                  </a:cubicBezTo>
                  <a:moveTo>
                    <a:pt x="105" y="72"/>
                  </a:moveTo>
                  <a:cubicBezTo>
                    <a:pt x="102" y="62"/>
                    <a:pt x="102" y="62"/>
                    <a:pt x="102" y="62"/>
                  </a:cubicBezTo>
                  <a:cubicBezTo>
                    <a:pt x="94" y="63"/>
                    <a:pt x="94" y="63"/>
                    <a:pt x="94" y="63"/>
                  </a:cubicBezTo>
                  <a:cubicBezTo>
                    <a:pt x="93" y="62"/>
                    <a:pt x="92" y="60"/>
                    <a:pt x="91" y="59"/>
                  </a:cubicBezTo>
                  <a:cubicBezTo>
                    <a:pt x="94" y="51"/>
                    <a:pt x="94" y="51"/>
                    <a:pt x="94" y="51"/>
                  </a:cubicBezTo>
                  <a:cubicBezTo>
                    <a:pt x="85" y="46"/>
                    <a:pt x="85" y="46"/>
                    <a:pt x="85" y="46"/>
                  </a:cubicBezTo>
                  <a:cubicBezTo>
                    <a:pt x="80" y="53"/>
                    <a:pt x="80" y="53"/>
                    <a:pt x="80" y="53"/>
                  </a:cubicBezTo>
                  <a:cubicBezTo>
                    <a:pt x="78" y="52"/>
                    <a:pt x="76" y="52"/>
                    <a:pt x="74" y="52"/>
                  </a:cubicBezTo>
                  <a:cubicBezTo>
                    <a:pt x="71" y="44"/>
                    <a:pt x="71" y="44"/>
                    <a:pt x="71" y="44"/>
                  </a:cubicBezTo>
                  <a:cubicBezTo>
                    <a:pt x="61" y="47"/>
                    <a:pt x="61" y="47"/>
                    <a:pt x="61" y="47"/>
                  </a:cubicBezTo>
                  <a:cubicBezTo>
                    <a:pt x="62" y="55"/>
                    <a:pt x="62" y="55"/>
                    <a:pt x="62" y="55"/>
                  </a:cubicBezTo>
                  <a:cubicBezTo>
                    <a:pt x="61" y="56"/>
                    <a:pt x="60" y="57"/>
                    <a:pt x="59" y="58"/>
                  </a:cubicBezTo>
                  <a:cubicBezTo>
                    <a:pt x="51" y="55"/>
                    <a:pt x="51" y="55"/>
                    <a:pt x="51" y="55"/>
                  </a:cubicBezTo>
                  <a:cubicBezTo>
                    <a:pt x="46" y="64"/>
                    <a:pt x="46" y="64"/>
                    <a:pt x="46" y="64"/>
                  </a:cubicBezTo>
                  <a:cubicBezTo>
                    <a:pt x="52" y="69"/>
                    <a:pt x="52" y="69"/>
                    <a:pt x="52" y="69"/>
                  </a:cubicBezTo>
                  <a:cubicBezTo>
                    <a:pt x="52" y="71"/>
                    <a:pt x="51" y="72"/>
                    <a:pt x="51" y="74"/>
                  </a:cubicBezTo>
                  <a:cubicBezTo>
                    <a:pt x="44" y="77"/>
                    <a:pt x="44" y="77"/>
                    <a:pt x="44" y="77"/>
                  </a:cubicBezTo>
                  <a:cubicBezTo>
                    <a:pt x="47" y="87"/>
                    <a:pt x="47" y="87"/>
                    <a:pt x="47" y="87"/>
                  </a:cubicBezTo>
                  <a:cubicBezTo>
                    <a:pt x="55" y="86"/>
                    <a:pt x="55" y="86"/>
                    <a:pt x="55" y="86"/>
                  </a:cubicBezTo>
                  <a:cubicBezTo>
                    <a:pt x="56" y="88"/>
                    <a:pt x="57" y="89"/>
                    <a:pt x="58" y="91"/>
                  </a:cubicBezTo>
                  <a:cubicBezTo>
                    <a:pt x="55" y="98"/>
                    <a:pt x="55" y="98"/>
                    <a:pt x="55" y="98"/>
                  </a:cubicBezTo>
                  <a:cubicBezTo>
                    <a:pt x="64" y="103"/>
                    <a:pt x="64" y="103"/>
                    <a:pt x="64" y="103"/>
                  </a:cubicBezTo>
                  <a:cubicBezTo>
                    <a:pt x="69" y="97"/>
                    <a:pt x="69" y="97"/>
                    <a:pt x="69" y="97"/>
                  </a:cubicBezTo>
                  <a:cubicBezTo>
                    <a:pt x="70" y="97"/>
                    <a:pt x="72" y="97"/>
                    <a:pt x="74" y="97"/>
                  </a:cubicBezTo>
                  <a:cubicBezTo>
                    <a:pt x="77" y="105"/>
                    <a:pt x="77" y="105"/>
                    <a:pt x="77" y="105"/>
                  </a:cubicBezTo>
                  <a:cubicBezTo>
                    <a:pt x="87" y="102"/>
                    <a:pt x="87" y="102"/>
                    <a:pt x="87" y="102"/>
                  </a:cubicBezTo>
                  <a:cubicBezTo>
                    <a:pt x="86" y="94"/>
                    <a:pt x="86" y="94"/>
                    <a:pt x="86" y="94"/>
                  </a:cubicBezTo>
                  <a:cubicBezTo>
                    <a:pt x="88" y="93"/>
                    <a:pt x="89" y="92"/>
                    <a:pt x="90" y="91"/>
                  </a:cubicBezTo>
                  <a:cubicBezTo>
                    <a:pt x="98" y="94"/>
                    <a:pt x="98" y="94"/>
                    <a:pt x="98" y="94"/>
                  </a:cubicBezTo>
                  <a:cubicBezTo>
                    <a:pt x="103" y="85"/>
                    <a:pt x="103" y="85"/>
                    <a:pt x="103" y="85"/>
                  </a:cubicBezTo>
                  <a:cubicBezTo>
                    <a:pt x="96" y="80"/>
                    <a:pt x="96" y="80"/>
                    <a:pt x="96" y="80"/>
                  </a:cubicBezTo>
                  <a:cubicBezTo>
                    <a:pt x="97" y="78"/>
                    <a:pt x="97" y="77"/>
                    <a:pt x="97" y="75"/>
                  </a:cubicBezTo>
                  <a:lnTo>
                    <a:pt x="105" y="72"/>
                  </a:lnTo>
                  <a:close/>
                  <a:moveTo>
                    <a:pt x="79" y="72"/>
                  </a:moveTo>
                  <a:cubicBezTo>
                    <a:pt x="78" y="70"/>
                    <a:pt x="75" y="69"/>
                    <a:pt x="72" y="70"/>
                  </a:cubicBezTo>
                  <a:cubicBezTo>
                    <a:pt x="70" y="71"/>
                    <a:pt x="69" y="74"/>
                    <a:pt x="70" y="77"/>
                  </a:cubicBezTo>
                  <a:cubicBezTo>
                    <a:pt x="71" y="80"/>
                    <a:pt x="74" y="81"/>
                    <a:pt x="77" y="79"/>
                  </a:cubicBezTo>
                  <a:cubicBezTo>
                    <a:pt x="79" y="78"/>
                    <a:pt x="80" y="75"/>
                    <a:pt x="79" y="72"/>
                  </a:cubicBezTo>
                  <a:moveTo>
                    <a:pt x="74" y="9"/>
                  </a:moveTo>
                  <a:cubicBezTo>
                    <a:pt x="38" y="9"/>
                    <a:pt x="9" y="39"/>
                    <a:pt x="9" y="75"/>
                  </a:cubicBezTo>
                  <a:cubicBezTo>
                    <a:pt x="9" y="111"/>
                    <a:pt x="38" y="140"/>
                    <a:pt x="74" y="140"/>
                  </a:cubicBezTo>
                  <a:cubicBezTo>
                    <a:pt x="110" y="140"/>
                    <a:pt x="140" y="111"/>
                    <a:pt x="140" y="75"/>
                  </a:cubicBezTo>
                  <a:cubicBezTo>
                    <a:pt x="140" y="39"/>
                    <a:pt x="110" y="9"/>
                    <a:pt x="74" y="9"/>
                  </a:cubicBezTo>
                  <a:moveTo>
                    <a:pt x="74" y="0"/>
                  </a:moveTo>
                  <a:cubicBezTo>
                    <a:pt x="116" y="0"/>
                    <a:pt x="149" y="33"/>
                    <a:pt x="149" y="75"/>
                  </a:cubicBezTo>
                  <a:cubicBezTo>
                    <a:pt x="149" y="116"/>
                    <a:pt x="116" y="149"/>
                    <a:pt x="74" y="149"/>
                  </a:cubicBezTo>
                  <a:cubicBezTo>
                    <a:pt x="33" y="149"/>
                    <a:pt x="0" y="116"/>
                    <a:pt x="0" y="75"/>
                  </a:cubicBezTo>
                  <a:cubicBezTo>
                    <a:pt x="0" y="33"/>
                    <a:pt x="33" y="0"/>
                    <a:pt x="74" y="0"/>
                  </a:cubicBezTo>
                </a:path>
              </a:pathLst>
            </a:custGeom>
            <a:solidFill>
              <a:sysClr val="windowText" lastClr="000000"/>
            </a:solidFill>
            <a:ln>
              <a:noFill/>
            </a:ln>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293" name="Freeform 14">
              <a:extLst>
                <a:ext uri="{FF2B5EF4-FFF2-40B4-BE49-F238E27FC236}">
                  <a16:creationId xmlns:a16="http://schemas.microsoft.com/office/drawing/2014/main" id="{24B48826-FE78-4358-BDBC-EBF585DB50B6}"/>
                </a:ext>
              </a:extLst>
            </p:cNvPr>
            <p:cNvSpPr>
              <a:spLocks noEditPoints="1"/>
            </p:cNvSpPr>
            <p:nvPr/>
          </p:nvSpPr>
          <p:spPr bwMode="black">
            <a:xfrm>
              <a:off x="4588474" y="3944252"/>
              <a:ext cx="253119" cy="252098"/>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ysClr val="windowText" lastClr="000000"/>
            </a:solidFill>
            <a:ln>
              <a:noFill/>
            </a:ln>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grpSp>
          <p:nvGrpSpPr>
            <p:cNvPr id="294" name="Group 293">
              <a:extLst>
                <a:ext uri="{FF2B5EF4-FFF2-40B4-BE49-F238E27FC236}">
                  <a16:creationId xmlns:a16="http://schemas.microsoft.com/office/drawing/2014/main" id="{629CD841-793E-4712-ABB8-8F003CE85770}"/>
                </a:ext>
              </a:extLst>
            </p:cNvPr>
            <p:cNvGrpSpPr/>
            <p:nvPr/>
          </p:nvGrpSpPr>
          <p:grpSpPr>
            <a:xfrm>
              <a:off x="4807192" y="3644753"/>
              <a:ext cx="252097" cy="252097"/>
              <a:chOff x="4179295" y="3183652"/>
              <a:chExt cx="392110" cy="392110"/>
            </a:xfrm>
            <a:solidFill>
              <a:sysClr val="windowText" lastClr="000000"/>
            </a:solidFill>
          </p:grpSpPr>
          <p:sp>
            <p:nvSpPr>
              <p:cNvPr id="295" name="Freeform 15">
                <a:extLst>
                  <a:ext uri="{FF2B5EF4-FFF2-40B4-BE49-F238E27FC236}">
                    <a16:creationId xmlns:a16="http://schemas.microsoft.com/office/drawing/2014/main" id="{62026BEC-F56F-4921-8EE6-E113CCADFDC0}"/>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296" name="Donut 485">
                <a:extLst>
                  <a:ext uri="{FF2B5EF4-FFF2-40B4-BE49-F238E27FC236}">
                    <a16:creationId xmlns:a16="http://schemas.microsoft.com/office/drawing/2014/main" id="{36F5514E-77BD-436B-A6E3-E50248D6B0A4}"/>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algn="ctr" defTabSz="1218768" fontAlgn="base">
                  <a:spcBef>
                    <a:spcPct val="0"/>
                  </a:spcBef>
                  <a:spcAft>
                    <a:spcPct val="0"/>
                  </a:spcAft>
                  <a:defRPr/>
                </a:pPr>
                <a:endParaRPr lang="en-US" sz="1000" b="1" kern="0" spc="-67" err="1">
                  <a:solidFill>
                    <a:srgbClr val="404040"/>
                  </a:solidFill>
                  <a:latin typeface="Calibri" panose="020F0502020204030204" pitchFamily="34" charset="0"/>
                  <a:ea typeface="Segoe UI" pitchFamily="34" charset="0"/>
                  <a:cs typeface="Calibri" panose="020F0502020204030204" pitchFamily="34" charset="0"/>
                </a:endParaRPr>
              </a:p>
            </p:txBody>
          </p:sp>
        </p:grpSp>
        <p:grpSp>
          <p:nvGrpSpPr>
            <p:cNvPr id="297" name="Group 296">
              <a:extLst>
                <a:ext uri="{FF2B5EF4-FFF2-40B4-BE49-F238E27FC236}">
                  <a16:creationId xmlns:a16="http://schemas.microsoft.com/office/drawing/2014/main" id="{86A64C05-A37F-4628-B085-63A27040846A}"/>
                </a:ext>
              </a:extLst>
            </p:cNvPr>
            <p:cNvGrpSpPr/>
            <p:nvPr/>
          </p:nvGrpSpPr>
          <p:grpSpPr>
            <a:xfrm>
              <a:off x="4646738" y="4431003"/>
              <a:ext cx="252097" cy="252097"/>
              <a:chOff x="4604545" y="1640238"/>
              <a:chExt cx="392110" cy="392110"/>
            </a:xfrm>
            <a:solidFill>
              <a:sysClr val="windowText" lastClr="000000"/>
            </a:solidFill>
          </p:grpSpPr>
          <p:grpSp>
            <p:nvGrpSpPr>
              <p:cNvPr id="298" name="Group 36">
                <a:extLst>
                  <a:ext uri="{FF2B5EF4-FFF2-40B4-BE49-F238E27FC236}">
                    <a16:creationId xmlns:a16="http://schemas.microsoft.com/office/drawing/2014/main" id="{B1C7583C-86AA-452A-B2DB-F33CFB4E1E16}"/>
                  </a:ext>
                </a:extLst>
              </p:cNvPr>
              <p:cNvGrpSpPr/>
              <p:nvPr/>
            </p:nvGrpSpPr>
            <p:grpSpPr bwMode="black">
              <a:xfrm>
                <a:off x="4673640" y="1736214"/>
                <a:ext cx="253920" cy="200159"/>
                <a:chOff x="3358790" y="376388"/>
                <a:chExt cx="1516063" cy="1195388"/>
              </a:xfrm>
              <a:grpFill/>
            </p:grpSpPr>
            <p:sp>
              <p:nvSpPr>
                <p:cNvPr id="300" name="Freeform 26">
                  <a:extLst>
                    <a:ext uri="{FF2B5EF4-FFF2-40B4-BE49-F238E27FC236}">
                      <a16:creationId xmlns:a16="http://schemas.microsoft.com/office/drawing/2014/main" id="{2F818C3D-0574-4678-8A9C-B36F687B1DF0}"/>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defTabSz="987629">
                    <a:defRPr/>
                  </a:pPr>
                  <a:endParaRPr lang="en-US" sz="1000" b="1" kern="0" spc="-163">
                    <a:solidFill>
                      <a:srgbClr val="404040"/>
                    </a:solidFill>
                    <a:latin typeface="Calibri" panose="020F0502020204030204" pitchFamily="34" charset="0"/>
                    <a:cs typeface="Calibri" panose="020F0502020204030204" pitchFamily="34" charset="0"/>
                  </a:endParaRPr>
                </a:p>
              </p:txBody>
            </p:sp>
            <p:sp>
              <p:nvSpPr>
                <p:cNvPr id="301" name="Freeform 27">
                  <a:extLst>
                    <a:ext uri="{FF2B5EF4-FFF2-40B4-BE49-F238E27FC236}">
                      <a16:creationId xmlns:a16="http://schemas.microsoft.com/office/drawing/2014/main" id="{3EBAF251-7419-4EBC-B67D-D7CBD817E9D1}"/>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defTabSz="987629">
                    <a:defRPr/>
                  </a:pPr>
                  <a:endParaRPr lang="en-US" sz="1000" b="1" kern="0" spc="-163">
                    <a:solidFill>
                      <a:srgbClr val="404040"/>
                    </a:solidFill>
                    <a:latin typeface="Calibri" panose="020F0502020204030204" pitchFamily="34" charset="0"/>
                    <a:cs typeface="Calibri" panose="020F0502020204030204" pitchFamily="34" charset="0"/>
                  </a:endParaRPr>
                </a:p>
              </p:txBody>
            </p:sp>
            <p:sp>
              <p:nvSpPr>
                <p:cNvPr id="302" name="Freeform 28">
                  <a:extLst>
                    <a:ext uri="{FF2B5EF4-FFF2-40B4-BE49-F238E27FC236}">
                      <a16:creationId xmlns:a16="http://schemas.microsoft.com/office/drawing/2014/main" id="{CBA4F4FA-0511-416B-A2A7-730E6F602D76}"/>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defTabSz="987629">
                    <a:defRPr/>
                  </a:pPr>
                  <a:endParaRPr lang="en-US" sz="1000" b="1" kern="0" spc="-163">
                    <a:solidFill>
                      <a:srgbClr val="404040"/>
                    </a:solidFill>
                    <a:latin typeface="Calibri" panose="020F0502020204030204" pitchFamily="34" charset="0"/>
                    <a:cs typeface="Calibri" panose="020F0502020204030204" pitchFamily="34" charset="0"/>
                  </a:endParaRPr>
                </a:p>
              </p:txBody>
            </p:sp>
            <p:sp>
              <p:nvSpPr>
                <p:cNvPr id="303" name="Freeform 29">
                  <a:extLst>
                    <a:ext uri="{FF2B5EF4-FFF2-40B4-BE49-F238E27FC236}">
                      <a16:creationId xmlns:a16="http://schemas.microsoft.com/office/drawing/2014/main" id="{B3F99C3F-545E-48F9-AC05-ED44283A861D}"/>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defTabSz="987629">
                    <a:defRPr/>
                  </a:pPr>
                  <a:endParaRPr lang="en-US" sz="1000" b="1" kern="0" spc="-163">
                    <a:solidFill>
                      <a:srgbClr val="404040"/>
                    </a:solidFill>
                    <a:latin typeface="Calibri" panose="020F0502020204030204" pitchFamily="34" charset="0"/>
                    <a:cs typeface="Calibri" panose="020F0502020204030204" pitchFamily="34" charset="0"/>
                  </a:endParaRPr>
                </a:p>
              </p:txBody>
            </p:sp>
            <p:sp>
              <p:nvSpPr>
                <p:cNvPr id="304" name="Oval 30">
                  <a:extLst>
                    <a:ext uri="{FF2B5EF4-FFF2-40B4-BE49-F238E27FC236}">
                      <a16:creationId xmlns:a16="http://schemas.microsoft.com/office/drawing/2014/main" id="{3A72265F-F73A-4140-9692-A4166B2FC88B}"/>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defTabSz="987629">
                    <a:defRPr/>
                  </a:pPr>
                  <a:endParaRPr lang="en-US" sz="1000" b="1" kern="0" spc="-163">
                    <a:solidFill>
                      <a:srgbClr val="404040"/>
                    </a:solidFill>
                    <a:latin typeface="Calibri" panose="020F0502020204030204" pitchFamily="34" charset="0"/>
                    <a:cs typeface="Calibri" panose="020F0502020204030204" pitchFamily="34" charset="0"/>
                  </a:endParaRPr>
                </a:p>
              </p:txBody>
            </p:sp>
            <p:sp>
              <p:nvSpPr>
                <p:cNvPr id="305" name="Oval 31">
                  <a:extLst>
                    <a:ext uri="{FF2B5EF4-FFF2-40B4-BE49-F238E27FC236}">
                      <a16:creationId xmlns:a16="http://schemas.microsoft.com/office/drawing/2014/main" id="{CE6CF6DF-13EC-4205-AA63-8ED1F67B97A9}"/>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defTabSz="987629">
                    <a:defRPr/>
                  </a:pPr>
                  <a:endParaRPr lang="en-US" sz="1000" b="1" kern="0" spc="-163">
                    <a:solidFill>
                      <a:srgbClr val="404040"/>
                    </a:solidFill>
                    <a:latin typeface="Calibri" panose="020F0502020204030204" pitchFamily="34" charset="0"/>
                    <a:cs typeface="Calibri" panose="020F0502020204030204" pitchFamily="34" charset="0"/>
                  </a:endParaRPr>
                </a:p>
              </p:txBody>
            </p:sp>
          </p:grpSp>
          <p:sp>
            <p:nvSpPr>
              <p:cNvPr id="299" name="Donut 488">
                <a:extLst>
                  <a:ext uri="{FF2B5EF4-FFF2-40B4-BE49-F238E27FC236}">
                    <a16:creationId xmlns:a16="http://schemas.microsoft.com/office/drawing/2014/main" id="{7F0BD035-3FE7-45E8-8CE4-07A04A35FC04}"/>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algn="ctr" defTabSz="1218768" fontAlgn="base">
                  <a:spcBef>
                    <a:spcPct val="0"/>
                  </a:spcBef>
                  <a:spcAft>
                    <a:spcPct val="0"/>
                  </a:spcAft>
                  <a:defRPr/>
                </a:pPr>
                <a:endParaRPr lang="en-US" sz="1000" b="1" kern="0" spc="-67" err="1">
                  <a:solidFill>
                    <a:srgbClr val="404040"/>
                  </a:solidFill>
                  <a:latin typeface="Calibri" panose="020F0502020204030204" pitchFamily="34" charset="0"/>
                  <a:ea typeface="Segoe UI" pitchFamily="34" charset="0"/>
                  <a:cs typeface="Calibri" panose="020F0502020204030204" pitchFamily="34" charset="0"/>
                </a:endParaRPr>
              </a:p>
            </p:txBody>
          </p:sp>
        </p:grpSp>
        <p:grpSp>
          <p:nvGrpSpPr>
            <p:cNvPr id="306" name="Group 305">
              <a:extLst>
                <a:ext uri="{FF2B5EF4-FFF2-40B4-BE49-F238E27FC236}">
                  <a16:creationId xmlns:a16="http://schemas.microsoft.com/office/drawing/2014/main" id="{D68F8A0D-2DFF-4518-9A35-E9E62A79026F}"/>
                </a:ext>
              </a:extLst>
            </p:cNvPr>
            <p:cNvGrpSpPr/>
            <p:nvPr/>
          </p:nvGrpSpPr>
          <p:grpSpPr>
            <a:xfrm>
              <a:off x="4989297" y="4280343"/>
              <a:ext cx="252097" cy="252097"/>
              <a:chOff x="4046256" y="2408118"/>
              <a:chExt cx="392110" cy="392110"/>
            </a:xfrm>
            <a:solidFill>
              <a:sysClr val="windowText" lastClr="000000"/>
            </a:solidFill>
          </p:grpSpPr>
          <p:grpSp>
            <p:nvGrpSpPr>
              <p:cNvPr id="307" name="Group 142">
                <a:extLst>
                  <a:ext uri="{FF2B5EF4-FFF2-40B4-BE49-F238E27FC236}">
                    <a16:creationId xmlns:a16="http://schemas.microsoft.com/office/drawing/2014/main" id="{2444B694-E077-46F3-B652-7E2D12FFBB46}"/>
                  </a:ext>
                </a:extLst>
              </p:cNvPr>
              <p:cNvGrpSpPr/>
              <p:nvPr/>
            </p:nvGrpSpPr>
            <p:grpSpPr bwMode="black">
              <a:xfrm>
                <a:off x="4134994" y="2521400"/>
                <a:ext cx="214635" cy="165546"/>
                <a:chOff x="6673850" y="4338638"/>
                <a:chExt cx="1403351" cy="1082675"/>
              </a:xfrm>
              <a:grpFill/>
            </p:grpSpPr>
            <p:sp>
              <p:nvSpPr>
                <p:cNvPr id="309" name="Freeform 247">
                  <a:extLst>
                    <a:ext uri="{FF2B5EF4-FFF2-40B4-BE49-F238E27FC236}">
                      <a16:creationId xmlns:a16="http://schemas.microsoft.com/office/drawing/2014/main" id="{08901EC0-3520-4DB2-9C46-820FC51F11FB}"/>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310" name="Freeform 248">
                  <a:extLst>
                    <a:ext uri="{FF2B5EF4-FFF2-40B4-BE49-F238E27FC236}">
                      <a16:creationId xmlns:a16="http://schemas.microsoft.com/office/drawing/2014/main" id="{DD63B179-6A17-4E57-94E9-B54F23F24994}"/>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311" name="Freeform 249">
                  <a:extLst>
                    <a:ext uri="{FF2B5EF4-FFF2-40B4-BE49-F238E27FC236}">
                      <a16:creationId xmlns:a16="http://schemas.microsoft.com/office/drawing/2014/main" id="{950C1068-A044-4BDC-A86A-2C4182B0E66D}"/>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312" name="Oval 250">
                  <a:extLst>
                    <a:ext uri="{FF2B5EF4-FFF2-40B4-BE49-F238E27FC236}">
                      <a16:creationId xmlns:a16="http://schemas.microsoft.com/office/drawing/2014/main" id="{4E27DB83-4444-479C-8DA9-A915351E9EFA}"/>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313" name="Freeform 251">
                  <a:extLst>
                    <a:ext uri="{FF2B5EF4-FFF2-40B4-BE49-F238E27FC236}">
                      <a16:creationId xmlns:a16="http://schemas.microsoft.com/office/drawing/2014/main" id="{13310E3C-175E-44E5-A102-2324909D734E}"/>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314" name="Freeform 252">
                  <a:extLst>
                    <a:ext uri="{FF2B5EF4-FFF2-40B4-BE49-F238E27FC236}">
                      <a16:creationId xmlns:a16="http://schemas.microsoft.com/office/drawing/2014/main" id="{8E976EFB-FD53-459D-921B-FFBF2C55FC68}"/>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315" name="Freeform 253">
                  <a:extLst>
                    <a:ext uri="{FF2B5EF4-FFF2-40B4-BE49-F238E27FC236}">
                      <a16:creationId xmlns:a16="http://schemas.microsoft.com/office/drawing/2014/main" id="{AB9372AB-F095-48F7-B7B2-3F88FF89AD18}"/>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316" name="Oval 254">
                  <a:extLst>
                    <a:ext uri="{FF2B5EF4-FFF2-40B4-BE49-F238E27FC236}">
                      <a16:creationId xmlns:a16="http://schemas.microsoft.com/office/drawing/2014/main" id="{1623E99F-738E-49B6-AC52-06F1EB2158AE}"/>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317" name="Freeform 255">
                  <a:extLst>
                    <a:ext uri="{FF2B5EF4-FFF2-40B4-BE49-F238E27FC236}">
                      <a16:creationId xmlns:a16="http://schemas.microsoft.com/office/drawing/2014/main" id="{BFE4351E-424E-4957-9547-862D8BAC03ED}"/>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318" name="Freeform 256">
                  <a:extLst>
                    <a:ext uri="{FF2B5EF4-FFF2-40B4-BE49-F238E27FC236}">
                      <a16:creationId xmlns:a16="http://schemas.microsoft.com/office/drawing/2014/main" id="{5E9AB484-5025-42F4-AA2E-850E86EEF1F1}"/>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319" name="Freeform 257">
                  <a:extLst>
                    <a:ext uri="{FF2B5EF4-FFF2-40B4-BE49-F238E27FC236}">
                      <a16:creationId xmlns:a16="http://schemas.microsoft.com/office/drawing/2014/main" id="{12839E5E-4342-4035-AF4E-6DB20D928F99}"/>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grpSp>
          <p:sp>
            <p:nvSpPr>
              <p:cNvPr id="308" name="Donut 497">
                <a:extLst>
                  <a:ext uri="{FF2B5EF4-FFF2-40B4-BE49-F238E27FC236}">
                    <a16:creationId xmlns:a16="http://schemas.microsoft.com/office/drawing/2014/main" id="{D56CB573-557B-4685-BA47-E85C477DCFE4}"/>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algn="ctr" defTabSz="1218768" fontAlgn="base">
                  <a:spcBef>
                    <a:spcPct val="0"/>
                  </a:spcBef>
                  <a:spcAft>
                    <a:spcPct val="0"/>
                  </a:spcAft>
                  <a:defRPr/>
                </a:pPr>
                <a:endParaRPr lang="en-US" sz="1000" b="1" kern="0" spc="-67" err="1">
                  <a:solidFill>
                    <a:srgbClr val="404040"/>
                  </a:solidFill>
                  <a:latin typeface="Calibri" panose="020F0502020204030204" pitchFamily="34" charset="0"/>
                  <a:ea typeface="Segoe UI" pitchFamily="34" charset="0"/>
                  <a:cs typeface="Calibri" panose="020F0502020204030204" pitchFamily="34" charset="0"/>
                </a:endParaRPr>
              </a:p>
            </p:txBody>
          </p:sp>
        </p:grpSp>
        <p:sp>
          <p:nvSpPr>
            <p:cNvPr id="320" name="Freeform 10">
              <a:extLst>
                <a:ext uri="{FF2B5EF4-FFF2-40B4-BE49-F238E27FC236}">
                  <a16:creationId xmlns:a16="http://schemas.microsoft.com/office/drawing/2014/main" id="{086BB2C8-B01B-4328-B1D7-B047A7496BC2}"/>
                </a:ext>
              </a:extLst>
            </p:cNvPr>
            <p:cNvSpPr>
              <a:spLocks noEditPoints="1"/>
            </p:cNvSpPr>
            <p:nvPr/>
          </p:nvSpPr>
          <p:spPr bwMode="black">
            <a:xfrm>
              <a:off x="4290270" y="4280343"/>
              <a:ext cx="252099" cy="252099"/>
            </a:xfrm>
            <a:custGeom>
              <a:avLst/>
              <a:gdLst>
                <a:gd name="T0" fmla="*/ 81 w 149"/>
                <a:gd name="T1" fmla="*/ 87 h 149"/>
                <a:gd name="T2" fmla="*/ 62 w 149"/>
                <a:gd name="T3" fmla="*/ 81 h 149"/>
                <a:gd name="T4" fmla="*/ 68 w 149"/>
                <a:gd name="T5" fmla="*/ 62 h 149"/>
                <a:gd name="T6" fmla="*/ 87 w 149"/>
                <a:gd name="T7" fmla="*/ 68 h 149"/>
                <a:gd name="T8" fmla="*/ 81 w 149"/>
                <a:gd name="T9" fmla="*/ 87 h 149"/>
                <a:gd name="T10" fmla="*/ 105 w 149"/>
                <a:gd name="T11" fmla="*/ 72 h 149"/>
                <a:gd name="T12" fmla="*/ 102 w 149"/>
                <a:gd name="T13" fmla="*/ 62 h 149"/>
                <a:gd name="T14" fmla="*/ 94 w 149"/>
                <a:gd name="T15" fmla="*/ 63 h 149"/>
                <a:gd name="T16" fmla="*/ 91 w 149"/>
                <a:gd name="T17" fmla="*/ 59 h 149"/>
                <a:gd name="T18" fmla="*/ 94 w 149"/>
                <a:gd name="T19" fmla="*/ 51 h 149"/>
                <a:gd name="T20" fmla="*/ 85 w 149"/>
                <a:gd name="T21" fmla="*/ 46 h 149"/>
                <a:gd name="T22" fmla="*/ 80 w 149"/>
                <a:gd name="T23" fmla="*/ 53 h 149"/>
                <a:gd name="T24" fmla="*/ 74 w 149"/>
                <a:gd name="T25" fmla="*/ 52 h 149"/>
                <a:gd name="T26" fmla="*/ 71 w 149"/>
                <a:gd name="T27" fmla="*/ 44 h 149"/>
                <a:gd name="T28" fmla="*/ 61 w 149"/>
                <a:gd name="T29" fmla="*/ 47 h 149"/>
                <a:gd name="T30" fmla="*/ 62 w 149"/>
                <a:gd name="T31" fmla="*/ 55 h 149"/>
                <a:gd name="T32" fmla="*/ 59 w 149"/>
                <a:gd name="T33" fmla="*/ 58 h 149"/>
                <a:gd name="T34" fmla="*/ 51 w 149"/>
                <a:gd name="T35" fmla="*/ 55 h 149"/>
                <a:gd name="T36" fmla="*/ 46 w 149"/>
                <a:gd name="T37" fmla="*/ 64 h 149"/>
                <a:gd name="T38" fmla="*/ 52 w 149"/>
                <a:gd name="T39" fmla="*/ 69 h 149"/>
                <a:gd name="T40" fmla="*/ 51 w 149"/>
                <a:gd name="T41" fmla="*/ 74 h 149"/>
                <a:gd name="T42" fmla="*/ 44 w 149"/>
                <a:gd name="T43" fmla="*/ 77 h 149"/>
                <a:gd name="T44" fmla="*/ 47 w 149"/>
                <a:gd name="T45" fmla="*/ 87 h 149"/>
                <a:gd name="T46" fmla="*/ 55 w 149"/>
                <a:gd name="T47" fmla="*/ 86 h 149"/>
                <a:gd name="T48" fmla="*/ 58 w 149"/>
                <a:gd name="T49" fmla="*/ 91 h 149"/>
                <a:gd name="T50" fmla="*/ 55 w 149"/>
                <a:gd name="T51" fmla="*/ 98 h 149"/>
                <a:gd name="T52" fmla="*/ 64 w 149"/>
                <a:gd name="T53" fmla="*/ 103 h 149"/>
                <a:gd name="T54" fmla="*/ 69 w 149"/>
                <a:gd name="T55" fmla="*/ 97 h 149"/>
                <a:gd name="T56" fmla="*/ 74 w 149"/>
                <a:gd name="T57" fmla="*/ 97 h 149"/>
                <a:gd name="T58" fmla="*/ 77 w 149"/>
                <a:gd name="T59" fmla="*/ 105 h 149"/>
                <a:gd name="T60" fmla="*/ 87 w 149"/>
                <a:gd name="T61" fmla="*/ 102 h 149"/>
                <a:gd name="T62" fmla="*/ 86 w 149"/>
                <a:gd name="T63" fmla="*/ 94 h 149"/>
                <a:gd name="T64" fmla="*/ 90 w 149"/>
                <a:gd name="T65" fmla="*/ 91 h 149"/>
                <a:gd name="T66" fmla="*/ 98 w 149"/>
                <a:gd name="T67" fmla="*/ 94 h 149"/>
                <a:gd name="T68" fmla="*/ 103 w 149"/>
                <a:gd name="T69" fmla="*/ 85 h 149"/>
                <a:gd name="T70" fmla="*/ 96 w 149"/>
                <a:gd name="T71" fmla="*/ 80 h 149"/>
                <a:gd name="T72" fmla="*/ 97 w 149"/>
                <a:gd name="T73" fmla="*/ 75 h 149"/>
                <a:gd name="T74" fmla="*/ 105 w 149"/>
                <a:gd name="T75" fmla="*/ 72 h 149"/>
                <a:gd name="T76" fmla="*/ 79 w 149"/>
                <a:gd name="T77" fmla="*/ 72 h 149"/>
                <a:gd name="T78" fmla="*/ 72 w 149"/>
                <a:gd name="T79" fmla="*/ 70 h 149"/>
                <a:gd name="T80" fmla="*/ 70 w 149"/>
                <a:gd name="T81" fmla="*/ 77 h 149"/>
                <a:gd name="T82" fmla="*/ 77 w 149"/>
                <a:gd name="T83" fmla="*/ 79 h 149"/>
                <a:gd name="T84" fmla="*/ 79 w 149"/>
                <a:gd name="T85" fmla="*/ 72 h 149"/>
                <a:gd name="T86" fmla="*/ 74 w 149"/>
                <a:gd name="T87" fmla="*/ 9 h 149"/>
                <a:gd name="T88" fmla="*/ 9 w 149"/>
                <a:gd name="T89" fmla="*/ 75 h 149"/>
                <a:gd name="T90" fmla="*/ 74 w 149"/>
                <a:gd name="T91" fmla="*/ 140 h 149"/>
                <a:gd name="T92" fmla="*/ 140 w 149"/>
                <a:gd name="T93" fmla="*/ 75 h 149"/>
                <a:gd name="T94" fmla="*/ 74 w 149"/>
                <a:gd name="T95" fmla="*/ 9 h 149"/>
                <a:gd name="T96" fmla="*/ 74 w 149"/>
                <a:gd name="T97" fmla="*/ 0 h 149"/>
                <a:gd name="T98" fmla="*/ 149 w 149"/>
                <a:gd name="T99" fmla="*/ 75 h 149"/>
                <a:gd name="T100" fmla="*/ 74 w 149"/>
                <a:gd name="T101" fmla="*/ 149 h 149"/>
                <a:gd name="T102" fmla="*/ 0 w 149"/>
                <a:gd name="T103" fmla="*/ 75 h 149"/>
                <a:gd name="T104" fmla="*/ 74 w 149"/>
                <a:gd name="T10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49">
                  <a:moveTo>
                    <a:pt x="81" y="87"/>
                  </a:moveTo>
                  <a:cubicBezTo>
                    <a:pt x="74" y="91"/>
                    <a:pt x="65" y="88"/>
                    <a:pt x="62" y="81"/>
                  </a:cubicBezTo>
                  <a:cubicBezTo>
                    <a:pt x="58" y="74"/>
                    <a:pt x="61" y="66"/>
                    <a:pt x="68" y="62"/>
                  </a:cubicBezTo>
                  <a:cubicBezTo>
                    <a:pt x="75" y="58"/>
                    <a:pt x="83" y="61"/>
                    <a:pt x="87" y="68"/>
                  </a:cubicBezTo>
                  <a:cubicBezTo>
                    <a:pt x="91" y="75"/>
                    <a:pt x="88" y="84"/>
                    <a:pt x="81" y="87"/>
                  </a:cubicBezTo>
                  <a:moveTo>
                    <a:pt x="105" y="72"/>
                  </a:moveTo>
                  <a:cubicBezTo>
                    <a:pt x="102" y="62"/>
                    <a:pt x="102" y="62"/>
                    <a:pt x="102" y="62"/>
                  </a:cubicBezTo>
                  <a:cubicBezTo>
                    <a:pt x="94" y="63"/>
                    <a:pt x="94" y="63"/>
                    <a:pt x="94" y="63"/>
                  </a:cubicBezTo>
                  <a:cubicBezTo>
                    <a:pt x="93" y="62"/>
                    <a:pt x="92" y="60"/>
                    <a:pt x="91" y="59"/>
                  </a:cubicBezTo>
                  <a:cubicBezTo>
                    <a:pt x="94" y="51"/>
                    <a:pt x="94" y="51"/>
                    <a:pt x="94" y="51"/>
                  </a:cubicBezTo>
                  <a:cubicBezTo>
                    <a:pt x="85" y="46"/>
                    <a:pt x="85" y="46"/>
                    <a:pt x="85" y="46"/>
                  </a:cubicBezTo>
                  <a:cubicBezTo>
                    <a:pt x="80" y="53"/>
                    <a:pt x="80" y="53"/>
                    <a:pt x="80" y="53"/>
                  </a:cubicBezTo>
                  <a:cubicBezTo>
                    <a:pt x="78" y="52"/>
                    <a:pt x="76" y="52"/>
                    <a:pt x="74" y="52"/>
                  </a:cubicBezTo>
                  <a:cubicBezTo>
                    <a:pt x="71" y="44"/>
                    <a:pt x="71" y="44"/>
                    <a:pt x="71" y="44"/>
                  </a:cubicBezTo>
                  <a:cubicBezTo>
                    <a:pt x="61" y="47"/>
                    <a:pt x="61" y="47"/>
                    <a:pt x="61" y="47"/>
                  </a:cubicBezTo>
                  <a:cubicBezTo>
                    <a:pt x="62" y="55"/>
                    <a:pt x="62" y="55"/>
                    <a:pt x="62" y="55"/>
                  </a:cubicBezTo>
                  <a:cubicBezTo>
                    <a:pt x="61" y="56"/>
                    <a:pt x="60" y="57"/>
                    <a:pt x="59" y="58"/>
                  </a:cubicBezTo>
                  <a:cubicBezTo>
                    <a:pt x="51" y="55"/>
                    <a:pt x="51" y="55"/>
                    <a:pt x="51" y="55"/>
                  </a:cubicBezTo>
                  <a:cubicBezTo>
                    <a:pt x="46" y="64"/>
                    <a:pt x="46" y="64"/>
                    <a:pt x="46" y="64"/>
                  </a:cubicBezTo>
                  <a:cubicBezTo>
                    <a:pt x="52" y="69"/>
                    <a:pt x="52" y="69"/>
                    <a:pt x="52" y="69"/>
                  </a:cubicBezTo>
                  <a:cubicBezTo>
                    <a:pt x="52" y="71"/>
                    <a:pt x="51" y="72"/>
                    <a:pt x="51" y="74"/>
                  </a:cubicBezTo>
                  <a:cubicBezTo>
                    <a:pt x="44" y="77"/>
                    <a:pt x="44" y="77"/>
                    <a:pt x="44" y="77"/>
                  </a:cubicBezTo>
                  <a:cubicBezTo>
                    <a:pt x="47" y="87"/>
                    <a:pt x="47" y="87"/>
                    <a:pt x="47" y="87"/>
                  </a:cubicBezTo>
                  <a:cubicBezTo>
                    <a:pt x="55" y="86"/>
                    <a:pt x="55" y="86"/>
                    <a:pt x="55" y="86"/>
                  </a:cubicBezTo>
                  <a:cubicBezTo>
                    <a:pt x="56" y="88"/>
                    <a:pt x="57" y="89"/>
                    <a:pt x="58" y="91"/>
                  </a:cubicBezTo>
                  <a:cubicBezTo>
                    <a:pt x="55" y="98"/>
                    <a:pt x="55" y="98"/>
                    <a:pt x="55" y="98"/>
                  </a:cubicBezTo>
                  <a:cubicBezTo>
                    <a:pt x="64" y="103"/>
                    <a:pt x="64" y="103"/>
                    <a:pt x="64" y="103"/>
                  </a:cubicBezTo>
                  <a:cubicBezTo>
                    <a:pt x="69" y="97"/>
                    <a:pt x="69" y="97"/>
                    <a:pt x="69" y="97"/>
                  </a:cubicBezTo>
                  <a:cubicBezTo>
                    <a:pt x="70" y="97"/>
                    <a:pt x="72" y="97"/>
                    <a:pt x="74" y="97"/>
                  </a:cubicBezTo>
                  <a:cubicBezTo>
                    <a:pt x="77" y="105"/>
                    <a:pt x="77" y="105"/>
                    <a:pt x="77" y="105"/>
                  </a:cubicBezTo>
                  <a:cubicBezTo>
                    <a:pt x="87" y="102"/>
                    <a:pt x="87" y="102"/>
                    <a:pt x="87" y="102"/>
                  </a:cubicBezTo>
                  <a:cubicBezTo>
                    <a:pt x="86" y="94"/>
                    <a:pt x="86" y="94"/>
                    <a:pt x="86" y="94"/>
                  </a:cubicBezTo>
                  <a:cubicBezTo>
                    <a:pt x="88" y="93"/>
                    <a:pt x="89" y="92"/>
                    <a:pt x="90" y="91"/>
                  </a:cubicBezTo>
                  <a:cubicBezTo>
                    <a:pt x="98" y="94"/>
                    <a:pt x="98" y="94"/>
                    <a:pt x="98" y="94"/>
                  </a:cubicBezTo>
                  <a:cubicBezTo>
                    <a:pt x="103" y="85"/>
                    <a:pt x="103" y="85"/>
                    <a:pt x="103" y="85"/>
                  </a:cubicBezTo>
                  <a:cubicBezTo>
                    <a:pt x="96" y="80"/>
                    <a:pt x="96" y="80"/>
                    <a:pt x="96" y="80"/>
                  </a:cubicBezTo>
                  <a:cubicBezTo>
                    <a:pt x="97" y="78"/>
                    <a:pt x="97" y="77"/>
                    <a:pt x="97" y="75"/>
                  </a:cubicBezTo>
                  <a:lnTo>
                    <a:pt x="105" y="72"/>
                  </a:lnTo>
                  <a:close/>
                  <a:moveTo>
                    <a:pt x="79" y="72"/>
                  </a:moveTo>
                  <a:cubicBezTo>
                    <a:pt x="78" y="70"/>
                    <a:pt x="75" y="69"/>
                    <a:pt x="72" y="70"/>
                  </a:cubicBezTo>
                  <a:cubicBezTo>
                    <a:pt x="70" y="71"/>
                    <a:pt x="69" y="74"/>
                    <a:pt x="70" y="77"/>
                  </a:cubicBezTo>
                  <a:cubicBezTo>
                    <a:pt x="71" y="80"/>
                    <a:pt x="74" y="81"/>
                    <a:pt x="77" y="79"/>
                  </a:cubicBezTo>
                  <a:cubicBezTo>
                    <a:pt x="79" y="78"/>
                    <a:pt x="80" y="75"/>
                    <a:pt x="79" y="72"/>
                  </a:cubicBezTo>
                  <a:moveTo>
                    <a:pt x="74" y="9"/>
                  </a:moveTo>
                  <a:cubicBezTo>
                    <a:pt x="38" y="9"/>
                    <a:pt x="9" y="39"/>
                    <a:pt x="9" y="75"/>
                  </a:cubicBezTo>
                  <a:cubicBezTo>
                    <a:pt x="9" y="111"/>
                    <a:pt x="38" y="140"/>
                    <a:pt x="74" y="140"/>
                  </a:cubicBezTo>
                  <a:cubicBezTo>
                    <a:pt x="110" y="140"/>
                    <a:pt x="140" y="111"/>
                    <a:pt x="140" y="75"/>
                  </a:cubicBezTo>
                  <a:cubicBezTo>
                    <a:pt x="140" y="39"/>
                    <a:pt x="110" y="9"/>
                    <a:pt x="74" y="9"/>
                  </a:cubicBezTo>
                  <a:moveTo>
                    <a:pt x="74" y="0"/>
                  </a:moveTo>
                  <a:cubicBezTo>
                    <a:pt x="116" y="0"/>
                    <a:pt x="149" y="33"/>
                    <a:pt x="149" y="75"/>
                  </a:cubicBezTo>
                  <a:cubicBezTo>
                    <a:pt x="149" y="116"/>
                    <a:pt x="116" y="149"/>
                    <a:pt x="74" y="149"/>
                  </a:cubicBezTo>
                  <a:cubicBezTo>
                    <a:pt x="33" y="149"/>
                    <a:pt x="0" y="116"/>
                    <a:pt x="0" y="75"/>
                  </a:cubicBezTo>
                  <a:cubicBezTo>
                    <a:pt x="0" y="33"/>
                    <a:pt x="33" y="0"/>
                    <a:pt x="74" y="0"/>
                  </a:cubicBezTo>
                </a:path>
              </a:pathLst>
            </a:custGeom>
            <a:solidFill>
              <a:sysClr val="windowText" lastClr="000000"/>
            </a:solidFill>
            <a:ln>
              <a:noFill/>
            </a:ln>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sp>
          <p:nvSpPr>
            <p:cNvPr id="321" name="Freeform 14">
              <a:extLst>
                <a:ext uri="{FF2B5EF4-FFF2-40B4-BE49-F238E27FC236}">
                  <a16:creationId xmlns:a16="http://schemas.microsoft.com/office/drawing/2014/main" id="{EF6B1173-93D9-48EA-84B6-4B7A1908C433}"/>
                </a:ext>
              </a:extLst>
            </p:cNvPr>
            <p:cNvSpPr>
              <a:spLocks noEditPoints="1"/>
            </p:cNvSpPr>
            <p:nvPr/>
          </p:nvSpPr>
          <p:spPr bwMode="black">
            <a:xfrm>
              <a:off x="5311222" y="4502420"/>
              <a:ext cx="253119" cy="252098"/>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ysClr val="windowText" lastClr="000000"/>
            </a:solidFill>
            <a:ln>
              <a:noFill/>
            </a:ln>
          </p:spPr>
          <p:txBody>
            <a:bodyPr vert="horz" wrap="square" lIns="121920" tIns="60960" rIns="121920" bIns="60960" numCol="1" anchor="t" anchorCtr="0" compatLnSpc="1">
              <a:prstTxWarp prst="textNoShape">
                <a:avLst/>
              </a:prstTxWarp>
            </a:bodyPr>
            <a:lstStyle/>
            <a:p>
              <a:pPr>
                <a:defRPr/>
              </a:pPr>
              <a:endParaRPr lang="en-US" sz="1000" b="1" kern="0">
                <a:solidFill>
                  <a:srgbClr val="404040"/>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5575394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DEE0D-36F4-47EA-9303-BA6D95DFBC9E}"/>
              </a:ext>
            </a:extLst>
          </p:cNvPr>
          <p:cNvSpPr>
            <a:spLocks noGrp="1"/>
          </p:cNvSpPr>
          <p:nvPr>
            <p:ph type="title"/>
          </p:nvPr>
        </p:nvSpPr>
        <p:spPr/>
        <p:txBody>
          <a:bodyPr/>
          <a:lstStyle/>
          <a:p>
            <a:r>
              <a:rPr lang="en-US"/>
              <a:t>Motivation / Problem</a:t>
            </a:r>
          </a:p>
        </p:txBody>
      </p:sp>
      <p:sp>
        <p:nvSpPr>
          <p:cNvPr id="3" name="Content Placeholder 2">
            <a:extLst>
              <a:ext uri="{FF2B5EF4-FFF2-40B4-BE49-F238E27FC236}">
                <a16:creationId xmlns:a16="http://schemas.microsoft.com/office/drawing/2014/main" id="{7D70831F-3355-439B-B30F-ED1FC9BB95F2}"/>
              </a:ext>
            </a:extLst>
          </p:cNvPr>
          <p:cNvSpPr>
            <a:spLocks noGrp="1"/>
          </p:cNvSpPr>
          <p:nvPr>
            <p:ph idx="1"/>
          </p:nvPr>
        </p:nvSpPr>
        <p:spPr/>
        <p:txBody>
          <a:bodyPr>
            <a:normAutofit/>
          </a:bodyPr>
          <a:lstStyle/>
          <a:p>
            <a:r>
              <a:rPr lang="en-US"/>
              <a:t>Developer productivity in the Cloud</a:t>
            </a:r>
          </a:p>
          <a:p>
            <a:pPr lvl="1"/>
            <a:r>
              <a:rPr lang="en-US"/>
              <a:t>Familiar concepts</a:t>
            </a:r>
          </a:p>
          <a:p>
            <a:pPr lvl="1"/>
            <a:r>
              <a:rPr lang="en-US"/>
              <a:t>Write much less code</a:t>
            </a:r>
          </a:p>
          <a:p>
            <a:pPr lvl="1"/>
            <a:r>
              <a:rPr lang="en-US"/>
              <a:t>‘Boilerplate’ concerns covered by the runtime</a:t>
            </a:r>
          </a:p>
          <a:p>
            <a:r>
              <a:rPr lang="en-US"/>
              <a:t>Scalability by default</a:t>
            </a:r>
          </a:p>
          <a:p>
            <a:pPr lvl="1"/>
            <a:r>
              <a:rPr lang="en-US"/>
              <a:t>Avoid typical anti-patterns</a:t>
            </a:r>
          </a:p>
          <a:p>
            <a:pPr lvl="1"/>
            <a:r>
              <a:rPr lang="en-US"/>
              <a:t>Encapsulate proven patterns</a:t>
            </a:r>
          </a:p>
        </p:txBody>
      </p:sp>
    </p:spTree>
    <p:extLst>
      <p:ext uri="{BB962C8B-B14F-4D97-AF65-F5344CB8AC3E}">
        <p14:creationId xmlns:p14="http://schemas.microsoft.com/office/powerpoint/2010/main" val="18281218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1013F-0ABC-4085-B3FA-8A3CB3EC2E8F}"/>
              </a:ext>
            </a:extLst>
          </p:cNvPr>
          <p:cNvSpPr>
            <a:spLocks noGrp="1"/>
          </p:cNvSpPr>
          <p:nvPr>
            <p:ph type="title"/>
          </p:nvPr>
        </p:nvSpPr>
        <p:spPr/>
        <p:txBody>
          <a:bodyPr/>
          <a:lstStyle/>
          <a:p>
            <a:r>
              <a:rPr lang="en-US"/>
              <a:t>Grains</a:t>
            </a:r>
          </a:p>
        </p:txBody>
      </p:sp>
      <p:sp>
        <p:nvSpPr>
          <p:cNvPr id="3" name="Content Placeholder 2">
            <a:extLst>
              <a:ext uri="{FF2B5EF4-FFF2-40B4-BE49-F238E27FC236}">
                <a16:creationId xmlns:a16="http://schemas.microsoft.com/office/drawing/2014/main" id="{BACB2150-A346-4EC0-B5B5-DC5DDFEE17B1}"/>
              </a:ext>
            </a:extLst>
          </p:cNvPr>
          <p:cNvSpPr>
            <a:spLocks noGrp="1"/>
          </p:cNvSpPr>
          <p:nvPr>
            <p:ph idx="1"/>
          </p:nvPr>
        </p:nvSpPr>
        <p:spPr/>
        <p:txBody>
          <a:bodyPr>
            <a:normAutofit/>
          </a:bodyPr>
          <a:lstStyle/>
          <a:p>
            <a:r>
              <a:rPr lang="en-US"/>
              <a:t>Fundamental building block</a:t>
            </a:r>
          </a:p>
          <a:p>
            <a:r>
              <a:rPr lang="en-US"/>
              <a:t>Virtual Actor</a:t>
            </a:r>
          </a:p>
          <a:p>
            <a:r>
              <a:rPr lang="en-US"/>
              <a:t>Effectively: Distributed Object</a:t>
            </a:r>
          </a:p>
          <a:p>
            <a:r>
              <a:rPr lang="en-US"/>
              <a:t>Unit of computation + state</a:t>
            </a:r>
          </a:p>
          <a:p>
            <a:r>
              <a:rPr lang="en-US"/>
              <a:t>Send/receive messages</a:t>
            </a:r>
          </a:p>
          <a:p>
            <a:r>
              <a:rPr lang="en-US"/>
              <a:t>React to incoming messages</a:t>
            </a:r>
          </a:p>
        </p:txBody>
      </p:sp>
      <p:pic>
        <p:nvPicPr>
          <p:cNvPr id="6" name="Picture 5">
            <a:extLst>
              <a:ext uri="{FF2B5EF4-FFF2-40B4-BE49-F238E27FC236}">
                <a16:creationId xmlns:a16="http://schemas.microsoft.com/office/drawing/2014/main" id="{007F63A0-D0A8-4B01-8569-5860B24F236C}"/>
              </a:ext>
            </a:extLst>
          </p:cNvPr>
          <p:cNvPicPr>
            <a:picLocks noChangeAspect="1"/>
          </p:cNvPicPr>
          <p:nvPr/>
        </p:nvPicPr>
        <p:blipFill>
          <a:blip r:embed="rId3"/>
          <a:stretch>
            <a:fillRect/>
          </a:stretch>
        </p:blipFill>
        <p:spPr>
          <a:xfrm>
            <a:off x="6605262" y="1825625"/>
            <a:ext cx="4748538" cy="3500678"/>
          </a:xfrm>
          <a:prstGeom prst="rect">
            <a:avLst/>
          </a:prstGeom>
        </p:spPr>
      </p:pic>
      <p:sp>
        <p:nvSpPr>
          <p:cNvPr id="7" name="Rectangle 6">
            <a:extLst>
              <a:ext uri="{FF2B5EF4-FFF2-40B4-BE49-F238E27FC236}">
                <a16:creationId xmlns:a16="http://schemas.microsoft.com/office/drawing/2014/main" id="{8FA0EAD0-15DE-480B-A36A-8913E7972004}"/>
              </a:ext>
            </a:extLst>
          </p:cNvPr>
          <p:cNvSpPr/>
          <p:nvPr/>
        </p:nvSpPr>
        <p:spPr>
          <a:xfrm>
            <a:off x="7232610" y="5461240"/>
            <a:ext cx="3493842" cy="369332"/>
          </a:xfrm>
          <a:prstGeom prst="rect">
            <a:avLst/>
          </a:prstGeom>
        </p:spPr>
        <p:txBody>
          <a:bodyPr wrap="none">
            <a:spAutoFit/>
          </a:bodyPr>
          <a:lstStyle/>
          <a:p>
            <a:r>
              <a:rPr lang="en-US"/>
              <a:t>https://aka.ms/orleans-paper-2014</a:t>
            </a:r>
          </a:p>
        </p:txBody>
      </p:sp>
    </p:spTree>
    <p:extLst>
      <p:ext uri="{BB962C8B-B14F-4D97-AF65-F5344CB8AC3E}">
        <p14:creationId xmlns:p14="http://schemas.microsoft.com/office/powerpoint/2010/main" val="14093766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819A0-2170-444F-BBD7-5F783C753F32}"/>
              </a:ext>
            </a:extLst>
          </p:cNvPr>
          <p:cNvSpPr>
            <a:spLocks noGrp="1"/>
          </p:cNvSpPr>
          <p:nvPr>
            <p:ph type="title"/>
          </p:nvPr>
        </p:nvSpPr>
        <p:spPr/>
        <p:txBody>
          <a:bodyPr/>
          <a:lstStyle/>
          <a:p>
            <a:r>
              <a:rPr lang="en-US"/>
              <a:t>Grains</a:t>
            </a:r>
          </a:p>
        </p:txBody>
      </p:sp>
      <p:sp>
        <p:nvSpPr>
          <p:cNvPr id="3" name="Content Placeholder 2">
            <a:extLst>
              <a:ext uri="{FF2B5EF4-FFF2-40B4-BE49-F238E27FC236}">
                <a16:creationId xmlns:a16="http://schemas.microsoft.com/office/drawing/2014/main" id="{DE54689C-2835-4E31-88D0-E54B28B69031}"/>
              </a:ext>
            </a:extLst>
          </p:cNvPr>
          <p:cNvSpPr>
            <a:spLocks noGrp="1"/>
          </p:cNvSpPr>
          <p:nvPr>
            <p:ph idx="1"/>
          </p:nvPr>
        </p:nvSpPr>
        <p:spPr/>
        <p:txBody>
          <a:bodyPr/>
          <a:lstStyle/>
          <a:p>
            <a:r>
              <a:rPr lang="en-US"/>
              <a:t>Model objects in domain</a:t>
            </a:r>
          </a:p>
          <a:p>
            <a:pPr lvl="1"/>
            <a:r>
              <a:rPr lang="en-US"/>
              <a:t>IoT device twins, user profiles, game sessions, auction items, blog posts, … </a:t>
            </a:r>
          </a:p>
          <a:p>
            <a:r>
              <a:rPr lang="en-US"/>
              <a:t>Create graphs for computation/communication</a:t>
            </a:r>
          </a:p>
          <a:p>
            <a:pPr lvl="1"/>
            <a:r>
              <a:rPr lang="en-US"/>
              <a:t>Fan-out, Fan-in &amp; other processing patterns</a:t>
            </a:r>
          </a:p>
          <a:p>
            <a:pPr lvl="1"/>
            <a:r>
              <a:rPr lang="en-US"/>
              <a:t>Concurrent workers, caches</a:t>
            </a:r>
          </a:p>
          <a:p>
            <a:pPr lvl="1"/>
            <a:r>
              <a:rPr lang="en-US"/>
              <a:t>Distributed system realities</a:t>
            </a:r>
          </a:p>
          <a:p>
            <a:r>
              <a:rPr lang="en-US"/>
              <a:t>Select an appropriate granularity</a:t>
            </a:r>
          </a:p>
        </p:txBody>
      </p:sp>
      <p:sp>
        <p:nvSpPr>
          <p:cNvPr id="4" name="Freeform 46">
            <a:extLst>
              <a:ext uri="{FF2B5EF4-FFF2-40B4-BE49-F238E27FC236}">
                <a16:creationId xmlns:a16="http://schemas.microsoft.com/office/drawing/2014/main" id="{876833D0-283A-4566-8FCA-F9FAF97C29B5}"/>
              </a:ext>
            </a:extLst>
          </p:cNvPr>
          <p:cNvSpPr>
            <a:spLocks noEditPoints="1"/>
          </p:cNvSpPr>
          <p:nvPr/>
        </p:nvSpPr>
        <p:spPr bwMode="black">
          <a:xfrm>
            <a:off x="5612035" y="5925812"/>
            <a:ext cx="565922" cy="565922"/>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5" name="Freeform 22">
            <a:extLst>
              <a:ext uri="{FF2B5EF4-FFF2-40B4-BE49-F238E27FC236}">
                <a16:creationId xmlns:a16="http://schemas.microsoft.com/office/drawing/2014/main" id="{4C632891-D043-4B29-8421-36661CBD6DF4}"/>
              </a:ext>
            </a:extLst>
          </p:cNvPr>
          <p:cNvSpPr>
            <a:spLocks noEditPoints="1"/>
          </p:cNvSpPr>
          <p:nvPr/>
        </p:nvSpPr>
        <p:spPr bwMode="black">
          <a:xfrm>
            <a:off x="6473211" y="5346138"/>
            <a:ext cx="565922" cy="568203"/>
          </a:xfrm>
          <a:custGeom>
            <a:avLst/>
            <a:gdLst>
              <a:gd name="T0" fmla="*/ 89 w 150"/>
              <a:gd name="T1" fmla="*/ 78 h 150"/>
              <a:gd name="T2" fmla="*/ 75 w 150"/>
              <a:gd name="T3" fmla="*/ 64 h 150"/>
              <a:gd name="T4" fmla="*/ 61 w 150"/>
              <a:gd name="T5" fmla="*/ 78 h 150"/>
              <a:gd name="T6" fmla="*/ 75 w 150"/>
              <a:gd name="T7" fmla="*/ 92 h 150"/>
              <a:gd name="T8" fmla="*/ 89 w 150"/>
              <a:gd name="T9" fmla="*/ 78 h 150"/>
              <a:gd name="T10" fmla="*/ 54 w 150"/>
              <a:gd name="T11" fmla="*/ 63 h 150"/>
              <a:gd name="T12" fmla="*/ 51 w 150"/>
              <a:gd name="T13" fmla="*/ 60 h 150"/>
              <a:gd name="T14" fmla="*/ 48 w 150"/>
              <a:gd name="T15" fmla="*/ 63 h 150"/>
              <a:gd name="T16" fmla="*/ 51 w 150"/>
              <a:gd name="T17" fmla="*/ 66 h 150"/>
              <a:gd name="T18" fmla="*/ 54 w 150"/>
              <a:gd name="T19" fmla="*/ 63 h 150"/>
              <a:gd name="T20" fmla="*/ 111 w 150"/>
              <a:gd name="T21" fmla="*/ 61 h 150"/>
              <a:gd name="T22" fmla="*/ 111 w 150"/>
              <a:gd name="T23" fmla="*/ 92 h 150"/>
              <a:gd name="T24" fmla="*/ 102 w 150"/>
              <a:gd name="T25" fmla="*/ 100 h 150"/>
              <a:gd name="T26" fmla="*/ 48 w 150"/>
              <a:gd name="T27" fmla="*/ 100 h 150"/>
              <a:gd name="T28" fmla="*/ 39 w 150"/>
              <a:gd name="T29" fmla="*/ 92 h 150"/>
              <a:gd name="T30" fmla="*/ 39 w 150"/>
              <a:gd name="T31" fmla="*/ 61 h 150"/>
              <a:gd name="T32" fmla="*/ 48 w 150"/>
              <a:gd name="T33" fmla="*/ 52 h 150"/>
              <a:gd name="T34" fmla="*/ 60 w 150"/>
              <a:gd name="T35" fmla="*/ 52 h 150"/>
              <a:gd name="T36" fmla="*/ 62 w 150"/>
              <a:gd name="T37" fmla="*/ 48 h 150"/>
              <a:gd name="T38" fmla="*/ 69 w 150"/>
              <a:gd name="T39" fmla="*/ 43 h 150"/>
              <a:gd name="T40" fmla="*/ 81 w 150"/>
              <a:gd name="T41" fmla="*/ 43 h 150"/>
              <a:gd name="T42" fmla="*/ 88 w 150"/>
              <a:gd name="T43" fmla="*/ 48 h 150"/>
              <a:gd name="T44" fmla="*/ 90 w 150"/>
              <a:gd name="T45" fmla="*/ 52 h 150"/>
              <a:gd name="T46" fmla="*/ 102 w 150"/>
              <a:gd name="T47" fmla="*/ 52 h 150"/>
              <a:gd name="T48" fmla="*/ 111 w 150"/>
              <a:gd name="T49" fmla="*/ 61 h 150"/>
              <a:gd name="T50" fmla="*/ 84 w 150"/>
              <a:gd name="T51" fmla="*/ 78 h 150"/>
              <a:gd name="T52" fmla="*/ 75 w 150"/>
              <a:gd name="T53" fmla="*/ 87 h 150"/>
              <a:gd name="T54" fmla="*/ 66 w 150"/>
              <a:gd name="T55" fmla="*/ 78 h 150"/>
              <a:gd name="T56" fmla="*/ 75 w 150"/>
              <a:gd name="T57" fmla="*/ 69 h 150"/>
              <a:gd name="T58" fmla="*/ 84 w 150"/>
              <a:gd name="T59" fmla="*/ 78 h 150"/>
              <a:gd name="T60" fmla="*/ 75 w 150"/>
              <a:gd name="T61" fmla="*/ 10 h 150"/>
              <a:gd name="T62" fmla="*/ 10 w 150"/>
              <a:gd name="T63" fmla="*/ 75 h 150"/>
              <a:gd name="T64" fmla="*/ 75 w 150"/>
              <a:gd name="T65" fmla="*/ 140 h 150"/>
              <a:gd name="T66" fmla="*/ 140 w 150"/>
              <a:gd name="T67" fmla="*/ 75 h 150"/>
              <a:gd name="T68" fmla="*/ 75 w 150"/>
              <a:gd name="T69" fmla="*/ 10 h 150"/>
              <a:gd name="T70" fmla="*/ 75 w 150"/>
              <a:gd name="T71" fmla="*/ 0 h 150"/>
              <a:gd name="T72" fmla="*/ 150 w 150"/>
              <a:gd name="T73" fmla="*/ 75 h 150"/>
              <a:gd name="T74" fmla="*/ 75 w 150"/>
              <a:gd name="T75" fmla="*/ 150 h 150"/>
              <a:gd name="T76" fmla="*/ 0 w 150"/>
              <a:gd name="T77" fmla="*/ 75 h 150"/>
              <a:gd name="T78" fmla="*/ 75 w 150"/>
              <a:gd name="T7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0" h="150">
                <a:moveTo>
                  <a:pt x="89" y="78"/>
                </a:moveTo>
                <a:cubicBezTo>
                  <a:pt x="89" y="71"/>
                  <a:pt x="83" y="64"/>
                  <a:pt x="75" y="64"/>
                </a:cubicBezTo>
                <a:cubicBezTo>
                  <a:pt x="67" y="64"/>
                  <a:pt x="61" y="71"/>
                  <a:pt x="61" y="78"/>
                </a:cubicBezTo>
                <a:cubicBezTo>
                  <a:pt x="61" y="86"/>
                  <a:pt x="67" y="92"/>
                  <a:pt x="75" y="92"/>
                </a:cubicBezTo>
                <a:cubicBezTo>
                  <a:pt x="83" y="92"/>
                  <a:pt x="89" y="86"/>
                  <a:pt x="89" y="78"/>
                </a:cubicBezTo>
                <a:moveTo>
                  <a:pt x="54" y="63"/>
                </a:moveTo>
                <a:cubicBezTo>
                  <a:pt x="54" y="61"/>
                  <a:pt x="52" y="60"/>
                  <a:pt x="51" y="60"/>
                </a:cubicBezTo>
                <a:cubicBezTo>
                  <a:pt x="49" y="60"/>
                  <a:pt x="48" y="61"/>
                  <a:pt x="48" y="63"/>
                </a:cubicBezTo>
                <a:cubicBezTo>
                  <a:pt x="48" y="65"/>
                  <a:pt x="49" y="66"/>
                  <a:pt x="51" y="66"/>
                </a:cubicBezTo>
                <a:cubicBezTo>
                  <a:pt x="52" y="66"/>
                  <a:pt x="54" y="65"/>
                  <a:pt x="54" y="63"/>
                </a:cubicBezTo>
                <a:moveTo>
                  <a:pt x="111" y="61"/>
                </a:moveTo>
                <a:cubicBezTo>
                  <a:pt x="111" y="92"/>
                  <a:pt x="111" y="92"/>
                  <a:pt x="111" y="92"/>
                </a:cubicBezTo>
                <a:cubicBezTo>
                  <a:pt x="111" y="96"/>
                  <a:pt x="107" y="100"/>
                  <a:pt x="102" y="100"/>
                </a:cubicBezTo>
                <a:cubicBezTo>
                  <a:pt x="48" y="100"/>
                  <a:pt x="48" y="100"/>
                  <a:pt x="48" y="100"/>
                </a:cubicBezTo>
                <a:cubicBezTo>
                  <a:pt x="43" y="100"/>
                  <a:pt x="39" y="96"/>
                  <a:pt x="39" y="92"/>
                </a:cubicBezTo>
                <a:cubicBezTo>
                  <a:pt x="39" y="61"/>
                  <a:pt x="39" y="61"/>
                  <a:pt x="39" y="61"/>
                </a:cubicBezTo>
                <a:cubicBezTo>
                  <a:pt x="39" y="56"/>
                  <a:pt x="43" y="52"/>
                  <a:pt x="48" y="52"/>
                </a:cubicBezTo>
                <a:cubicBezTo>
                  <a:pt x="60" y="52"/>
                  <a:pt x="60" y="52"/>
                  <a:pt x="60" y="52"/>
                </a:cubicBezTo>
                <a:cubicBezTo>
                  <a:pt x="62" y="48"/>
                  <a:pt x="62" y="48"/>
                  <a:pt x="62" y="48"/>
                </a:cubicBezTo>
                <a:cubicBezTo>
                  <a:pt x="63" y="45"/>
                  <a:pt x="66" y="43"/>
                  <a:pt x="69" y="43"/>
                </a:cubicBezTo>
                <a:cubicBezTo>
                  <a:pt x="81" y="43"/>
                  <a:pt x="81" y="43"/>
                  <a:pt x="81" y="43"/>
                </a:cubicBezTo>
                <a:cubicBezTo>
                  <a:pt x="84" y="43"/>
                  <a:pt x="87" y="45"/>
                  <a:pt x="88" y="48"/>
                </a:cubicBezTo>
                <a:cubicBezTo>
                  <a:pt x="90" y="52"/>
                  <a:pt x="90" y="52"/>
                  <a:pt x="90" y="52"/>
                </a:cubicBezTo>
                <a:cubicBezTo>
                  <a:pt x="102" y="52"/>
                  <a:pt x="102" y="52"/>
                  <a:pt x="102" y="52"/>
                </a:cubicBezTo>
                <a:cubicBezTo>
                  <a:pt x="107" y="52"/>
                  <a:pt x="111" y="56"/>
                  <a:pt x="111" y="61"/>
                </a:cubicBezTo>
                <a:moveTo>
                  <a:pt x="84" y="78"/>
                </a:moveTo>
                <a:cubicBezTo>
                  <a:pt x="84" y="83"/>
                  <a:pt x="80" y="87"/>
                  <a:pt x="75" y="87"/>
                </a:cubicBezTo>
                <a:cubicBezTo>
                  <a:pt x="70" y="87"/>
                  <a:pt x="66" y="83"/>
                  <a:pt x="66" y="78"/>
                </a:cubicBezTo>
                <a:cubicBezTo>
                  <a:pt x="66" y="73"/>
                  <a:pt x="70" y="69"/>
                  <a:pt x="75" y="69"/>
                </a:cubicBezTo>
                <a:cubicBezTo>
                  <a:pt x="80" y="69"/>
                  <a:pt x="84" y="73"/>
                  <a:pt x="84" y="78"/>
                </a:cubicBezTo>
                <a:moveTo>
                  <a:pt x="75" y="10"/>
                </a:moveTo>
                <a:cubicBezTo>
                  <a:pt x="39" y="10"/>
                  <a:pt x="10" y="39"/>
                  <a:pt x="10" y="75"/>
                </a:cubicBezTo>
                <a:cubicBezTo>
                  <a:pt x="10" y="111"/>
                  <a:pt x="39" y="140"/>
                  <a:pt x="75" y="140"/>
                </a:cubicBezTo>
                <a:cubicBezTo>
                  <a:pt x="111" y="140"/>
                  <a:pt x="140" y="111"/>
                  <a:pt x="140" y="75"/>
                </a:cubicBezTo>
                <a:cubicBezTo>
                  <a:pt x="140" y="39"/>
                  <a:pt x="111" y="10"/>
                  <a:pt x="75" y="10"/>
                </a:cubicBezTo>
                <a:moveTo>
                  <a:pt x="75" y="0"/>
                </a:moveTo>
                <a:cubicBezTo>
                  <a:pt x="116" y="0"/>
                  <a:pt x="150" y="34"/>
                  <a:pt x="150" y="75"/>
                </a:cubicBezTo>
                <a:cubicBezTo>
                  <a:pt x="150" y="116"/>
                  <a:pt x="116" y="150"/>
                  <a:pt x="75" y="150"/>
                </a:cubicBezTo>
                <a:cubicBezTo>
                  <a:pt x="34" y="150"/>
                  <a:pt x="0" y="116"/>
                  <a:pt x="0" y="75"/>
                </a:cubicBezTo>
                <a:cubicBezTo>
                  <a:pt x="0" y="34"/>
                  <a:pt x="34"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grpSp>
        <p:nvGrpSpPr>
          <p:cNvPr id="6" name="Group 5">
            <a:extLst>
              <a:ext uri="{FF2B5EF4-FFF2-40B4-BE49-F238E27FC236}">
                <a16:creationId xmlns:a16="http://schemas.microsoft.com/office/drawing/2014/main" id="{86EB9D45-3480-4664-B56A-E9483A21FA7C}"/>
              </a:ext>
            </a:extLst>
          </p:cNvPr>
          <p:cNvGrpSpPr/>
          <p:nvPr/>
        </p:nvGrpSpPr>
        <p:grpSpPr>
          <a:xfrm>
            <a:off x="4752459" y="5347278"/>
            <a:ext cx="565922" cy="565922"/>
            <a:chOff x="3233165" y="1874357"/>
            <a:chExt cx="392110" cy="392110"/>
          </a:xfrm>
          <a:solidFill>
            <a:schemeClr val="tx1"/>
          </a:solidFill>
        </p:grpSpPr>
        <p:sp>
          <p:nvSpPr>
            <p:cNvPr id="7" name="Freeform 7">
              <a:extLst>
                <a:ext uri="{FF2B5EF4-FFF2-40B4-BE49-F238E27FC236}">
                  <a16:creationId xmlns:a16="http://schemas.microsoft.com/office/drawing/2014/main" id="{8B78D9E0-AD1A-4AD7-8617-F8B940ED01C4}"/>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8" name="Donut 162">
              <a:extLst>
                <a:ext uri="{FF2B5EF4-FFF2-40B4-BE49-F238E27FC236}">
                  <a16:creationId xmlns:a16="http://schemas.microsoft.com/office/drawing/2014/main" id="{CAAE682A-4D2C-44F6-8527-E44FA1CD2CE0}"/>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0386D4F7-26CC-4619-ABC5-1D16E531CA6F}"/>
              </a:ext>
            </a:extLst>
          </p:cNvPr>
          <p:cNvGrpSpPr/>
          <p:nvPr/>
        </p:nvGrpSpPr>
        <p:grpSpPr>
          <a:xfrm>
            <a:off x="3031707" y="5347278"/>
            <a:ext cx="565922" cy="565922"/>
            <a:chOff x="4046256" y="2408118"/>
            <a:chExt cx="392110" cy="392110"/>
          </a:xfrm>
          <a:solidFill>
            <a:schemeClr val="tx1"/>
          </a:solidFill>
        </p:grpSpPr>
        <p:grpSp>
          <p:nvGrpSpPr>
            <p:cNvPr id="10" name="Group 142">
              <a:extLst>
                <a:ext uri="{FF2B5EF4-FFF2-40B4-BE49-F238E27FC236}">
                  <a16:creationId xmlns:a16="http://schemas.microsoft.com/office/drawing/2014/main" id="{DE75E701-56DC-4E4A-98EA-0269ECB6EE8D}"/>
                </a:ext>
              </a:extLst>
            </p:cNvPr>
            <p:cNvGrpSpPr/>
            <p:nvPr/>
          </p:nvGrpSpPr>
          <p:grpSpPr bwMode="black">
            <a:xfrm>
              <a:off x="4134994" y="2521400"/>
              <a:ext cx="214635" cy="165546"/>
              <a:chOff x="6673850" y="4338638"/>
              <a:chExt cx="1403351" cy="1082675"/>
            </a:xfrm>
            <a:grpFill/>
          </p:grpSpPr>
          <p:sp>
            <p:nvSpPr>
              <p:cNvPr id="12" name="Freeform 247">
                <a:extLst>
                  <a:ext uri="{FF2B5EF4-FFF2-40B4-BE49-F238E27FC236}">
                    <a16:creationId xmlns:a16="http://schemas.microsoft.com/office/drawing/2014/main" id="{967A3685-DC4C-43D9-A954-74D30A55E2EE}"/>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13" name="Freeform 248">
                <a:extLst>
                  <a:ext uri="{FF2B5EF4-FFF2-40B4-BE49-F238E27FC236}">
                    <a16:creationId xmlns:a16="http://schemas.microsoft.com/office/drawing/2014/main" id="{692830E5-C4A8-4047-8008-B462DE500FC9}"/>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14" name="Freeform 249">
                <a:extLst>
                  <a:ext uri="{FF2B5EF4-FFF2-40B4-BE49-F238E27FC236}">
                    <a16:creationId xmlns:a16="http://schemas.microsoft.com/office/drawing/2014/main" id="{7D3C720B-DC88-4A3F-9FB3-540646CA4F1B}"/>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15" name="Oval 250">
                <a:extLst>
                  <a:ext uri="{FF2B5EF4-FFF2-40B4-BE49-F238E27FC236}">
                    <a16:creationId xmlns:a16="http://schemas.microsoft.com/office/drawing/2014/main" id="{CF3F23CF-24A3-4926-A4F2-0FD5B400FABE}"/>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16" name="Freeform 251">
                <a:extLst>
                  <a:ext uri="{FF2B5EF4-FFF2-40B4-BE49-F238E27FC236}">
                    <a16:creationId xmlns:a16="http://schemas.microsoft.com/office/drawing/2014/main" id="{FDDCE5E5-47C8-4123-871F-64780CEC128F}"/>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17" name="Freeform 252">
                <a:extLst>
                  <a:ext uri="{FF2B5EF4-FFF2-40B4-BE49-F238E27FC236}">
                    <a16:creationId xmlns:a16="http://schemas.microsoft.com/office/drawing/2014/main" id="{B4317BAC-8424-4473-9681-D793F04C219C}"/>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18" name="Freeform 253">
                <a:extLst>
                  <a:ext uri="{FF2B5EF4-FFF2-40B4-BE49-F238E27FC236}">
                    <a16:creationId xmlns:a16="http://schemas.microsoft.com/office/drawing/2014/main" id="{D37FA5FF-FA97-44DE-A0CC-00E9121AE110}"/>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19" name="Oval 254">
                <a:extLst>
                  <a:ext uri="{FF2B5EF4-FFF2-40B4-BE49-F238E27FC236}">
                    <a16:creationId xmlns:a16="http://schemas.microsoft.com/office/drawing/2014/main" id="{510CD1C2-CD7D-46B4-9C5E-7CE1B6484CD0}"/>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0" name="Freeform 255">
                <a:extLst>
                  <a:ext uri="{FF2B5EF4-FFF2-40B4-BE49-F238E27FC236}">
                    <a16:creationId xmlns:a16="http://schemas.microsoft.com/office/drawing/2014/main" id="{F14C27B7-563D-4C56-A639-93B82A1EF714}"/>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1" name="Freeform 256">
                <a:extLst>
                  <a:ext uri="{FF2B5EF4-FFF2-40B4-BE49-F238E27FC236}">
                    <a16:creationId xmlns:a16="http://schemas.microsoft.com/office/drawing/2014/main" id="{04AB7296-486B-4B22-A95F-D6EFFAB5095F}"/>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2" name="Freeform 257">
                <a:extLst>
                  <a:ext uri="{FF2B5EF4-FFF2-40B4-BE49-F238E27FC236}">
                    <a16:creationId xmlns:a16="http://schemas.microsoft.com/office/drawing/2014/main" id="{9F769442-B3C4-41B6-9EF3-1B53E8EF1250}"/>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11" name="Donut 195">
              <a:extLst>
                <a:ext uri="{FF2B5EF4-FFF2-40B4-BE49-F238E27FC236}">
                  <a16:creationId xmlns:a16="http://schemas.microsoft.com/office/drawing/2014/main" id="{78C7849B-9988-4860-A4DE-2793E104AA5E}"/>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23" name="Freeform 14">
            <a:extLst>
              <a:ext uri="{FF2B5EF4-FFF2-40B4-BE49-F238E27FC236}">
                <a16:creationId xmlns:a16="http://schemas.microsoft.com/office/drawing/2014/main" id="{111BB2D1-215A-4D0E-A3B2-EFB03DC7E692}"/>
              </a:ext>
            </a:extLst>
          </p:cNvPr>
          <p:cNvSpPr>
            <a:spLocks noEditPoints="1"/>
          </p:cNvSpPr>
          <p:nvPr/>
        </p:nvSpPr>
        <p:spPr bwMode="black">
          <a:xfrm>
            <a:off x="3890137" y="5925813"/>
            <a:ext cx="568213" cy="565921"/>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grpSp>
        <p:nvGrpSpPr>
          <p:cNvPr id="24" name="Group 23">
            <a:extLst>
              <a:ext uri="{FF2B5EF4-FFF2-40B4-BE49-F238E27FC236}">
                <a16:creationId xmlns:a16="http://schemas.microsoft.com/office/drawing/2014/main" id="{DF5AB02C-9A27-49B7-8C77-04D27BF83652}"/>
              </a:ext>
            </a:extLst>
          </p:cNvPr>
          <p:cNvGrpSpPr/>
          <p:nvPr/>
        </p:nvGrpSpPr>
        <p:grpSpPr>
          <a:xfrm>
            <a:off x="8193963" y="5346138"/>
            <a:ext cx="568203" cy="568203"/>
            <a:chOff x="4604545" y="1640238"/>
            <a:chExt cx="392110" cy="392110"/>
          </a:xfrm>
          <a:solidFill>
            <a:schemeClr val="tx1"/>
          </a:solidFill>
        </p:grpSpPr>
        <p:grpSp>
          <p:nvGrpSpPr>
            <p:cNvPr id="25" name="Group 36">
              <a:extLst>
                <a:ext uri="{FF2B5EF4-FFF2-40B4-BE49-F238E27FC236}">
                  <a16:creationId xmlns:a16="http://schemas.microsoft.com/office/drawing/2014/main" id="{F479A9D8-B644-4035-AB57-69F4540D6266}"/>
                </a:ext>
              </a:extLst>
            </p:cNvPr>
            <p:cNvGrpSpPr/>
            <p:nvPr/>
          </p:nvGrpSpPr>
          <p:grpSpPr bwMode="black">
            <a:xfrm>
              <a:off x="4673640" y="1736214"/>
              <a:ext cx="253920" cy="200159"/>
              <a:chOff x="3358790" y="376388"/>
              <a:chExt cx="1516063" cy="1195388"/>
            </a:xfrm>
            <a:grpFill/>
          </p:grpSpPr>
          <p:sp>
            <p:nvSpPr>
              <p:cNvPr id="27" name="Freeform 26">
                <a:extLst>
                  <a:ext uri="{FF2B5EF4-FFF2-40B4-BE49-F238E27FC236}">
                    <a16:creationId xmlns:a16="http://schemas.microsoft.com/office/drawing/2014/main" id="{452AB43F-5B0A-4E3A-943D-A38C91265A90}"/>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8" name="Freeform 27">
                <a:extLst>
                  <a:ext uri="{FF2B5EF4-FFF2-40B4-BE49-F238E27FC236}">
                    <a16:creationId xmlns:a16="http://schemas.microsoft.com/office/drawing/2014/main" id="{07785513-4DF9-421D-BD5C-E5049C6F5FAF}"/>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9" name="Freeform 28">
                <a:extLst>
                  <a:ext uri="{FF2B5EF4-FFF2-40B4-BE49-F238E27FC236}">
                    <a16:creationId xmlns:a16="http://schemas.microsoft.com/office/drawing/2014/main" id="{012348F3-F31C-45C0-AE05-83A62AD1CD4F}"/>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 name="Freeform 29">
                <a:extLst>
                  <a:ext uri="{FF2B5EF4-FFF2-40B4-BE49-F238E27FC236}">
                    <a16:creationId xmlns:a16="http://schemas.microsoft.com/office/drawing/2014/main" id="{B0FAEB86-A237-4716-8A4A-3BC34C899DE8}"/>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 name="Oval 30">
                <a:extLst>
                  <a:ext uri="{FF2B5EF4-FFF2-40B4-BE49-F238E27FC236}">
                    <a16:creationId xmlns:a16="http://schemas.microsoft.com/office/drawing/2014/main" id="{31AC0922-8751-461C-9003-88AB7AE7F881}"/>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2" name="Oval 31">
                <a:extLst>
                  <a:ext uri="{FF2B5EF4-FFF2-40B4-BE49-F238E27FC236}">
                    <a16:creationId xmlns:a16="http://schemas.microsoft.com/office/drawing/2014/main" id="{09898577-8E35-421B-AB45-07B1FD0C80EC}"/>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26" name="Donut 488">
              <a:extLst>
                <a:ext uri="{FF2B5EF4-FFF2-40B4-BE49-F238E27FC236}">
                  <a16:creationId xmlns:a16="http://schemas.microsoft.com/office/drawing/2014/main" id="{0D27BAA5-9107-4AC7-B55D-37E99A626322}"/>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33" name="Freeform 10">
            <a:extLst>
              <a:ext uri="{FF2B5EF4-FFF2-40B4-BE49-F238E27FC236}">
                <a16:creationId xmlns:a16="http://schemas.microsoft.com/office/drawing/2014/main" id="{388A2300-D477-40BB-AFE9-363A8E3BC903}"/>
              </a:ext>
            </a:extLst>
          </p:cNvPr>
          <p:cNvSpPr>
            <a:spLocks noEditPoints="1"/>
          </p:cNvSpPr>
          <p:nvPr/>
        </p:nvSpPr>
        <p:spPr bwMode="black">
          <a:xfrm>
            <a:off x="7331641" y="5924672"/>
            <a:ext cx="568203" cy="568203"/>
          </a:xfrm>
          <a:custGeom>
            <a:avLst/>
            <a:gdLst>
              <a:gd name="T0" fmla="*/ 81 w 149"/>
              <a:gd name="T1" fmla="*/ 87 h 149"/>
              <a:gd name="T2" fmla="*/ 62 w 149"/>
              <a:gd name="T3" fmla="*/ 81 h 149"/>
              <a:gd name="T4" fmla="*/ 68 w 149"/>
              <a:gd name="T5" fmla="*/ 62 h 149"/>
              <a:gd name="T6" fmla="*/ 87 w 149"/>
              <a:gd name="T7" fmla="*/ 68 h 149"/>
              <a:gd name="T8" fmla="*/ 81 w 149"/>
              <a:gd name="T9" fmla="*/ 87 h 149"/>
              <a:gd name="T10" fmla="*/ 105 w 149"/>
              <a:gd name="T11" fmla="*/ 72 h 149"/>
              <a:gd name="T12" fmla="*/ 102 w 149"/>
              <a:gd name="T13" fmla="*/ 62 h 149"/>
              <a:gd name="T14" fmla="*/ 94 w 149"/>
              <a:gd name="T15" fmla="*/ 63 h 149"/>
              <a:gd name="T16" fmla="*/ 91 w 149"/>
              <a:gd name="T17" fmla="*/ 59 h 149"/>
              <a:gd name="T18" fmla="*/ 94 w 149"/>
              <a:gd name="T19" fmla="*/ 51 h 149"/>
              <a:gd name="T20" fmla="*/ 85 w 149"/>
              <a:gd name="T21" fmla="*/ 46 h 149"/>
              <a:gd name="T22" fmla="*/ 80 w 149"/>
              <a:gd name="T23" fmla="*/ 53 h 149"/>
              <a:gd name="T24" fmla="*/ 74 w 149"/>
              <a:gd name="T25" fmla="*/ 52 h 149"/>
              <a:gd name="T26" fmla="*/ 71 w 149"/>
              <a:gd name="T27" fmla="*/ 44 h 149"/>
              <a:gd name="T28" fmla="*/ 61 w 149"/>
              <a:gd name="T29" fmla="*/ 47 h 149"/>
              <a:gd name="T30" fmla="*/ 62 w 149"/>
              <a:gd name="T31" fmla="*/ 55 h 149"/>
              <a:gd name="T32" fmla="*/ 59 w 149"/>
              <a:gd name="T33" fmla="*/ 58 h 149"/>
              <a:gd name="T34" fmla="*/ 51 w 149"/>
              <a:gd name="T35" fmla="*/ 55 h 149"/>
              <a:gd name="T36" fmla="*/ 46 w 149"/>
              <a:gd name="T37" fmla="*/ 64 h 149"/>
              <a:gd name="T38" fmla="*/ 52 w 149"/>
              <a:gd name="T39" fmla="*/ 69 h 149"/>
              <a:gd name="T40" fmla="*/ 51 w 149"/>
              <a:gd name="T41" fmla="*/ 74 h 149"/>
              <a:gd name="T42" fmla="*/ 44 w 149"/>
              <a:gd name="T43" fmla="*/ 77 h 149"/>
              <a:gd name="T44" fmla="*/ 47 w 149"/>
              <a:gd name="T45" fmla="*/ 87 h 149"/>
              <a:gd name="T46" fmla="*/ 55 w 149"/>
              <a:gd name="T47" fmla="*/ 86 h 149"/>
              <a:gd name="T48" fmla="*/ 58 w 149"/>
              <a:gd name="T49" fmla="*/ 91 h 149"/>
              <a:gd name="T50" fmla="*/ 55 w 149"/>
              <a:gd name="T51" fmla="*/ 98 h 149"/>
              <a:gd name="T52" fmla="*/ 64 w 149"/>
              <a:gd name="T53" fmla="*/ 103 h 149"/>
              <a:gd name="T54" fmla="*/ 69 w 149"/>
              <a:gd name="T55" fmla="*/ 97 h 149"/>
              <a:gd name="T56" fmla="*/ 74 w 149"/>
              <a:gd name="T57" fmla="*/ 97 h 149"/>
              <a:gd name="T58" fmla="*/ 77 w 149"/>
              <a:gd name="T59" fmla="*/ 105 h 149"/>
              <a:gd name="T60" fmla="*/ 87 w 149"/>
              <a:gd name="T61" fmla="*/ 102 h 149"/>
              <a:gd name="T62" fmla="*/ 86 w 149"/>
              <a:gd name="T63" fmla="*/ 94 h 149"/>
              <a:gd name="T64" fmla="*/ 90 w 149"/>
              <a:gd name="T65" fmla="*/ 91 h 149"/>
              <a:gd name="T66" fmla="*/ 98 w 149"/>
              <a:gd name="T67" fmla="*/ 94 h 149"/>
              <a:gd name="T68" fmla="*/ 103 w 149"/>
              <a:gd name="T69" fmla="*/ 85 h 149"/>
              <a:gd name="T70" fmla="*/ 96 w 149"/>
              <a:gd name="T71" fmla="*/ 80 h 149"/>
              <a:gd name="T72" fmla="*/ 97 w 149"/>
              <a:gd name="T73" fmla="*/ 75 h 149"/>
              <a:gd name="T74" fmla="*/ 105 w 149"/>
              <a:gd name="T75" fmla="*/ 72 h 149"/>
              <a:gd name="T76" fmla="*/ 79 w 149"/>
              <a:gd name="T77" fmla="*/ 72 h 149"/>
              <a:gd name="T78" fmla="*/ 72 w 149"/>
              <a:gd name="T79" fmla="*/ 70 h 149"/>
              <a:gd name="T80" fmla="*/ 70 w 149"/>
              <a:gd name="T81" fmla="*/ 77 h 149"/>
              <a:gd name="T82" fmla="*/ 77 w 149"/>
              <a:gd name="T83" fmla="*/ 79 h 149"/>
              <a:gd name="T84" fmla="*/ 79 w 149"/>
              <a:gd name="T85" fmla="*/ 72 h 149"/>
              <a:gd name="T86" fmla="*/ 74 w 149"/>
              <a:gd name="T87" fmla="*/ 9 h 149"/>
              <a:gd name="T88" fmla="*/ 9 w 149"/>
              <a:gd name="T89" fmla="*/ 75 h 149"/>
              <a:gd name="T90" fmla="*/ 74 w 149"/>
              <a:gd name="T91" fmla="*/ 140 h 149"/>
              <a:gd name="T92" fmla="*/ 140 w 149"/>
              <a:gd name="T93" fmla="*/ 75 h 149"/>
              <a:gd name="T94" fmla="*/ 74 w 149"/>
              <a:gd name="T95" fmla="*/ 9 h 149"/>
              <a:gd name="T96" fmla="*/ 74 w 149"/>
              <a:gd name="T97" fmla="*/ 0 h 149"/>
              <a:gd name="T98" fmla="*/ 149 w 149"/>
              <a:gd name="T99" fmla="*/ 75 h 149"/>
              <a:gd name="T100" fmla="*/ 74 w 149"/>
              <a:gd name="T101" fmla="*/ 149 h 149"/>
              <a:gd name="T102" fmla="*/ 0 w 149"/>
              <a:gd name="T103" fmla="*/ 75 h 149"/>
              <a:gd name="T104" fmla="*/ 74 w 149"/>
              <a:gd name="T10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49">
                <a:moveTo>
                  <a:pt x="81" y="87"/>
                </a:moveTo>
                <a:cubicBezTo>
                  <a:pt x="74" y="91"/>
                  <a:pt x="65" y="88"/>
                  <a:pt x="62" y="81"/>
                </a:cubicBezTo>
                <a:cubicBezTo>
                  <a:pt x="58" y="74"/>
                  <a:pt x="61" y="66"/>
                  <a:pt x="68" y="62"/>
                </a:cubicBezTo>
                <a:cubicBezTo>
                  <a:pt x="75" y="58"/>
                  <a:pt x="83" y="61"/>
                  <a:pt x="87" y="68"/>
                </a:cubicBezTo>
                <a:cubicBezTo>
                  <a:pt x="91" y="75"/>
                  <a:pt x="88" y="84"/>
                  <a:pt x="81" y="87"/>
                </a:cubicBezTo>
                <a:moveTo>
                  <a:pt x="105" y="72"/>
                </a:moveTo>
                <a:cubicBezTo>
                  <a:pt x="102" y="62"/>
                  <a:pt x="102" y="62"/>
                  <a:pt x="102" y="62"/>
                </a:cubicBezTo>
                <a:cubicBezTo>
                  <a:pt x="94" y="63"/>
                  <a:pt x="94" y="63"/>
                  <a:pt x="94" y="63"/>
                </a:cubicBezTo>
                <a:cubicBezTo>
                  <a:pt x="93" y="62"/>
                  <a:pt x="92" y="60"/>
                  <a:pt x="91" y="59"/>
                </a:cubicBezTo>
                <a:cubicBezTo>
                  <a:pt x="94" y="51"/>
                  <a:pt x="94" y="51"/>
                  <a:pt x="94" y="51"/>
                </a:cubicBezTo>
                <a:cubicBezTo>
                  <a:pt x="85" y="46"/>
                  <a:pt x="85" y="46"/>
                  <a:pt x="85" y="46"/>
                </a:cubicBezTo>
                <a:cubicBezTo>
                  <a:pt x="80" y="53"/>
                  <a:pt x="80" y="53"/>
                  <a:pt x="80" y="53"/>
                </a:cubicBezTo>
                <a:cubicBezTo>
                  <a:pt x="78" y="52"/>
                  <a:pt x="76" y="52"/>
                  <a:pt x="74" y="52"/>
                </a:cubicBezTo>
                <a:cubicBezTo>
                  <a:pt x="71" y="44"/>
                  <a:pt x="71" y="44"/>
                  <a:pt x="71" y="44"/>
                </a:cubicBezTo>
                <a:cubicBezTo>
                  <a:pt x="61" y="47"/>
                  <a:pt x="61" y="47"/>
                  <a:pt x="61" y="47"/>
                </a:cubicBezTo>
                <a:cubicBezTo>
                  <a:pt x="62" y="55"/>
                  <a:pt x="62" y="55"/>
                  <a:pt x="62" y="55"/>
                </a:cubicBezTo>
                <a:cubicBezTo>
                  <a:pt x="61" y="56"/>
                  <a:pt x="60" y="57"/>
                  <a:pt x="59" y="58"/>
                </a:cubicBezTo>
                <a:cubicBezTo>
                  <a:pt x="51" y="55"/>
                  <a:pt x="51" y="55"/>
                  <a:pt x="51" y="55"/>
                </a:cubicBezTo>
                <a:cubicBezTo>
                  <a:pt x="46" y="64"/>
                  <a:pt x="46" y="64"/>
                  <a:pt x="46" y="64"/>
                </a:cubicBezTo>
                <a:cubicBezTo>
                  <a:pt x="52" y="69"/>
                  <a:pt x="52" y="69"/>
                  <a:pt x="52" y="69"/>
                </a:cubicBezTo>
                <a:cubicBezTo>
                  <a:pt x="52" y="71"/>
                  <a:pt x="51" y="72"/>
                  <a:pt x="51" y="74"/>
                </a:cubicBezTo>
                <a:cubicBezTo>
                  <a:pt x="44" y="77"/>
                  <a:pt x="44" y="77"/>
                  <a:pt x="44" y="77"/>
                </a:cubicBezTo>
                <a:cubicBezTo>
                  <a:pt x="47" y="87"/>
                  <a:pt x="47" y="87"/>
                  <a:pt x="47" y="87"/>
                </a:cubicBezTo>
                <a:cubicBezTo>
                  <a:pt x="55" y="86"/>
                  <a:pt x="55" y="86"/>
                  <a:pt x="55" y="86"/>
                </a:cubicBezTo>
                <a:cubicBezTo>
                  <a:pt x="56" y="88"/>
                  <a:pt x="57" y="89"/>
                  <a:pt x="58" y="91"/>
                </a:cubicBezTo>
                <a:cubicBezTo>
                  <a:pt x="55" y="98"/>
                  <a:pt x="55" y="98"/>
                  <a:pt x="55" y="98"/>
                </a:cubicBezTo>
                <a:cubicBezTo>
                  <a:pt x="64" y="103"/>
                  <a:pt x="64" y="103"/>
                  <a:pt x="64" y="103"/>
                </a:cubicBezTo>
                <a:cubicBezTo>
                  <a:pt x="69" y="97"/>
                  <a:pt x="69" y="97"/>
                  <a:pt x="69" y="97"/>
                </a:cubicBezTo>
                <a:cubicBezTo>
                  <a:pt x="70" y="97"/>
                  <a:pt x="72" y="97"/>
                  <a:pt x="74" y="97"/>
                </a:cubicBezTo>
                <a:cubicBezTo>
                  <a:pt x="77" y="105"/>
                  <a:pt x="77" y="105"/>
                  <a:pt x="77" y="105"/>
                </a:cubicBezTo>
                <a:cubicBezTo>
                  <a:pt x="87" y="102"/>
                  <a:pt x="87" y="102"/>
                  <a:pt x="87" y="102"/>
                </a:cubicBezTo>
                <a:cubicBezTo>
                  <a:pt x="86" y="94"/>
                  <a:pt x="86" y="94"/>
                  <a:pt x="86" y="94"/>
                </a:cubicBezTo>
                <a:cubicBezTo>
                  <a:pt x="88" y="93"/>
                  <a:pt x="89" y="92"/>
                  <a:pt x="90" y="91"/>
                </a:cubicBezTo>
                <a:cubicBezTo>
                  <a:pt x="98" y="94"/>
                  <a:pt x="98" y="94"/>
                  <a:pt x="98" y="94"/>
                </a:cubicBezTo>
                <a:cubicBezTo>
                  <a:pt x="103" y="85"/>
                  <a:pt x="103" y="85"/>
                  <a:pt x="103" y="85"/>
                </a:cubicBezTo>
                <a:cubicBezTo>
                  <a:pt x="96" y="80"/>
                  <a:pt x="96" y="80"/>
                  <a:pt x="96" y="80"/>
                </a:cubicBezTo>
                <a:cubicBezTo>
                  <a:pt x="97" y="78"/>
                  <a:pt x="97" y="77"/>
                  <a:pt x="97" y="75"/>
                </a:cubicBezTo>
                <a:lnTo>
                  <a:pt x="105" y="72"/>
                </a:lnTo>
                <a:close/>
                <a:moveTo>
                  <a:pt x="79" y="72"/>
                </a:moveTo>
                <a:cubicBezTo>
                  <a:pt x="78" y="70"/>
                  <a:pt x="75" y="69"/>
                  <a:pt x="72" y="70"/>
                </a:cubicBezTo>
                <a:cubicBezTo>
                  <a:pt x="70" y="71"/>
                  <a:pt x="69" y="74"/>
                  <a:pt x="70" y="77"/>
                </a:cubicBezTo>
                <a:cubicBezTo>
                  <a:pt x="71" y="80"/>
                  <a:pt x="74" y="81"/>
                  <a:pt x="77" y="79"/>
                </a:cubicBezTo>
                <a:cubicBezTo>
                  <a:pt x="79" y="78"/>
                  <a:pt x="80" y="75"/>
                  <a:pt x="79" y="72"/>
                </a:cubicBezTo>
                <a:moveTo>
                  <a:pt x="74" y="9"/>
                </a:moveTo>
                <a:cubicBezTo>
                  <a:pt x="38" y="9"/>
                  <a:pt x="9" y="39"/>
                  <a:pt x="9" y="75"/>
                </a:cubicBezTo>
                <a:cubicBezTo>
                  <a:pt x="9" y="111"/>
                  <a:pt x="38" y="140"/>
                  <a:pt x="74" y="140"/>
                </a:cubicBezTo>
                <a:cubicBezTo>
                  <a:pt x="110" y="140"/>
                  <a:pt x="140" y="111"/>
                  <a:pt x="140" y="75"/>
                </a:cubicBezTo>
                <a:cubicBezTo>
                  <a:pt x="140" y="39"/>
                  <a:pt x="110" y="9"/>
                  <a:pt x="74" y="9"/>
                </a:cubicBezTo>
                <a:moveTo>
                  <a:pt x="74" y="0"/>
                </a:moveTo>
                <a:cubicBezTo>
                  <a:pt x="116" y="0"/>
                  <a:pt x="149" y="33"/>
                  <a:pt x="149" y="75"/>
                </a:cubicBezTo>
                <a:cubicBezTo>
                  <a:pt x="149" y="116"/>
                  <a:pt x="116" y="149"/>
                  <a:pt x="74" y="149"/>
                </a:cubicBezTo>
                <a:cubicBezTo>
                  <a:pt x="33" y="149"/>
                  <a:pt x="0" y="116"/>
                  <a:pt x="0" y="75"/>
                </a:cubicBezTo>
                <a:cubicBezTo>
                  <a:pt x="0" y="33"/>
                  <a:pt x="33" y="0"/>
                  <a:pt x="74"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Tree>
    <p:extLst>
      <p:ext uri="{BB962C8B-B14F-4D97-AF65-F5344CB8AC3E}">
        <p14:creationId xmlns:p14="http://schemas.microsoft.com/office/powerpoint/2010/main" val="15568244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BBDFBD-4FE6-42ED-86AD-9131AA18E629}"/>
              </a:ext>
            </a:extLst>
          </p:cNvPr>
          <p:cNvSpPr txBox="1"/>
          <p:nvPr/>
        </p:nvSpPr>
        <p:spPr>
          <a:xfrm>
            <a:off x="0" y="3105834"/>
            <a:ext cx="12192000" cy="76944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prstClr val="white"/>
                </a:solidFill>
                <a:effectLst/>
                <a:uLnTx/>
                <a:uFillTx/>
                <a:latin typeface="Calibri" panose="020F0502020204030204"/>
                <a:ea typeface="+mn-ea"/>
                <a:cs typeface="+mn-cs"/>
              </a:rPr>
              <a:t>grain = </a:t>
            </a:r>
            <a:r>
              <a:rPr kumimoji="0" lang="en-US" sz="4400" b="0" i="0" u="none" strike="noStrike" kern="1200" cap="none" spc="0" normalizeH="0" baseline="0" noProof="0">
                <a:ln>
                  <a:noFill/>
                </a:ln>
                <a:solidFill>
                  <a:srgbClr val="FFC000"/>
                </a:solidFill>
                <a:effectLst/>
                <a:uLnTx/>
                <a:uFillTx/>
                <a:latin typeface="Calibri" panose="020F0502020204030204"/>
                <a:ea typeface="+mn-ea"/>
                <a:cs typeface="+mn-cs"/>
              </a:rPr>
              <a:t>identity</a:t>
            </a:r>
            <a:r>
              <a:rPr kumimoji="0" lang="en-US" sz="4400" b="0" i="0" u="none" strike="noStrike" kern="1200" cap="none" spc="0" normalizeH="0" baseline="0" noProof="0">
                <a:ln>
                  <a:noFill/>
                </a:ln>
                <a:solidFill>
                  <a:prstClr val="white"/>
                </a:solidFill>
                <a:effectLst/>
                <a:uLnTx/>
                <a:uFillTx/>
                <a:latin typeface="Calibri" panose="020F0502020204030204"/>
                <a:ea typeface="+mn-ea"/>
                <a:cs typeface="+mn-cs"/>
              </a:rPr>
              <a:t> + </a:t>
            </a:r>
            <a:r>
              <a:rPr kumimoji="0" lang="en-US" sz="4400" b="0" i="0" u="none" strike="noStrike" kern="1200" cap="none" spc="0" normalizeH="0" baseline="0" noProof="0">
                <a:ln>
                  <a:noFill/>
                </a:ln>
                <a:solidFill>
                  <a:srgbClr val="00B050"/>
                </a:solidFill>
                <a:effectLst/>
                <a:uLnTx/>
                <a:uFillTx/>
                <a:latin typeface="Calibri" panose="020F0502020204030204"/>
                <a:ea typeface="+mn-ea"/>
                <a:cs typeface="+mn-cs"/>
              </a:rPr>
              <a:t>behavior</a:t>
            </a:r>
            <a:r>
              <a:rPr kumimoji="0" lang="en-US" sz="4400" b="0" i="0" u="none" strike="noStrike" kern="1200" cap="none" spc="0" normalizeH="0" baseline="0" noProof="0">
                <a:ln>
                  <a:noFill/>
                </a:ln>
                <a:solidFill>
                  <a:prstClr val="white"/>
                </a:solidFill>
                <a:effectLst/>
                <a:uLnTx/>
                <a:uFillTx/>
                <a:latin typeface="Calibri" panose="020F0502020204030204"/>
                <a:ea typeface="+mn-ea"/>
                <a:cs typeface="+mn-cs"/>
              </a:rPr>
              <a:t> [+ </a:t>
            </a:r>
            <a:r>
              <a:rPr kumimoji="0" lang="en-US" sz="4400" b="0" i="0" u="none" strike="noStrike" kern="1200" cap="none" spc="0" normalizeH="0" baseline="0" noProof="0">
                <a:ln>
                  <a:noFill/>
                </a:ln>
                <a:solidFill>
                  <a:srgbClr val="FF0000"/>
                </a:solidFill>
                <a:effectLst/>
                <a:uLnTx/>
                <a:uFillTx/>
                <a:latin typeface="Calibri" panose="020F0502020204030204"/>
                <a:ea typeface="+mn-ea"/>
                <a:cs typeface="+mn-cs"/>
              </a:rPr>
              <a:t>state</a:t>
            </a:r>
            <a:r>
              <a:rPr kumimoji="0" lang="en-US" sz="44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5" name="Left Brace 4">
            <a:extLst>
              <a:ext uri="{FF2B5EF4-FFF2-40B4-BE49-F238E27FC236}">
                <a16:creationId xmlns:a16="http://schemas.microsoft.com/office/drawing/2014/main" id="{C56548CB-110A-418B-8947-538E992D9D93}"/>
              </a:ext>
            </a:extLst>
          </p:cNvPr>
          <p:cNvSpPr/>
          <p:nvPr/>
        </p:nvSpPr>
        <p:spPr>
          <a:xfrm rot="5400000">
            <a:off x="4427751" y="2097855"/>
            <a:ext cx="493873" cy="1809244"/>
          </a:xfrm>
          <a:prstGeom prst="leftBrace">
            <a:avLst/>
          </a:prstGeom>
          <a:ln w="2222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5EF89C0A-3AE1-486E-B255-FC096E86AD19}"/>
              </a:ext>
            </a:extLst>
          </p:cNvPr>
          <p:cNvSpPr txBox="1"/>
          <p:nvPr/>
        </p:nvSpPr>
        <p:spPr>
          <a:xfrm>
            <a:off x="3903773" y="2211061"/>
            <a:ext cx="154182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EC9B0"/>
                </a:solidFill>
                <a:effectLst/>
                <a:uLnTx/>
                <a:uFillTx/>
                <a:latin typeface="Consolas" panose="020B0609020204030204" pitchFamily="49" charset="0"/>
                <a:ea typeface="+mn-ea"/>
                <a:cs typeface="+mn-cs"/>
              </a:rPr>
              <a:t>User</a:t>
            </a:r>
            <a:r>
              <a:rPr kumimoji="0" lang="en-US" sz="18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00B0F0"/>
                </a:solidFill>
                <a:effectLst/>
                <a:uLnTx/>
                <a:uFillTx/>
                <a:latin typeface="Consolas" panose="020B0609020204030204" pitchFamily="49" charset="0"/>
                <a:ea typeface="+mn-ea"/>
                <a:cs typeface="+mn-cs"/>
              </a:rPr>
              <a:t>fabio</a:t>
            </a:r>
          </a:p>
        </p:txBody>
      </p:sp>
      <p:sp>
        <p:nvSpPr>
          <p:cNvPr id="7" name="Left Brace 6">
            <a:extLst>
              <a:ext uri="{FF2B5EF4-FFF2-40B4-BE49-F238E27FC236}">
                <a16:creationId xmlns:a16="http://schemas.microsoft.com/office/drawing/2014/main" id="{405AA3A7-86E5-4091-B2F3-A0614F073327}"/>
              </a:ext>
            </a:extLst>
          </p:cNvPr>
          <p:cNvSpPr/>
          <p:nvPr/>
        </p:nvSpPr>
        <p:spPr>
          <a:xfrm rot="16200000">
            <a:off x="6811546" y="3050756"/>
            <a:ext cx="493873" cy="2009724"/>
          </a:xfrm>
          <a:prstGeom prst="leftBrace">
            <a:avLst/>
          </a:prstGeom>
          <a:ln w="2222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F312E979-56C3-4490-8E44-805C78FE9AC9}"/>
              </a:ext>
            </a:extLst>
          </p:cNvPr>
          <p:cNvSpPr txBox="1"/>
          <p:nvPr/>
        </p:nvSpPr>
        <p:spPr>
          <a:xfrm>
            <a:off x="8614880" y="1755939"/>
            <a:ext cx="1425797"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in-memory, persisted, or stateless</a:t>
            </a:r>
          </a:p>
        </p:txBody>
      </p:sp>
      <p:sp>
        <p:nvSpPr>
          <p:cNvPr id="9" name="Left Brace 8">
            <a:extLst>
              <a:ext uri="{FF2B5EF4-FFF2-40B4-BE49-F238E27FC236}">
                <a16:creationId xmlns:a16="http://schemas.microsoft.com/office/drawing/2014/main" id="{1399BB5E-E4B5-4345-953C-49CC7EB5F4BB}"/>
              </a:ext>
            </a:extLst>
          </p:cNvPr>
          <p:cNvSpPr/>
          <p:nvPr/>
        </p:nvSpPr>
        <p:spPr>
          <a:xfrm rot="5400000">
            <a:off x="9078396" y="2455225"/>
            <a:ext cx="493873" cy="1094505"/>
          </a:xfrm>
          <a:prstGeom prst="leftBrace">
            <a:avLst/>
          </a:prstGeom>
          <a:ln w="222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490C874-BD4E-4112-B79F-9B5B47E1CD74}"/>
              </a:ext>
            </a:extLst>
          </p:cNvPr>
          <p:cNvSpPr/>
          <p:nvPr/>
        </p:nvSpPr>
        <p:spPr>
          <a:xfrm>
            <a:off x="5386407" y="4434163"/>
            <a:ext cx="3344149"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class</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4EC9B0"/>
                </a:solidFill>
                <a:effectLst/>
                <a:uLnTx/>
                <a:uFillTx/>
                <a:latin typeface="Consolas" panose="020B0609020204030204" pitchFamily="49" charset="0"/>
                <a:ea typeface="+mn-ea"/>
                <a:cs typeface="+mn-cs"/>
              </a:rPr>
              <a:t>User</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800" b="0" i="0" u="none" strike="noStrike" kern="1200" cap="none" spc="0" normalizeH="0" baseline="0" noProof="0">
                <a:ln>
                  <a:noFill/>
                </a:ln>
                <a:solidFill>
                  <a:srgbClr val="4EC9B0"/>
                </a:solidFill>
                <a:effectLst/>
                <a:uLnTx/>
                <a:uFillTx/>
                <a:latin typeface="Consolas" panose="020B0609020204030204" pitchFamily="49" charset="0"/>
                <a:ea typeface="+mn-ea"/>
                <a:cs typeface="+mn-cs"/>
              </a:rPr>
              <a:t>Grain</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4EC9B0"/>
                </a:solidFill>
                <a:effectLst/>
                <a:uLnTx/>
                <a:uFillTx/>
                <a:latin typeface="Consolas" panose="020B0609020204030204" pitchFamily="49" charset="0"/>
                <a:ea typeface="+mn-ea"/>
                <a:cs typeface="+mn-cs"/>
              </a:rPr>
              <a:t>IUser</a:t>
            </a:r>
            <a:endPar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20488985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3.2|14.1|13.4|4.9|8.6|12.4|4.2"/>
</p:tagLst>
</file>

<file path=ppt/tags/tag2.xml><?xml version="1.0" encoding="utf-8"?>
<p:tagLst xmlns:a="http://schemas.openxmlformats.org/drawingml/2006/main" xmlns:r="http://schemas.openxmlformats.org/officeDocument/2006/relationships" xmlns:p="http://schemas.openxmlformats.org/presentationml/2006/main">
  <p:tag name="TIMING" val="|29|72.1|23.4"/>
</p:tagLst>
</file>

<file path=ppt/tags/tag3.xml><?xml version="1.0" encoding="utf-8"?>
<p:tagLst xmlns:a="http://schemas.openxmlformats.org/drawingml/2006/main" xmlns:r="http://schemas.openxmlformats.org/officeDocument/2006/relationships" xmlns:p="http://schemas.openxmlformats.org/presentationml/2006/main">
  <p:tag name="TIMING" val="|2.5|14.2|7.3|1.4|12.9|5.5|24.2|22.2|8.6|17.3|12.6|1.8|10.6"/>
</p:tagLst>
</file>

<file path=ppt/theme/theme1.xml><?xml version="1.0" encoding="utf-8"?>
<a:theme xmlns:a="http://schemas.openxmlformats.org/drawingml/2006/main" name="1_Office Theme">
  <a:themeElements>
    <a:clrScheme name="Custom 9">
      <a:dk1>
        <a:srgbClr val="4323AD"/>
      </a:dk1>
      <a:lt1>
        <a:srgbClr val="FFFFFF"/>
      </a:lt1>
      <a:dk2>
        <a:srgbClr val="333333"/>
      </a:dk2>
      <a:lt2>
        <a:srgbClr val="FFFFFF"/>
      </a:lt2>
      <a:accent1>
        <a:srgbClr val="512BD3"/>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10">
      <a:dk1>
        <a:srgbClr val="4323AD"/>
      </a:dk1>
      <a:lt1>
        <a:srgbClr val="FFFFFF"/>
      </a:lt1>
      <a:dk2>
        <a:srgbClr val="333333"/>
      </a:dk2>
      <a:lt2>
        <a:srgbClr val="FFFFFF"/>
      </a:lt2>
      <a:accent1>
        <a:srgbClr val="512BD3"/>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4.xml><?xml version="1.0" encoding="utf-8"?>
<a:theme xmlns:a="http://schemas.openxmlformats.org/drawingml/2006/main" name="White Template">
  <a:themeElements>
    <a:clrScheme name="Custom 9">
      <a:dk1>
        <a:srgbClr val="000000"/>
      </a:dk1>
      <a:lt1>
        <a:srgbClr val="FFFFFF"/>
      </a:lt1>
      <a:dk2>
        <a:srgbClr val="3B2E58"/>
      </a:dk2>
      <a:lt2>
        <a:srgbClr val="E6E6E6"/>
      </a:lt2>
      <a:accent1>
        <a:srgbClr val="8661C5"/>
      </a:accent1>
      <a:accent2>
        <a:srgbClr val="243A5E"/>
      </a:accent2>
      <a:accent3>
        <a:srgbClr val="D59D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purple.potx" id="{44DD25B6-5647-4ADD-99D1-E39D4A7568A2}" vid="{E7AAC642-1489-4046-BD87-AA3BB5B0741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98</Slides>
  <Notes>66</Notes>
  <HiddenSlides>10</HiddenSlides>
  <ScaleCrop>false</ScaleCrop>
  <HeadingPairs>
    <vt:vector size="4" baseType="variant">
      <vt:variant>
        <vt:lpstr>Theme</vt:lpstr>
      </vt:variant>
      <vt:variant>
        <vt:i4>4</vt:i4>
      </vt:variant>
      <vt:variant>
        <vt:lpstr>Slide Titles</vt:lpstr>
      </vt:variant>
      <vt:variant>
        <vt:i4>98</vt:i4>
      </vt:variant>
    </vt:vector>
  </HeadingPairs>
  <TitlesOfParts>
    <vt:vector size="102" baseType="lpstr">
      <vt:lpstr>1_Office Theme</vt:lpstr>
      <vt:lpstr>2_Office Theme</vt:lpstr>
      <vt:lpstr>Office Theme</vt:lpstr>
      <vt:lpstr>White Template</vt:lpstr>
      <vt:lpstr>Introduction to Orleans</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Stateless vs. Stateful Services</vt:lpstr>
      <vt:lpstr>Microsoft Orleans</vt:lpstr>
      <vt:lpstr>Grains</vt:lpstr>
      <vt:lpstr>Grains – Benefits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Managed lifecycle</vt:lpstr>
      <vt:lpstr>PowerPoint Presentation</vt:lpstr>
      <vt:lpstr>Summary: Grains</vt:lpstr>
      <vt:lpstr>Grains</vt:lpstr>
      <vt:lpstr>Orleans Features</vt:lpstr>
      <vt:lpstr>Lab 1: Hello, Orleans</vt:lpstr>
      <vt:lpstr>Repository URL </vt:lpstr>
      <vt:lpstr>Lab 2: Hello, Grains</vt:lpstr>
      <vt:lpstr>Grain Persistence</vt:lpstr>
      <vt:lpstr>Lab 3: Dealing with State</vt:lpstr>
      <vt:lpstr>Timers &amp; Reminders</vt:lpstr>
      <vt:lpstr>Timers vs Reminders</vt:lpstr>
      <vt:lpstr>Timers API</vt:lpstr>
      <vt:lpstr>Reminders API</vt:lpstr>
      <vt:lpstr>Lab: Timers &amp; Reminders</vt:lpstr>
      <vt:lpstr>Request Context</vt:lpstr>
      <vt:lpstr>Grain Call Filters</vt:lpstr>
      <vt:lpstr>PowerPoint Presentation</vt:lpstr>
      <vt:lpstr>PowerPoint Presentation</vt:lpstr>
      <vt:lpstr>Grain Call Filters</vt:lpstr>
      <vt:lpstr>Grain lifecycle methods</vt:lpstr>
      <vt:lpstr>Clustering</vt:lpstr>
      <vt:lpstr>A simple Orleans application</vt:lpstr>
      <vt:lpstr>Questions</vt:lpstr>
      <vt:lpstr>Discovery</vt:lpstr>
      <vt:lpstr>PowerPoint Presentation</vt:lpstr>
      <vt:lpstr>Cluster Membership Table</vt:lpstr>
      <vt:lpstr>How do we maintain cluster health?</vt:lpstr>
      <vt:lpstr>Who monitors who?</vt:lpstr>
      <vt:lpstr>Who monitors who?</vt:lpstr>
      <vt:lpstr>PowerPoint Presentation</vt:lpstr>
      <vt:lpstr>PowerPoint Presentation</vt:lpstr>
      <vt:lpstr>PowerPoint Presentation</vt:lpstr>
      <vt:lpstr>Diving Deeper</vt:lpstr>
      <vt:lpstr>Diving Deeper</vt:lpstr>
      <vt:lpstr>Lab: Clustering</vt:lpstr>
      <vt:lpstr>Placement</vt:lpstr>
      <vt:lpstr>PowerPoint Presentation</vt:lpstr>
      <vt:lpstr>What happens behind the scenes</vt:lpstr>
      <vt:lpstr>PowerPoint Presentation</vt:lpstr>
      <vt:lpstr>What if the grain isn’t active anywhere?</vt:lpstr>
      <vt:lpstr>PowerPoint Presentation</vt:lpstr>
      <vt:lpstr>Placement – Summary</vt:lpstr>
      <vt:lpstr>Orleans Streams</vt:lpstr>
      <vt:lpstr>Streaming</vt:lpstr>
      <vt:lpstr>Virtual Streams</vt:lpstr>
      <vt:lpstr>Pulling Agents</vt:lpstr>
      <vt:lpstr>Programming Model</vt:lpstr>
      <vt:lpstr>Lab: Orleans Streams</vt:lpstr>
      <vt:lpstr>Transactions</vt:lpstr>
      <vt:lpstr>A primer on transactions</vt:lpstr>
      <vt:lpstr>Transactions</vt:lpstr>
      <vt:lpstr>Bank Grain Interface</vt:lpstr>
      <vt:lpstr>Account Grain Interface</vt:lpstr>
      <vt:lpstr>Transfer Operation</vt:lpstr>
      <vt:lpstr>Account Grain: Balance State Facet</vt:lpstr>
      <vt:lpstr>Account Grain: Operations</vt:lpstr>
      <vt:lpstr>Azure PlayFab</vt:lpstr>
      <vt:lpstr>Azure PlayFab Multiplayer Servers</vt:lpstr>
      <vt:lpstr>Azure PlayFab Digital Economy</vt:lpstr>
      <vt:lpstr>PowerPoint Presentation</vt:lpstr>
      <vt:lpstr>Azure IoT Digital Twins</vt:lpstr>
      <vt:lpstr>Dynamics 365 Fraud Protection</vt:lpstr>
      <vt:lpstr>Azure ML</vt:lpstr>
      <vt:lpstr>PowerPoint Presentation</vt:lpstr>
      <vt:lpstr>Break: 15 minutes</vt:lpstr>
      <vt:lpstr>Clustering resources</vt:lpstr>
      <vt:lpstr>PowerPoint Presentation</vt:lpstr>
      <vt:lpstr>Orleans’ Approach to Distributed Compute</vt:lpstr>
      <vt:lpstr>Motivation / Problem</vt:lpstr>
      <vt:lpstr>Grains</vt:lpstr>
      <vt:lpstr>Grains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Reuben Bond</dc:creator>
  <cp:revision>1</cp:revision>
  <dcterms:created xsi:type="dcterms:W3CDTF">2022-04-19T19:43:04Z</dcterms:created>
  <dcterms:modified xsi:type="dcterms:W3CDTF">2022-04-27T07:50:01Z</dcterms:modified>
</cp:coreProperties>
</file>